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1" r:id="rId1"/>
    <p:sldMasterId id="2147483672" r:id="rId2"/>
  </p:sldMasterIdLst>
  <p:notesMasterIdLst>
    <p:notesMasterId r:id="rId42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</p:sldIdLst>
  <p:sldSz cx="9144000" cy="5143500" type="screen16x9"/>
  <p:notesSz cx="6858000" cy="9144000"/>
  <p:embeddedFontLst>
    <p:embeddedFont>
      <p:font typeface="Amatic SC" panose="02010600030101010101" charset="-79"/>
      <p:regular r:id="rId43"/>
      <p:bold r:id="rId44"/>
    </p:embeddedFont>
    <p:embeddedFont>
      <p:font typeface="Calibri" panose="020F0502020204030204" pitchFamily="34" charset="0"/>
      <p:regular r:id="rId45"/>
      <p:bold r:id="rId46"/>
      <p:italic r:id="rId47"/>
      <p:boldItalic r:id="rId48"/>
    </p:embeddedFont>
    <p:embeddedFont>
      <p:font typeface="Fira Sans Condensed Medium" panose="02010600030101010101" charset="0"/>
      <p:regular r:id="rId49"/>
      <p:bold r:id="rId50"/>
      <p:italic r:id="rId51"/>
      <p:boldItalic r:id="rId52"/>
    </p:embeddedFont>
    <p:embeddedFont>
      <p:font typeface="Fira Sans Extra Condensed Medium" panose="02010600030101010101" charset="0"/>
      <p:regular r:id="rId53"/>
      <p:bold r:id="rId54"/>
      <p:italic r:id="rId55"/>
      <p:boldItalic r:id="rId56"/>
    </p:embeddedFont>
    <p:embeddedFont>
      <p:font typeface="Muli" panose="02010600030101010101" charset="0"/>
      <p:regular r:id="rId57"/>
      <p:bold r:id="rId58"/>
      <p:italic r:id="rId59"/>
      <p:boldItalic r:id="rId60"/>
    </p:embeddedFont>
    <p:embeddedFont>
      <p:font typeface="Overpass Light" panose="02010600030101010101" charset="0"/>
      <p:regular r:id="rId61"/>
      <p:bold r:id="rId62"/>
      <p:italic r:id="rId63"/>
      <p:boldItalic r:id="rId64"/>
    </p:embeddedFont>
    <p:embeddedFont>
      <p:font typeface="Poiret One" panose="02010600030101010101" charset="0"/>
      <p:regular r:id="rId65"/>
    </p:embeddedFont>
    <p:embeddedFont>
      <p:font typeface="Proxima Nova" panose="02010600030101010101" charset="0"/>
      <p:regular r:id="rId66"/>
      <p:bold r:id="rId67"/>
      <p:italic r:id="rId68"/>
      <p:boldItalic r:id="rId69"/>
    </p:embeddedFont>
    <p:embeddedFont>
      <p:font typeface="Proxima Nova Semibold" panose="02010600030101010101" charset="0"/>
      <p:regular r:id="rId70"/>
      <p:bold r:id="rId71"/>
      <p:boldItalic r:id="rId72"/>
    </p:embeddedFont>
    <p:embeddedFont>
      <p:font typeface="Roboto Medium" panose="02010600030101010101" charset="0"/>
      <p:regular r:id="rId73"/>
      <p:bold r:id="rId74"/>
      <p:italic r:id="rId75"/>
      <p:boldItalic r:id="rId76"/>
    </p:embeddedFont>
    <p:embeddedFont>
      <p:font typeface="Ubuntu Light" panose="02010600030101010101" charset="0"/>
      <p:regular r:id="rId77"/>
      <p:bold r:id="rId78"/>
      <p:italic r:id="rId79"/>
      <p:boldItalic r:id="rId8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A9802DE-4431-45F6-846D-A47A7FF0942F}">
  <a:tblStyle styleId="{FA9802DE-4431-45F6-846D-A47A7FF0942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2670C585-0786-47DE-B8DC-299FC294DD3A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533" autoAdjust="0"/>
    <p:restoredTop sz="94660"/>
  </p:normalViewPr>
  <p:slideViewPr>
    <p:cSldViewPr snapToGrid="0">
      <p:cViewPr varScale="1">
        <p:scale>
          <a:sx n="108" d="100"/>
          <a:sy n="108" d="100"/>
        </p:scale>
        <p:origin x="504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63" Type="http://schemas.openxmlformats.org/officeDocument/2006/relationships/font" Target="fonts/font21.fntdata"/><Relationship Id="rId68" Type="http://schemas.openxmlformats.org/officeDocument/2006/relationships/font" Target="fonts/font26.fntdata"/><Relationship Id="rId76" Type="http://schemas.openxmlformats.org/officeDocument/2006/relationships/font" Target="fonts/font34.fntdata"/><Relationship Id="rId84" Type="http://schemas.openxmlformats.org/officeDocument/2006/relationships/tableStyles" Target="tableStyles.xml"/><Relationship Id="rId7" Type="http://schemas.openxmlformats.org/officeDocument/2006/relationships/slide" Target="slides/slide5.xml"/><Relationship Id="rId71" Type="http://schemas.openxmlformats.org/officeDocument/2006/relationships/font" Target="fonts/font29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66" Type="http://schemas.openxmlformats.org/officeDocument/2006/relationships/font" Target="fonts/font24.fntdata"/><Relationship Id="rId74" Type="http://schemas.openxmlformats.org/officeDocument/2006/relationships/font" Target="fonts/font32.fntdata"/><Relationship Id="rId79" Type="http://schemas.openxmlformats.org/officeDocument/2006/relationships/font" Target="fonts/font37.fntdata"/><Relationship Id="rId5" Type="http://schemas.openxmlformats.org/officeDocument/2006/relationships/slide" Target="slides/slide3.xml"/><Relationship Id="rId61" Type="http://schemas.openxmlformats.org/officeDocument/2006/relationships/font" Target="fonts/font19.fntdata"/><Relationship Id="rId82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font" Target="fonts/font23.fntdata"/><Relationship Id="rId73" Type="http://schemas.openxmlformats.org/officeDocument/2006/relationships/font" Target="fonts/font31.fntdata"/><Relationship Id="rId78" Type="http://schemas.openxmlformats.org/officeDocument/2006/relationships/font" Target="fonts/font36.fntdata"/><Relationship Id="rId8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openxmlformats.org/officeDocument/2006/relationships/font" Target="fonts/font22.fntdata"/><Relationship Id="rId69" Type="http://schemas.openxmlformats.org/officeDocument/2006/relationships/font" Target="fonts/font27.fntdata"/><Relationship Id="rId77" Type="http://schemas.openxmlformats.org/officeDocument/2006/relationships/font" Target="fonts/font35.fntdata"/><Relationship Id="rId8" Type="http://schemas.openxmlformats.org/officeDocument/2006/relationships/slide" Target="slides/slide6.xml"/><Relationship Id="rId51" Type="http://schemas.openxmlformats.org/officeDocument/2006/relationships/font" Target="fonts/font9.fntdata"/><Relationship Id="rId72" Type="http://schemas.openxmlformats.org/officeDocument/2006/relationships/font" Target="fonts/font30.fntdata"/><Relationship Id="rId80" Type="http://schemas.openxmlformats.org/officeDocument/2006/relationships/font" Target="fonts/font38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4.fntdata"/><Relationship Id="rId59" Type="http://schemas.openxmlformats.org/officeDocument/2006/relationships/font" Target="fonts/font17.fntdata"/><Relationship Id="rId67" Type="http://schemas.openxmlformats.org/officeDocument/2006/relationships/font" Target="fonts/font25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12.fntdata"/><Relationship Id="rId62" Type="http://schemas.openxmlformats.org/officeDocument/2006/relationships/font" Target="fonts/font20.fntdata"/><Relationship Id="rId70" Type="http://schemas.openxmlformats.org/officeDocument/2006/relationships/font" Target="fonts/font28.fntdata"/><Relationship Id="rId75" Type="http://schemas.openxmlformats.org/officeDocument/2006/relationships/font" Target="fonts/font33.fntdata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7.fntdata"/><Relationship Id="rId57" Type="http://schemas.openxmlformats.org/officeDocument/2006/relationships/font" Target="fonts/font1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" name="Google Shape;1042;g479fe8c46d_1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3" name="Google Shape;1043;g479fe8c46d_1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1" name="Google Shape;1501;g479fe8c46d_1_7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2" name="Google Shape;1502;g479fe8c46d_1_7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8" name="Google Shape;1508;g479fe8c46d_1_1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9" name="Google Shape;1509;g479fe8c46d_1_1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" name="Google Shape;1515;g6c6532119b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6" name="Google Shape;1516;g6c6532119b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1" name="Google Shape;1591;g6c6532119b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2" name="Google Shape;1592;g6c6532119b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2" name="Google Shape;1632;g6c6532119b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3" name="Google Shape;1633;g6c6532119b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7" name="Google Shape;1697;g6d3ced62cb_3_3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8" name="Google Shape;1698;g6d3ced62cb_3_3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4" name="Google Shape;1714;g75f465780c_0_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5" name="Google Shape;1715;g75f465780c_0_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9" name="Google Shape;1719;g6c6532119b_0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0" name="Google Shape;1720;g6c6532119b_0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7" name="Google Shape;1737;g6c6532119b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8" name="Google Shape;1738;g6c6532119b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" name="Google Shape;1846;g6c6532119b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7" name="Google Shape;1847;g6c6532119b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" name="Google Shape;1060;g6c6532119b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1" name="Google Shape;1061;g6c6532119b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9" name="Google Shape;1999;g6c6532119b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00" name="Google Shape;2000;g6c6532119b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1" name="Google Shape;2021;g6c6532119b_0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2" name="Google Shape;2022;g6c6532119b_0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" name="Google Shape;2092;g6c6532119b_0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3" name="Google Shape;2093;g6c6532119b_0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9" name="Google Shape;2139;g75f465780c_0_18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0" name="Google Shape;2140;g75f465780c_0_18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8" name="Google Shape;2258;g6c6532119b_0_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9" name="Google Shape;2259;g6c6532119b_0_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g6c6532119b_0_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4" name="Google Shape;2324;g6c6532119b_0_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7" name="Google Shape;2537;g479fe8c46d_3_153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38" name="Google Shape;2538;g479fe8c46d_3_153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3" name="Google Shape;2553;g479fe8c46d_3_15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4" name="Google Shape;2554;g479fe8c46d_3_15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2" name="Google Shape;2892;g479fe8c46d_3_157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3" name="Google Shape;2893;g479fe8c46d_3_157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9" name="Google Shape;5679;g479fe8c46d_3_184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80" name="Google Shape;5680;g479fe8c46d_3_184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g6c6532119b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" name="Google Shape;1075;g6c6532119b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8" name="Google Shape;6098;g479fe8c46d_3_189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99" name="Google Shape;6099;g479fe8c46d_3_189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8" name="Google Shape;6268;g479fe8c46d_3_19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69" name="Google Shape;6269;g479fe8c46d_3_19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3" name="Google Shape;6673;g479fe8c46d_3_194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4" name="Google Shape;6674;g479fe8c46d_3_194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3" name="Google Shape;7053;g479fe8c46d_3_198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4" name="Google Shape;7054;g479fe8c46d_3_198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1" name="Google Shape;7821;g479fe8c46d_3_206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22" name="Google Shape;7822;g479fe8c46d_3_206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8" name="Google Shape;9228;g479fe8c46d_3_220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29" name="Google Shape;9229;g479fe8c46d_3_220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2" name="Google Shape;11622;g479fe8c46d_3_244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23" name="Google Shape;11623;g479fe8c46d_3_244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6" name="Google Shape;13636;g479fe8c46d_3_264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37" name="Google Shape;13637;g479fe8c46d_3_264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72" name="Google Shape;15272;g479fe8c46d_3_280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73" name="Google Shape;15273;g479fe8c46d_3_280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4" name="Google Shape;16314;g479fe8c46d_3_29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15" name="Google Shape;16315;g479fe8c46d_3_291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" name="Google Shape;1217;g6c6532119b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8" name="Google Shape;1218;g6c6532119b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" name="Google Shape;1230;g479fe8c46d_1_5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1" name="Google Shape;1231;g479fe8c46d_1_5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g6c6532119b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7" name="Google Shape;1237;g6c6532119b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" name="Google Shape;1266;g6c6532119b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7" name="Google Shape;1267;g6c6532119b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" name="Google Shape;1329;g6cd5b237c9_0_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0" name="Google Shape;1330;g6cd5b237c9_0_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" name="Google Shape;1399;g6c6532119b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0" name="Google Shape;1400;g6c6532119b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032614" y="-3887326"/>
            <a:ext cx="18567764" cy="12925901"/>
            <a:chOff x="205750" y="332800"/>
            <a:chExt cx="7251050" cy="5047800"/>
          </a:xfrm>
        </p:grpSpPr>
        <p:sp>
          <p:nvSpPr>
            <p:cNvPr id="10" name="Google Shape;10;p2"/>
            <p:cNvSpPr/>
            <p:nvPr/>
          </p:nvSpPr>
          <p:spPr>
            <a:xfrm>
              <a:off x="2235350" y="434775"/>
              <a:ext cx="2737000" cy="1803775"/>
            </a:xfrm>
            <a:custGeom>
              <a:avLst/>
              <a:gdLst/>
              <a:ahLst/>
              <a:cxnLst/>
              <a:rect l="l" t="t" r="r" b="b"/>
              <a:pathLst>
                <a:path w="109480" h="72151" extrusionOk="0">
                  <a:moveTo>
                    <a:pt x="77127" y="0"/>
                  </a:moveTo>
                  <a:cubicBezTo>
                    <a:pt x="68465" y="0"/>
                    <a:pt x="60459" y="4317"/>
                    <a:pt x="56154" y="11087"/>
                  </a:cubicBezTo>
                  <a:cubicBezTo>
                    <a:pt x="52795" y="16369"/>
                    <a:pt x="49814" y="17967"/>
                    <a:pt x="45468" y="17967"/>
                  </a:cubicBezTo>
                  <a:cubicBezTo>
                    <a:pt x="42250" y="17967"/>
                    <a:pt x="38283" y="17091"/>
                    <a:pt x="32859" y="16184"/>
                  </a:cubicBezTo>
                  <a:cubicBezTo>
                    <a:pt x="31794" y="16006"/>
                    <a:pt x="30678" y="15919"/>
                    <a:pt x="29526" y="15919"/>
                  </a:cubicBezTo>
                  <a:cubicBezTo>
                    <a:pt x="16879" y="15919"/>
                    <a:pt x="0" y="26440"/>
                    <a:pt x="1366" y="43504"/>
                  </a:cubicBezTo>
                  <a:cubicBezTo>
                    <a:pt x="2461" y="57123"/>
                    <a:pt x="14691" y="65649"/>
                    <a:pt x="27447" y="65649"/>
                  </a:cubicBezTo>
                  <a:cubicBezTo>
                    <a:pt x="32125" y="65649"/>
                    <a:pt x="36873" y="64503"/>
                    <a:pt x="41170" y="62041"/>
                  </a:cubicBezTo>
                  <a:cubicBezTo>
                    <a:pt x="44515" y="60123"/>
                    <a:pt x="47070" y="59352"/>
                    <a:pt x="49209" y="59352"/>
                  </a:cubicBezTo>
                  <a:cubicBezTo>
                    <a:pt x="57307" y="59352"/>
                    <a:pt x="59438" y="70399"/>
                    <a:pt x="75926" y="72016"/>
                  </a:cubicBezTo>
                  <a:cubicBezTo>
                    <a:pt x="76847" y="72107"/>
                    <a:pt x="77744" y="72151"/>
                    <a:pt x="78618" y="72151"/>
                  </a:cubicBezTo>
                  <a:cubicBezTo>
                    <a:pt x="104975" y="72151"/>
                    <a:pt x="109480" y="32229"/>
                    <a:pt x="109480" y="32229"/>
                  </a:cubicBezTo>
                  <a:cubicBezTo>
                    <a:pt x="103356" y="8903"/>
                    <a:pt x="89565" y="0"/>
                    <a:pt x="77127" y="0"/>
                  </a:cubicBezTo>
                  <a:close/>
                </a:path>
              </a:pathLst>
            </a:custGeom>
            <a:solidFill>
              <a:srgbClr val="9ABBDB">
                <a:alpha val="458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164325" y="332800"/>
              <a:ext cx="2737025" cy="1803775"/>
            </a:xfrm>
            <a:custGeom>
              <a:avLst/>
              <a:gdLst/>
              <a:ahLst/>
              <a:cxnLst/>
              <a:rect l="l" t="t" r="r" b="b"/>
              <a:pathLst>
                <a:path w="109481" h="72151" extrusionOk="0">
                  <a:moveTo>
                    <a:pt x="77129" y="0"/>
                  </a:moveTo>
                  <a:cubicBezTo>
                    <a:pt x="68467" y="0"/>
                    <a:pt x="60460" y="4317"/>
                    <a:pt x="56155" y="11087"/>
                  </a:cubicBezTo>
                  <a:cubicBezTo>
                    <a:pt x="52795" y="16372"/>
                    <a:pt x="49815" y="17970"/>
                    <a:pt x="45468" y="17970"/>
                  </a:cubicBezTo>
                  <a:cubicBezTo>
                    <a:pt x="42250" y="17970"/>
                    <a:pt x="38283" y="17094"/>
                    <a:pt x="32859" y="16189"/>
                  </a:cubicBezTo>
                  <a:cubicBezTo>
                    <a:pt x="31793" y="16011"/>
                    <a:pt x="30674" y="15923"/>
                    <a:pt x="29520" y="15923"/>
                  </a:cubicBezTo>
                  <a:cubicBezTo>
                    <a:pt x="16874" y="15923"/>
                    <a:pt x="1" y="26448"/>
                    <a:pt x="1367" y="43504"/>
                  </a:cubicBezTo>
                  <a:cubicBezTo>
                    <a:pt x="2457" y="57123"/>
                    <a:pt x="14689" y="65649"/>
                    <a:pt x="27447" y="65649"/>
                  </a:cubicBezTo>
                  <a:cubicBezTo>
                    <a:pt x="32125" y="65649"/>
                    <a:pt x="36874" y="64503"/>
                    <a:pt x="41170" y="62041"/>
                  </a:cubicBezTo>
                  <a:cubicBezTo>
                    <a:pt x="44515" y="60124"/>
                    <a:pt x="47069" y="59354"/>
                    <a:pt x="49208" y="59354"/>
                  </a:cubicBezTo>
                  <a:cubicBezTo>
                    <a:pt x="57307" y="59354"/>
                    <a:pt x="59437" y="70398"/>
                    <a:pt x="75926" y="72016"/>
                  </a:cubicBezTo>
                  <a:cubicBezTo>
                    <a:pt x="76848" y="72107"/>
                    <a:pt x="77745" y="72150"/>
                    <a:pt x="78618" y="72150"/>
                  </a:cubicBezTo>
                  <a:cubicBezTo>
                    <a:pt x="104975" y="72150"/>
                    <a:pt x="109480" y="32229"/>
                    <a:pt x="109480" y="32229"/>
                  </a:cubicBezTo>
                  <a:cubicBezTo>
                    <a:pt x="103359" y="8903"/>
                    <a:pt x="89568" y="0"/>
                    <a:pt x="77129" y="0"/>
                  </a:cubicBezTo>
                  <a:close/>
                </a:path>
              </a:pathLst>
            </a:custGeom>
            <a:solidFill>
              <a:srgbClr val="9ABBDB">
                <a:alpha val="458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256300" y="3576775"/>
              <a:ext cx="2737000" cy="1803825"/>
            </a:xfrm>
            <a:custGeom>
              <a:avLst/>
              <a:gdLst/>
              <a:ahLst/>
              <a:cxnLst/>
              <a:rect l="l" t="t" r="r" b="b"/>
              <a:pathLst>
                <a:path w="109480" h="72153" extrusionOk="0">
                  <a:moveTo>
                    <a:pt x="77130" y="0"/>
                  </a:moveTo>
                  <a:cubicBezTo>
                    <a:pt x="68467" y="0"/>
                    <a:pt x="60460" y="4318"/>
                    <a:pt x="56155" y="11089"/>
                  </a:cubicBezTo>
                  <a:cubicBezTo>
                    <a:pt x="52795" y="16371"/>
                    <a:pt x="49815" y="17969"/>
                    <a:pt x="45468" y="17969"/>
                  </a:cubicBezTo>
                  <a:cubicBezTo>
                    <a:pt x="42250" y="17969"/>
                    <a:pt x="38283" y="17093"/>
                    <a:pt x="32859" y="16186"/>
                  </a:cubicBezTo>
                  <a:cubicBezTo>
                    <a:pt x="31794" y="16008"/>
                    <a:pt x="30678" y="15921"/>
                    <a:pt x="29526" y="15921"/>
                  </a:cubicBezTo>
                  <a:cubicBezTo>
                    <a:pt x="16879" y="15921"/>
                    <a:pt x="0" y="26442"/>
                    <a:pt x="1366" y="43501"/>
                  </a:cubicBezTo>
                  <a:cubicBezTo>
                    <a:pt x="2461" y="57123"/>
                    <a:pt x="14689" y="65646"/>
                    <a:pt x="27445" y="65646"/>
                  </a:cubicBezTo>
                  <a:cubicBezTo>
                    <a:pt x="32123" y="65646"/>
                    <a:pt x="36873" y="64500"/>
                    <a:pt x="41170" y="62037"/>
                  </a:cubicBezTo>
                  <a:cubicBezTo>
                    <a:pt x="44515" y="60121"/>
                    <a:pt x="47069" y="59351"/>
                    <a:pt x="49207" y="59351"/>
                  </a:cubicBezTo>
                  <a:cubicBezTo>
                    <a:pt x="57307" y="59351"/>
                    <a:pt x="59437" y="70396"/>
                    <a:pt x="75926" y="72018"/>
                  </a:cubicBezTo>
                  <a:cubicBezTo>
                    <a:pt x="76848" y="72109"/>
                    <a:pt x="77744" y="72152"/>
                    <a:pt x="78617" y="72152"/>
                  </a:cubicBezTo>
                  <a:cubicBezTo>
                    <a:pt x="104975" y="72152"/>
                    <a:pt x="109480" y="32226"/>
                    <a:pt x="109480" y="32226"/>
                  </a:cubicBezTo>
                  <a:cubicBezTo>
                    <a:pt x="103356" y="8901"/>
                    <a:pt x="89568" y="0"/>
                    <a:pt x="77130" y="0"/>
                  </a:cubicBezTo>
                  <a:close/>
                </a:path>
              </a:pathLst>
            </a:custGeom>
            <a:solidFill>
              <a:srgbClr val="9ABBDB">
                <a:alpha val="458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51175" y="2576225"/>
              <a:ext cx="2844675" cy="1866425"/>
            </a:xfrm>
            <a:custGeom>
              <a:avLst/>
              <a:gdLst/>
              <a:ahLst/>
              <a:cxnLst/>
              <a:rect l="l" t="t" r="r" b="b"/>
              <a:pathLst>
                <a:path w="113787" h="74657" extrusionOk="0">
                  <a:moveTo>
                    <a:pt x="39114" y="1"/>
                  </a:moveTo>
                  <a:cubicBezTo>
                    <a:pt x="19105" y="1"/>
                    <a:pt x="4221" y="26853"/>
                    <a:pt x="4221" y="26853"/>
                  </a:cubicBezTo>
                  <a:cubicBezTo>
                    <a:pt x="0" y="57444"/>
                    <a:pt x="16464" y="71018"/>
                    <a:pt x="31676" y="71018"/>
                  </a:cubicBezTo>
                  <a:cubicBezTo>
                    <a:pt x="36617" y="71018"/>
                    <a:pt x="41426" y="69587"/>
                    <a:pt x="45352" y="66841"/>
                  </a:cubicBezTo>
                  <a:cubicBezTo>
                    <a:pt x="48567" y="64589"/>
                    <a:pt x="51090" y="63619"/>
                    <a:pt x="53514" y="63619"/>
                  </a:cubicBezTo>
                  <a:cubicBezTo>
                    <a:pt x="57817" y="63619"/>
                    <a:pt x="61810" y="66680"/>
                    <a:pt x="68821" y="71067"/>
                  </a:cubicBezTo>
                  <a:cubicBezTo>
                    <a:pt x="72514" y="73378"/>
                    <a:pt x="77555" y="74657"/>
                    <a:pt x="82836" y="74657"/>
                  </a:cubicBezTo>
                  <a:cubicBezTo>
                    <a:pt x="93230" y="74657"/>
                    <a:pt x="104557" y="69705"/>
                    <a:pt x="108380" y="57926"/>
                  </a:cubicBezTo>
                  <a:cubicBezTo>
                    <a:pt x="113786" y="41270"/>
                    <a:pt x="99088" y="25320"/>
                    <a:pt x="82141" y="25320"/>
                  </a:cubicBezTo>
                  <a:cubicBezTo>
                    <a:pt x="81015" y="25320"/>
                    <a:pt x="79878" y="25391"/>
                    <a:pt x="78737" y="25536"/>
                  </a:cubicBezTo>
                  <a:cubicBezTo>
                    <a:pt x="77446" y="25701"/>
                    <a:pt x="76288" y="25779"/>
                    <a:pt x="75245" y="25779"/>
                  </a:cubicBezTo>
                  <a:cubicBezTo>
                    <a:pt x="61500" y="25779"/>
                    <a:pt x="67633" y="12176"/>
                    <a:pt x="50475" y="2986"/>
                  </a:cubicBezTo>
                  <a:cubicBezTo>
                    <a:pt x="46558" y="888"/>
                    <a:pt x="42751" y="1"/>
                    <a:pt x="39114" y="1"/>
                  </a:cubicBezTo>
                  <a:close/>
                </a:path>
              </a:pathLst>
            </a:custGeom>
            <a:solidFill>
              <a:srgbClr val="9ABBDB">
                <a:alpha val="458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05750" y="1527350"/>
              <a:ext cx="2760525" cy="1803800"/>
            </a:xfrm>
            <a:custGeom>
              <a:avLst/>
              <a:gdLst/>
              <a:ahLst/>
              <a:cxnLst/>
              <a:rect l="l" t="t" r="r" b="b"/>
              <a:pathLst>
                <a:path w="110421" h="72152" extrusionOk="0">
                  <a:moveTo>
                    <a:pt x="77136" y="0"/>
                  </a:moveTo>
                  <a:cubicBezTo>
                    <a:pt x="68473" y="0"/>
                    <a:pt x="60465" y="4318"/>
                    <a:pt x="56159" y="11088"/>
                  </a:cubicBezTo>
                  <a:cubicBezTo>
                    <a:pt x="52799" y="16371"/>
                    <a:pt x="49819" y="17969"/>
                    <a:pt x="45471" y="17969"/>
                  </a:cubicBezTo>
                  <a:cubicBezTo>
                    <a:pt x="42254" y="17969"/>
                    <a:pt x="38288" y="17094"/>
                    <a:pt x="32864" y="16190"/>
                  </a:cubicBezTo>
                  <a:cubicBezTo>
                    <a:pt x="31798" y="16011"/>
                    <a:pt x="30679" y="15924"/>
                    <a:pt x="29526" y="15924"/>
                  </a:cubicBezTo>
                  <a:cubicBezTo>
                    <a:pt x="16882" y="15924"/>
                    <a:pt x="0" y="26448"/>
                    <a:pt x="1371" y="43505"/>
                  </a:cubicBezTo>
                  <a:cubicBezTo>
                    <a:pt x="2466" y="57124"/>
                    <a:pt x="14696" y="65650"/>
                    <a:pt x="27452" y="65650"/>
                  </a:cubicBezTo>
                  <a:cubicBezTo>
                    <a:pt x="32130" y="65650"/>
                    <a:pt x="36878" y="64503"/>
                    <a:pt x="41175" y="62041"/>
                  </a:cubicBezTo>
                  <a:cubicBezTo>
                    <a:pt x="44520" y="60123"/>
                    <a:pt x="47075" y="59353"/>
                    <a:pt x="49214" y="59353"/>
                  </a:cubicBezTo>
                  <a:cubicBezTo>
                    <a:pt x="57312" y="59353"/>
                    <a:pt x="59443" y="70399"/>
                    <a:pt x="75931" y="72017"/>
                  </a:cubicBezTo>
                  <a:cubicBezTo>
                    <a:pt x="76853" y="72107"/>
                    <a:pt x="77751" y="72151"/>
                    <a:pt x="78624" y="72151"/>
                  </a:cubicBezTo>
                  <a:cubicBezTo>
                    <a:pt x="93589" y="72151"/>
                    <a:pt x="101508" y="59287"/>
                    <a:pt x="105558" y="48161"/>
                  </a:cubicBezTo>
                  <a:cubicBezTo>
                    <a:pt x="110420" y="34808"/>
                    <a:pt x="107565" y="19774"/>
                    <a:pt x="97807" y="9440"/>
                  </a:cubicBezTo>
                  <a:cubicBezTo>
                    <a:pt x="91560" y="2819"/>
                    <a:pt x="84134" y="0"/>
                    <a:pt x="77136" y="0"/>
                  </a:cubicBezTo>
                  <a:close/>
                </a:path>
              </a:pathLst>
            </a:custGeom>
            <a:solidFill>
              <a:srgbClr val="9ABBDB">
                <a:alpha val="458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654700" y="1769175"/>
              <a:ext cx="1802100" cy="2279950"/>
            </a:xfrm>
            <a:custGeom>
              <a:avLst/>
              <a:gdLst/>
              <a:ahLst/>
              <a:cxnLst/>
              <a:rect l="l" t="t" r="r" b="b"/>
              <a:pathLst>
                <a:path w="72084" h="91198" extrusionOk="0">
                  <a:moveTo>
                    <a:pt x="20543" y="0"/>
                  </a:moveTo>
                  <a:cubicBezTo>
                    <a:pt x="19286" y="2693"/>
                    <a:pt x="17600" y="3607"/>
                    <a:pt x="20945" y="29769"/>
                  </a:cubicBezTo>
                  <a:cubicBezTo>
                    <a:pt x="24285" y="55931"/>
                    <a:pt x="7152" y="44808"/>
                    <a:pt x="2969" y="65836"/>
                  </a:cubicBezTo>
                  <a:cubicBezTo>
                    <a:pt x="1" y="80773"/>
                    <a:pt x="16647" y="91198"/>
                    <a:pt x="31337" y="91198"/>
                  </a:cubicBezTo>
                  <a:cubicBezTo>
                    <a:pt x="37321" y="91198"/>
                    <a:pt x="42981" y="89467"/>
                    <a:pt x="46857" y="85607"/>
                  </a:cubicBezTo>
                  <a:cubicBezTo>
                    <a:pt x="66634" y="65901"/>
                    <a:pt x="36822" y="38667"/>
                    <a:pt x="54380" y="34969"/>
                  </a:cubicBezTo>
                  <a:cubicBezTo>
                    <a:pt x="71932" y="31275"/>
                    <a:pt x="72084" y="6941"/>
                    <a:pt x="63305" y="0"/>
                  </a:cubicBezTo>
                  <a:close/>
                </a:path>
              </a:pathLst>
            </a:custGeom>
            <a:solidFill>
              <a:srgbClr val="9ABBDB">
                <a:alpha val="458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360300" y="3457400"/>
              <a:ext cx="2616775" cy="1463075"/>
            </a:xfrm>
            <a:custGeom>
              <a:avLst/>
              <a:gdLst/>
              <a:ahLst/>
              <a:cxnLst/>
              <a:rect l="l" t="t" r="r" b="b"/>
              <a:pathLst>
                <a:path w="104671" h="58523" extrusionOk="0">
                  <a:moveTo>
                    <a:pt x="86969" y="0"/>
                  </a:moveTo>
                  <a:cubicBezTo>
                    <a:pt x="84347" y="0"/>
                    <a:pt x="79787" y="1220"/>
                    <a:pt x="61234" y="11594"/>
                  </a:cubicBezTo>
                  <a:cubicBezTo>
                    <a:pt x="55497" y="14803"/>
                    <a:pt x="51434" y="15966"/>
                    <a:pt x="48239" y="15966"/>
                  </a:cubicBezTo>
                  <a:cubicBezTo>
                    <a:pt x="39809" y="15966"/>
                    <a:pt x="37433" y="7863"/>
                    <a:pt x="26342" y="7863"/>
                  </a:cubicBezTo>
                  <a:cubicBezTo>
                    <a:pt x="24772" y="7863"/>
                    <a:pt x="23027" y="8026"/>
                    <a:pt x="21066" y="8396"/>
                  </a:cubicBezTo>
                  <a:cubicBezTo>
                    <a:pt x="0" y="12378"/>
                    <a:pt x="1741" y="49054"/>
                    <a:pt x="19119" y="56489"/>
                  </a:cubicBezTo>
                  <a:cubicBezTo>
                    <a:pt x="22460" y="57919"/>
                    <a:pt x="25605" y="58522"/>
                    <a:pt x="28572" y="58522"/>
                  </a:cubicBezTo>
                  <a:cubicBezTo>
                    <a:pt x="44550" y="58522"/>
                    <a:pt x="55330" y="41024"/>
                    <a:pt x="63457" y="41024"/>
                  </a:cubicBezTo>
                  <a:cubicBezTo>
                    <a:pt x="65412" y="41024"/>
                    <a:pt x="67214" y="42037"/>
                    <a:pt x="68898" y="44550"/>
                  </a:cubicBezTo>
                  <a:cubicBezTo>
                    <a:pt x="72680" y="50195"/>
                    <a:pt x="78277" y="52418"/>
                    <a:pt x="83943" y="52418"/>
                  </a:cubicBezTo>
                  <a:cubicBezTo>
                    <a:pt x="93235" y="52418"/>
                    <a:pt x="102711" y="46439"/>
                    <a:pt x="104671" y="39769"/>
                  </a:cubicBezTo>
                  <a:lnTo>
                    <a:pt x="88696" y="102"/>
                  </a:lnTo>
                  <a:cubicBezTo>
                    <a:pt x="88120" y="71"/>
                    <a:pt x="87601" y="0"/>
                    <a:pt x="86969" y="0"/>
                  </a:cubicBezTo>
                  <a:close/>
                </a:path>
              </a:pathLst>
            </a:custGeom>
            <a:solidFill>
              <a:srgbClr val="9ABBDB">
                <a:alpha val="458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682850" y="1843375"/>
              <a:ext cx="193375" cy="113875"/>
            </a:xfrm>
            <a:custGeom>
              <a:avLst/>
              <a:gdLst/>
              <a:ahLst/>
              <a:cxnLst/>
              <a:rect l="l" t="t" r="r" b="b"/>
              <a:pathLst>
                <a:path w="7735" h="4555" extrusionOk="0">
                  <a:moveTo>
                    <a:pt x="2435" y="0"/>
                  </a:moveTo>
                  <a:cubicBezTo>
                    <a:pt x="1657" y="0"/>
                    <a:pt x="836" y="285"/>
                    <a:pt x="0" y="1003"/>
                  </a:cubicBezTo>
                  <a:cubicBezTo>
                    <a:pt x="5" y="1003"/>
                    <a:pt x="111" y="4555"/>
                    <a:pt x="4745" y="4555"/>
                  </a:cubicBezTo>
                  <a:cubicBezTo>
                    <a:pt x="5584" y="4555"/>
                    <a:pt x="6572" y="4438"/>
                    <a:pt x="7735" y="4163"/>
                  </a:cubicBezTo>
                  <a:cubicBezTo>
                    <a:pt x="7735" y="4163"/>
                    <a:pt x="5407" y="0"/>
                    <a:pt x="2435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82975" y="1868450"/>
              <a:ext cx="165650" cy="67725"/>
            </a:xfrm>
            <a:custGeom>
              <a:avLst/>
              <a:gdLst/>
              <a:ahLst/>
              <a:cxnLst/>
              <a:rect l="l" t="t" r="r" b="b"/>
              <a:pathLst>
                <a:path w="6626" h="2709" fill="none" extrusionOk="0">
                  <a:moveTo>
                    <a:pt x="1" y="0"/>
                  </a:moveTo>
                  <a:lnTo>
                    <a:pt x="6626" y="2709"/>
                  </a:lnTo>
                </a:path>
              </a:pathLst>
            </a:custGeom>
            <a:noFill/>
            <a:ln w="67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499825" y="1829150"/>
              <a:ext cx="204400" cy="181000"/>
            </a:xfrm>
            <a:custGeom>
              <a:avLst/>
              <a:gdLst/>
              <a:ahLst/>
              <a:cxnLst/>
              <a:rect l="l" t="t" r="r" b="b"/>
              <a:pathLst>
                <a:path w="8176" h="7240" extrusionOk="0">
                  <a:moveTo>
                    <a:pt x="3177" y="0"/>
                  </a:moveTo>
                  <a:lnTo>
                    <a:pt x="3177" y="0"/>
                  </a:lnTo>
                  <a:cubicBezTo>
                    <a:pt x="3177" y="0"/>
                    <a:pt x="0" y="3427"/>
                    <a:pt x="6283" y="7240"/>
                  </a:cubicBezTo>
                  <a:cubicBezTo>
                    <a:pt x="6283" y="7240"/>
                    <a:pt x="8175" y="332"/>
                    <a:pt x="3177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577550" y="1730800"/>
              <a:ext cx="175225" cy="112775"/>
            </a:xfrm>
            <a:custGeom>
              <a:avLst/>
              <a:gdLst/>
              <a:ahLst/>
              <a:cxnLst/>
              <a:rect l="l" t="t" r="r" b="b"/>
              <a:pathLst>
                <a:path w="7009" h="4511" extrusionOk="0">
                  <a:moveTo>
                    <a:pt x="5197" y="0"/>
                  </a:moveTo>
                  <a:cubicBezTo>
                    <a:pt x="3117" y="0"/>
                    <a:pt x="1" y="556"/>
                    <a:pt x="84" y="3901"/>
                  </a:cubicBezTo>
                  <a:cubicBezTo>
                    <a:pt x="84" y="3901"/>
                    <a:pt x="877" y="4510"/>
                    <a:pt x="2048" y="4510"/>
                  </a:cubicBezTo>
                  <a:cubicBezTo>
                    <a:pt x="3408" y="4510"/>
                    <a:pt x="5278" y="3689"/>
                    <a:pt x="7008" y="138"/>
                  </a:cubicBezTo>
                  <a:cubicBezTo>
                    <a:pt x="7008" y="138"/>
                    <a:pt x="6231" y="0"/>
                    <a:pt x="5197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579650" y="1742250"/>
              <a:ext cx="150550" cy="243825"/>
            </a:xfrm>
            <a:custGeom>
              <a:avLst/>
              <a:gdLst/>
              <a:ahLst/>
              <a:cxnLst/>
              <a:rect l="l" t="t" r="r" b="b"/>
              <a:pathLst>
                <a:path w="6022" h="9753" fill="none" extrusionOk="0">
                  <a:moveTo>
                    <a:pt x="2644" y="9753"/>
                  </a:moveTo>
                  <a:lnTo>
                    <a:pt x="0" y="3443"/>
                  </a:lnTo>
                  <a:lnTo>
                    <a:pt x="6021" y="1"/>
                  </a:lnTo>
                </a:path>
              </a:pathLst>
            </a:custGeom>
            <a:noFill/>
            <a:ln w="67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76075" y="1770950"/>
              <a:ext cx="163750" cy="144975"/>
            </a:xfrm>
            <a:custGeom>
              <a:avLst/>
              <a:gdLst/>
              <a:ahLst/>
              <a:cxnLst/>
              <a:rect l="l" t="t" r="r" b="b"/>
              <a:pathLst>
                <a:path w="6550" h="5799" extrusionOk="0">
                  <a:moveTo>
                    <a:pt x="2546" y="0"/>
                  </a:moveTo>
                  <a:cubicBezTo>
                    <a:pt x="2546" y="0"/>
                    <a:pt x="1" y="2747"/>
                    <a:pt x="5032" y="5798"/>
                  </a:cubicBezTo>
                  <a:cubicBezTo>
                    <a:pt x="5032" y="5798"/>
                    <a:pt x="6549" y="272"/>
                    <a:pt x="2546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438275" y="1692300"/>
              <a:ext cx="140300" cy="90200"/>
            </a:xfrm>
            <a:custGeom>
              <a:avLst/>
              <a:gdLst/>
              <a:ahLst/>
              <a:cxnLst/>
              <a:rect l="l" t="t" r="r" b="b"/>
              <a:pathLst>
                <a:path w="5612" h="3608" extrusionOk="0">
                  <a:moveTo>
                    <a:pt x="4154" y="0"/>
                  </a:moveTo>
                  <a:cubicBezTo>
                    <a:pt x="2489" y="0"/>
                    <a:pt x="0" y="445"/>
                    <a:pt x="69" y="3119"/>
                  </a:cubicBezTo>
                  <a:cubicBezTo>
                    <a:pt x="69" y="3119"/>
                    <a:pt x="705" y="3607"/>
                    <a:pt x="1643" y="3607"/>
                  </a:cubicBezTo>
                  <a:cubicBezTo>
                    <a:pt x="2731" y="3607"/>
                    <a:pt x="4227" y="2950"/>
                    <a:pt x="5612" y="111"/>
                  </a:cubicBezTo>
                  <a:cubicBezTo>
                    <a:pt x="5612" y="111"/>
                    <a:pt x="4985" y="0"/>
                    <a:pt x="4154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3440000" y="1701450"/>
              <a:ext cx="120500" cy="195150"/>
            </a:xfrm>
            <a:custGeom>
              <a:avLst/>
              <a:gdLst/>
              <a:ahLst/>
              <a:cxnLst/>
              <a:rect l="l" t="t" r="r" b="b"/>
              <a:pathLst>
                <a:path w="4820" h="7806" fill="none" extrusionOk="0">
                  <a:moveTo>
                    <a:pt x="2116" y="7806"/>
                  </a:moveTo>
                  <a:lnTo>
                    <a:pt x="0" y="2753"/>
                  </a:lnTo>
                  <a:lnTo>
                    <a:pt x="4819" y="1"/>
                  </a:lnTo>
                </a:path>
              </a:pathLst>
            </a:custGeom>
            <a:noFill/>
            <a:ln w="67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4600" y="1714925"/>
              <a:ext cx="159100" cy="140900"/>
            </a:xfrm>
            <a:custGeom>
              <a:avLst/>
              <a:gdLst/>
              <a:ahLst/>
              <a:cxnLst/>
              <a:rect l="l" t="t" r="r" b="b"/>
              <a:pathLst>
                <a:path w="6364" h="5636" extrusionOk="0">
                  <a:moveTo>
                    <a:pt x="2475" y="0"/>
                  </a:moveTo>
                  <a:cubicBezTo>
                    <a:pt x="2475" y="0"/>
                    <a:pt x="0" y="2665"/>
                    <a:pt x="4890" y="5635"/>
                  </a:cubicBezTo>
                  <a:cubicBezTo>
                    <a:pt x="4890" y="5635"/>
                    <a:pt x="6364" y="261"/>
                    <a:pt x="2475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305100" y="1638375"/>
              <a:ext cx="136400" cy="87800"/>
            </a:xfrm>
            <a:custGeom>
              <a:avLst/>
              <a:gdLst/>
              <a:ahLst/>
              <a:cxnLst/>
              <a:rect l="l" t="t" r="r" b="b"/>
              <a:pathLst>
                <a:path w="5456" h="3512" extrusionOk="0">
                  <a:moveTo>
                    <a:pt x="4039" y="1"/>
                  </a:moveTo>
                  <a:cubicBezTo>
                    <a:pt x="2420" y="1"/>
                    <a:pt x="0" y="434"/>
                    <a:pt x="66" y="3035"/>
                  </a:cubicBezTo>
                  <a:cubicBezTo>
                    <a:pt x="66" y="3035"/>
                    <a:pt x="685" y="3511"/>
                    <a:pt x="1599" y="3511"/>
                  </a:cubicBezTo>
                  <a:cubicBezTo>
                    <a:pt x="2658" y="3511"/>
                    <a:pt x="4113" y="2871"/>
                    <a:pt x="5456" y="109"/>
                  </a:cubicBezTo>
                  <a:cubicBezTo>
                    <a:pt x="5456" y="109"/>
                    <a:pt x="4847" y="1"/>
                    <a:pt x="4039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306725" y="1647200"/>
              <a:ext cx="117250" cy="189850"/>
            </a:xfrm>
            <a:custGeom>
              <a:avLst/>
              <a:gdLst/>
              <a:ahLst/>
              <a:cxnLst/>
              <a:rect l="l" t="t" r="r" b="b"/>
              <a:pathLst>
                <a:path w="4690" h="7594" extrusionOk="0">
                  <a:moveTo>
                    <a:pt x="4689" y="1"/>
                  </a:moveTo>
                  <a:lnTo>
                    <a:pt x="1" y="2682"/>
                  </a:lnTo>
                  <a:lnTo>
                    <a:pt x="2062" y="7594"/>
                  </a:lnTo>
                  <a:lnTo>
                    <a:pt x="4689" y="1"/>
                  </a:ln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111600" y="1665025"/>
              <a:ext cx="151500" cy="134225"/>
            </a:xfrm>
            <a:custGeom>
              <a:avLst/>
              <a:gdLst/>
              <a:ahLst/>
              <a:cxnLst/>
              <a:rect l="l" t="t" r="r" b="b"/>
              <a:pathLst>
                <a:path w="6060" h="5369" extrusionOk="0">
                  <a:moveTo>
                    <a:pt x="2356" y="0"/>
                  </a:moveTo>
                  <a:lnTo>
                    <a:pt x="2356" y="0"/>
                  </a:lnTo>
                  <a:cubicBezTo>
                    <a:pt x="2356" y="0"/>
                    <a:pt x="1" y="2540"/>
                    <a:pt x="4657" y="5369"/>
                  </a:cubicBezTo>
                  <a:lnTo>
                    <a:pt x="4657" y="5369"/>
                  </a:lnTo>
                  <a:cubicBezTo>
                    <a:pt x="4657" y="5369"/>
                    <a:pt x="6060" y="250"/>
                    <a:pt x="2356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169200" y="1592150"/>
              <a:ext cx="129950" cy="83650"/>
            </a:xfrm>
            <a:custGeom>
              <a:avLst/>
              <a:gdLst/>
              <a:ahLst/>
              <a:cxnLst/>
              <a:rect l="l" t="t" r="r" b="b"/>
              <a:pathLst>
                <a:path w="5198" h="3346" extrusionOk="0">
                  <a:moveTo>
                    <a:pt x="3852" y="1"/>
                  </a:moveTo>
                  <a:cubicBezTo>
                    <a:pt x="2310" y="1"/>
                    <a:pt x="1" y="413"/>
                    <a:pt x="63" y="2893"/>
                  </a:cubicBezTo>
                  <a:cubicBezTo>
                    <a:pt x="63" y="2893"/>
                    <a:pt x="652" y="3345"/>
                    <a:pt x="1521" y="3345"/>
                  </a:cubicBezTo>
                  <a:cubicBezTo>
                    <a:pt x="2531" y="3345"/>
                    <a:pt x="3917" y="2736"/>
                    <a:pt x="5197" y="103"/>
                  </a:cubicBezTo>
                  <a:cubicBezTo>
                    <a:pt x="5197" y="103"/>
                    <a:pt x="4620" y="1"/>
                    <a:pt x="3852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170750" y="1600700"/>
              <a:ext cx="111675" cy="180725"/>
            </a:xfrm>
            <a:custGeom>
              <a:avLst/>
              <a:gdLst/>
              <a:ahLst/>
              <a:cxnLst/>
              <a:rect l="l" t="t" r="r" b="b"/>
              <a:pathLst>
                <a:path w="4467" h="7229" fill="none" extrusionOk="0">
                  <a:moveTo>
                    <a:pt x="1964" y="7229"/>
                  </a:moveTo>
                  <a:lnTo>
                    <a:pt x="1" y="2551"/>
                  </a:lnTo>
                  <a:lnTo>
                    <a:pt x="4466" y="0"/>
                  </a:lnTo>
                </a:path>
              </a:pathLst>
            </a:custGeom>
            <a:noFill/>
            <a:ln w="67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072025" y="1618500"/>
              <a:ext cx="610975" cy="249975"/>
            </a:xfrm>
            <a:custGeom>
              <a:avLst/>
              <a:gdLst/>
              <a:ahLst/>
              <a:cxnLst/>
              <a:rect l="l" t="t" r="r" b="b"/>
              <a:pathLst>
                <a:path w="24439" h="9999" fill="none" extrusionOk="0">
                  <a:moveTo>
                    <a:pt x="24439" y="9998"/>
                  </a:moveTo>
                  <a:lnTo>
                    <a:pt x="1" y="1"/>
                  </a:lnTo>
                </a:path>
              </a:pathLst>
            </a:custGeom>
            <a:noFill/>
            <a:ln w="1900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053075" y="1878650"/>
              <a:ext cx="193250" cy="113900"/>
            </a:xfrm>
            <a:custGeom>
              <a:avLst/>
              <a:gdLst/>
              <a:ahLst/>
              <a:cxnLst/>
              <a:rect l="l" t="t" r="r" b="b"/>
              <a:pathLst>
                <a:path w="7730" h="4556" extrusionOk="0">
                  <a:moveTo>
                    <a:pt x="2429" y="1"/>
                  </a:moveTo>
                  <a:cubicBezTo>
                    <a:pt x="1654" y="1"/>
                    <a:pt x="834" y="285"/>
                    <a:pt x="1" y="1001"/>
                  </a:cubicBezTo>
                  <a:cubicBezTo>
                    <a:pt x="1" y="1001"/>
                    <a:pt x="106" y="4556"/>
                    <a:pt x="4746" y="4556"/>
                  </a:cubicBezTo>
                  <a:cubicBezTo>
                    <a:pt x="5584" y="4556"/>
                    <a:pt x="6570" y="4440"/>
                    <a:pt x="7730" y="4166"/>
                  </a:cubicBezTo>
                  <a:cubicBezTo>
                    <a:pt x="7730" y="4166"/>
                    <a:pt x="5401" y="1"/>
                    <a:pt x="2429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053075" y="1903800"/>
              <a:ext cx="165650" cy="67725"/>
            </a:xfrm>
            <a:custGeom>
              <a:avLst/>
              <a:gdLst/>
              <a:ahLst/>
              <a:cxnLst/>
              <a:rect l="l" t="t" r="r" b="b"/>
              <a:pathLst>
                <a:path w="6626" h="2709" fill="none" extrusionOk="0">
                  <a:moveTo>
                    <a:pt x="1" y="0"/>
                  </a:moveTo>
                  <a:lnTo>
                    <a:pt x="6626" y="2709"/>
                  </a:lnTo>
                </a:path>
              </a:pathLst>
            </a:custGeom>
            <a:noFill/>
            <a:ln w="67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869925" y="1864350"/>
              <a:ext cx="204400" cy="181025"/>
            </a:xfrm>
            <a:custGeom>
              <a:avLst/>
              <a:gdLst/>
              <a:ahLst/>
              <a:cxnLst/>
              <a:rect l="l" t="t" r="r" b="b"/>
              <a:pathLst>
                <a:path w="8176" h="7241" extrusionOk="0">
                  <a:moveTo>
                    <a:pt x="3177" y="1"/>
                  </a:moveTo>
                  <a:lnTo>
                    <a:pt x="3177" y="1"/>
                  </a:lnTo>
                  <a:cubicBezTo>
                    <a:pt x="3177" y="1"/>
                    <a:pt x="0" y="3433"/>
                    <a:pt x="6283" y="7240"/>
                  </a:cubicBezTo>
                  <a:cubicBezTo>
                    <a:pt x="6283" y="7240"/>
                    <a:pt x="8175" y="333"/>
                    <a:pt x="3177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947650" y="1766150"/>
              <a:ext cx="175225" cy="112700"/>
            </a:xfrm>
            <a:custGeom>
              <a:avLst/>
              <a:gdLst/>
              <a:ahLst/>
              <a:cxnLst/>
              <a:rect l="l" t="t" r="r" b="b"/>
              <a:pathLst>
                <a:path w="7009" h="4508" extrusionOk="0">
                  <a:moveTo>
                    <a:pt x="5194" y="0"/>
                  </a:moveTo>
                  <a:cubicBezTo>
                    <a:pt x="3115" y="0"/>
                    <a:pt x="1" y="555"/>
                    <a:pt x="84" y="3896"/>
                  </a:cubicBezTo>
                  <a:cubicBezTo>
                    <a:pt x="84" y="3896"/>
                    <a:pt x="879" y="4507"/>
                    <a:pt x="2051" y="4507"/>
                  </a:cubicBezTo>
                  <a:cubicBezTo>
                    <a:pt x="3411" y="4507"/>
                    <a:pt x="5279" y="3686"/>
                    <a:pt x="7008" y="138"/>
                  </a:cubicBezTo>
                  <a:cubicBezTo>
                    <a:pt x="7008" y="138"/>
                    <a:pt x="6229" y="0"/>
                    <a:pt x="5194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949750" y="1777600"/>
              <a:ext cx="150400" cy="243700"/>
            </a:xfrm>
            <a:custGeom>
              <a:avLst/>
              <a:gdLst/>
              <a:ahLst/>
              <a:cxnLst/>
              <a:rect l="l" t="t" r="r" b="b"/>
              <a:pathLst>
                <a:path w="6016" h="9748" fill="none" extrusionOk="0">
                  <a:moveTo>
                    <a:pt x="2644" y="9748"/>
                  </a:moveTo>
                  <a:lnTo>
                    <a:pt x="0" y="3438"/>
                  </a:lnTo>
                  <a:lnTo>
                    <a:pt x="6016" y="1"/>
                  </a:lnTo>
                </a:path>
              </a:pathLst>
            </a:custGeom>
            <a:noFill/>
            <a:ln w="67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746175" y="1806300"/>
              <a:ext cx="163600" cy="144850"/>
            </a:xfrm>
            <a:custGeom>
              <a:avLst/>
              <a:gdLst/>
              <a:ahLst/>
              <a:cxnLst/>
              <a:rect l="l" t="t" r="r" b="b"/>
              <a:pathLst>
                <a:path w="6544" h="5794" extrusionOk="0">
                  <a:moveTo>
                    <a:pt x="2546" y="0"/>
                  </a:moveTo>
                  <a:cubicBezTo>
                    <a:pt x="2546" y="0"/>
                    <a:pt x="1" y="2742"/>
                    <a:pt x="5026" y="5793"/>
                  </a:cubicBezTo>
                  <a:cubicBezTo>
                    <a:pt x="5026" y="5793"/>
                    <a:pt x="6544" y="267"/>
                    <a:pt x="2546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808375" y="1727550"/>
              <a:ext cx="140300" cy="90300"/>
            </a:xfrm>
            <a:custGeom>
              <a:avLst/>
              <a:gdLst/>
              <a:ahLst/>
              <a:cxnLst/>
              <a:rect l="l" t="t" r="r" b="b"/>
              <a:pathLst>
                <a:path w="5612" h="3612" extrusionOk="0">
                  <a:moveTo>
                    <a:pt x="4163" y="0"/>
                  </a:moveTo>
                  <a:cubicBezTo>
                    <a:pt x="2498" y="0"/>
                    <a:pt x="0" y="445"/>
                    <a:pt x="69" y="3123"/>
                  </a:cubicBezTo>
                  <a:cubicBezTo>
                    <a:pt x="69" y="3123"/>
                    <a:pt x="704" y="3611"/>
                    <a:pt x="1641" y="3611"/>
                  </a:cubicBezTo>
                  <a:cubicBezTo>
                    <a:pt x="2730" y="3611"/>
                    <a:pt x="4226" y="2953"/>
                    <a:pt x="5612" y="110"/>
                  </a:cubicBezTo>
                  <a:cubicBezTo>
                    <a:pt x="5612" y="110"/>
                    <a:pt x="4990" y="0"/>
                    <a:pt x="4163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810100" y="1736800"/>
              <a:ext cx="120500" cy="195025"/>
            </a:xfrm>
            <a:custGeom>
              <a:avLst/>
              <a:gdLst/>
              <a:ahLst/>
              <a:cxnLst/>
              <a:rect l="l" t="t" r="r" b="b"/>
              <a:pathLst>
                <a:path w="4820" h="7801" fill="none" extrusionOk="0">
                  <a:moveTo>
                    <a:pt x="2116" y="7801"/>
                  </a:moveTo>
                  <a:lnTo>
                    <a:pt x="0" y="2753"/>
                  </a:lnTo>
                  <a:lnTo>
                    <a:pt x="4819" y="1"/>
                  </a:lnTo>
                </a:path>
              </a:pathLst>
            </a:custGeom>
            <a:noFill/>
            <a:ln w="67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614700" y="1750125"/>
              <a:ext cx="159250" cy="141050"/>
            </a:xfrm>
            <a:custGeom>
              <a:avLst/>
              <a:gdLst/>
              <a:ahLst/>
              <a:cxnLst/>
              <a:rect l="l" t="t" r="r" b="b"/>
              <a:pathLst>
                <a:path w="6370" h="5642" extrusionOk="0">
                  <a:moveTo>
                    <a:pt x="2475" y="1"/>
                  </a:moveTo>
                  <a:cubicBezTo>
                    <a:pt x="2475" y="1"/>
                    <a:pt x="0" y="2672"/>
                    <a:pt x="4895" y="5641"/>
                  </a:cubicBezTo>
                  <a:cubicBezTo>
                    <a:pt x="4895" y="5641"/>
                    <a:pt x="6369" y="262"/>
                    <a:pt x="2475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675200" y="1673625"/>
              <a:ext cx="136400" cy="87825"/>
            </a:xfrm>
            <a:custGeom>
              <a:avLst/>
              <a:gdLst/>
              <a:ahLst/>
              <a:cxnLst/>
              <a:rect l="l" t="t" r="r" b="b"/>
              <a:pathLst>
                <a:path w="5456" h="3513" extrusionOk="0">
                  <a:moveTo>
                    <a:pt x="4048" y="1"/>
                  </a:moveTo>
                  <a:cubicBezTo>
                    <a:pt x="2429" y="1"/>
                    <a:pt x="0" y="433"/>
                    <a:pt x="66" y="3039"/>
                  </a:cubicBezTo>
                  <a:cubicBezTo>
                    <a:pt x="66" y="3039"/>
                    <a:pt x="684" y="3513"/>
                    <a:pt x="1595" y="3513"/>
                  </a:cubicBezTo>
                  <a:cubicBezTo>
                    <a:pt x="2655" y="3513"/>
                    <a:pt x="4111" y="2873"/>
                    <a:pt x="5456" y="108"/>
                  </a:cubicBezTo>
                  <a:cubicBezTo>
                    <a:pt x="5456" y="108"/>
                    <a:pt x="4852" y="1"/>
                    <a:pt x="4048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676825" y="1682550"/>
              <a:ext cx="117250" cy="189850"/>
            </a:xfrm>
            <a:custGeom>
              <a:avLst/>
              <a:gdLst/>
              <a:ahLst/>
              <a:cxnLst/>
              <a:rect l="l" t="t" r="r" b="b"/>
              <a:pathLst>
                <a:path w="4690" h="7594" extrusionOk="0">
                  <a:moveTo>
                    <a:pt x="4689" y="1"/>
                  </a:moveTo>
                  <a:lnTo>
                    <a:pt x="1" y="2682"/>
                  </a:lnTo>
                  <a:lnTo>
                    <a:pt x="2062" y="7594"/>
                  </a:lnTo>
                  <a:lnTo>
                    <a:pt x="4689" y="1"/>
                  </a:ln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481825" y="1700375"/>
              <a:ext cx="151375" cy="134225"/>
            </a:xfrm>
            <a:custGeom>
              <a:avLst/>
              <a:gdLst/>
              <a:ahLst/>
              <a:cxnLst/>
              <a:rect l="l" t="t" r="r" b="b"/>
              <a:pathLst>
                <a:path w="6055" h="5369" extrusionOk="0">
                  <a:moveTo>
                    <a:pt x="2351" y="0"/>
                  </a:moveTo>
                  <a:cubicBezTo>
                    <a:pt x="2346" y="0"/>
                    <a:pt x="1" y="2543"/>
                    <a:pt x="4652" y="5369"/>
                  </a:cubicBezTo>
                  <a:cubicBezTo>
                    <a:pt x="4652" y="5369"/>
                    <a:pt x="6055" y="250"/>
                    <a:pt x="2351" y="0"/>
                  </a:cubicBezTo>
                  <a:cubicBezTo>
                    <a:pt x="2351" y="0"/>
                    <a:pt x="2351" y="0"/>
                    <a:pt x="2351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539300" y="1627500"/>
              <a:ext cx="129950" cy="83525"/>
            </a:xfrm>
            <a:custGeom>
              <a:avLst/>
              <a:gdLst/>
              <a:ahLst/>
              <a:cxnLst/>
              <a:rect l="l" t="t" r="r" b="b"/>
              <a:pathLst>
                <a:path w="5198" h="3341" extrusionOk="0">
                  <a:moveTo>
                    <a:pt x="3850" y="1"/>
                  </a:moveTo>
                  <a:cubicBezTo>
                    <a:pt x="2308" y="1"/>
                    <a:pt x="1" y="413"/>
                    <a:pt x="63" y="2888"/>
                  </a:cubicBezTo>
                  <a:cubicBezTo>
                    <a:pt x="63" y="2888"/>
                    <a:pt x="651" y="3340"/>
                    <a:pt x="1521" y="3340"/>
                  </a:cubicBezTo>
                  <a:cubicBezTo>
                    <a:pt x="2529" y="3340"/>
                    <a:pt x="3915" y="2732"/>
                    <a:pt x="5197" y="103"/>
                  </a:cubicBezTo>
                  <a:cubicBezTo>
                    <a:pt x="5197" y="103"/>
                    <a:pt x="4619" y="1"/>
                    <a:pt x="3850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540850" y="1636050"/>
              <a:ext cx="111675" cy="180600"/>
            </a:xfrm>
            <a:custGeom>
              <a:avLst/>
              <a:gdLst/>
              <a:ahLst/>
              <a:cxnLst/>
              <a:rect l="l" t="t" r="r" b="b"/>
              <a:pathLst>
                <a:path w="4467" h="7224" fill="none" extrusionOk="0">
                  <a:moveTo>
                    <a:pt x="1964" y="7224"/>
                  </a:moveTo>
                  <a:lnTo>
                    <a:pt x="1" y="2552"/>
                  </a:lnTo>
                  <a:lnTo>
                    <a:pt x="4466" y="1"/>
                  </a:lnTo>
                </a:path>
              </a:pathLst>
            </a:custGeom>
            <a:noFill/>
            <a:ln w="67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442125" y="1653875"/>
              <a:ext cx="610975" cy="249950"/>
            </a:xfrm>
            <a:custGeom>
              <a:avLst/>
              <a:gdLst/>
              <a:ahLst/>
              <a:cxnLst/>
              <a:rect l="l" t="t" r="r" b="b"/>
              <a:pathLst>
                <a:path w="24439" h="9998" fill="none" extrusionOk="0">
                  <a:moveTo>
                    <a:pt x="24439" y="9997"/>
                  </a:moveTo>
                  <a:lnTo>
                    <a:pt x="1" y="0"/>
                  </a:lnTo>
                </a:path>
              </a:pathLst>
            </a:custGeom>
            <a:noFill/>
            <a:ln w="1900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813650" y="1885475"/>
              <a:ext cx="201800" cy="106450"/>
            </a:xfrm>
            <a:custGeom>
              <a:avLst/>
              <a:gdLst/>
              <a:ahLst/>
              <a:cxnLst/>
              <a:rect l="l" t="t" r="r" b="b"/>
              <a:pathLst>
                <a:path w="8072" h="4258" extrusionOk="0">
                  <a:moveTo>
                    <a:pt x="5346" y="0"/>
                  </a:moveTo>
                  <a:cubicBezTo>
                    <a:pt x="3989" y="0"/>
                    <a:pt x="2171" y="741"/>
                    <a:pt x="0" y="3377"/>
                  </a:cubicBezTo>
                  <a:cubicBezTo>
                    <a:pt x="0" y="3377"/>
                    <a:pt x="2020" y="4258"/>
                    <a:pt x="4058" y="4258"/>
                  </a:cubicBezTo>
                  <a:cubicBezTo>
                    <a:pt x="5801" y="4258"/>
                    <a:pt x="7558" y="3613"/>
                    <a:pt x="8072" y="1217"/>
                  </a:cubicBezTo>
                  <a:cubicBezTo>
                    <a:pt x="8069" y="1217"/>
                    <a:pt x="7086" y="0"/>
                    <a:pt x="5346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42475" y="1915900"/>
              <a:ext cx="172975" cy="46250"/>
            </a:xfrm>
            <a:custGeom>
              <a:avLst/>
              <a:gdLst/>
              <a:ahLst/>
              <a:cxnLst/>
              <a:rect l="l" t="t" r="r" b="b"/>
              <a:pathLst>
                <a:path w="6919" h="1850" fill="none" extrusionOk="0">
                  <a:moveTo>
                    <a:pt x="6919" y="0"/>
                  </a:moveTo>
                  <a:lnTo>
                    <a:pt x="0" y="1850"/>
                  </a:lnTo>
                </a:path>
              </a:pathLst>
            </a:custGeom>
            <a:noFill/>
            <a:ln w="122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950425" y="1785150"/>
              <a:ext cx="181125" cy="116100"/>
            </a:xfrm>
            <a:custGeom>
              <a:avLst/>
              <a:gdLst/>
              <a:ahLst/>
              <a:cxnLst/>
              <a:rect l="l" t="t" r="r" b="b"/>
              <a:pathLst>
                <a:path w="7245" h="4644" extrusionOk="0">
                  <a:moveTo>
                    <a:pt x="1531" y="1"/>
                  </a:moveTo>
                  <a:cubicBezTo>
                    <a:pt x="1063" y="1"/>
                    <a:pt x="554" y="27"/>
                    <a:pt x="1" y="85"/>
                  </a:cubicBezTo>
                  <a:cubicBezTo>
                    <a:pt x="1" y="85"/>
                    <a:pt x="1833" y="4644"/>
                    <a:pt x="4838" y="4644"/>
                  </a:cubicBezTo>
                  <a:cubicBezTo>
                    <a:pt x="5462" y="4644"/>
                    <a:pt x="6136" y="4448"/>
                    <a:pt x="6854" y="3974"/>
                  </a:cubicBezTo>
                  <a:cubicBezTo>
                    <a:pt x="6854" y="3974"/>
                    <a:pt x="7245" y="1"/>
                    <a:pt x="1531" y="1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005325" y="1885300"/>
              <a:ext cx="194925" cy="179650"/>
            </a:xfrm>
            <a:custGeom>
              <a:avLst/>
              <a:gdLst/>
              <a:ahLst/>
              <a:cxnLst/>
              <a:rect l="l" t="t" r="r" b="b"/>
              <a:pathLst>
                <a:path w="7797" h="7186" extrusionOk="0">
                  <a:moveTo>
                    <a:pt x="4663" y="0"/>
                  </a:moveTo>
                  <a:cubicBezTo>
                    <a:pt x="4608" y="0"/>
                    <a:pt x="0" y="22"/>
                    <a:pt x="1427" y="7186"/>
                  </a:cubicBezTo>
                  <a:cubicBezTo>
                    <a:pt x="1427" y="7186"/>
                    <a:pt x="7797" y="3911"/>
                    <a:pt x="4664" y="0"/>
                  </a:cubicBezTo>
                  <a:cubicBezTo>
                    <a:pt x="4664" y="0"/>
                    <a:pt x="4664" y="0"/>
                    <a:pt x="4663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973825" y="1799775"/>
              <a:ext cx="148100" cy="245050"/>
            </a:xfrm>
            <a:custGeom>
              <a:avLst/>
              <a:gdLst/>
              <a:ahLst/>
              <a:cxnLst/>
              <a:rect l="l" t="t" r="r" b="b"/>
              <a:pathLst>
                <a:path w="5924" h="9802" fill="none" extrusionOk="0">
                  <a:moveTo>
                    <a:pt x="0" y="0"/>
                  </a:moveTo>
                  <a:lnTo>
                    <a:pt x="5924" y="3421"/>
                  </a:lnTo>
                  <a:lnTo>
                    <a:pt x="3210" y="9802"/>
                  </a:lnTo>
                </a:path>
              </a:pathLst>
            </a:custGeom>
            <a:noFill/>
            <a:ln w="122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130875" y="1766800"/>
              <a:ext cx="145025" cy="93000"/>
            </a:xfrm>
            <a:custGeom>
              <a:avLst/>
              <a:gdLst/>
              <a:ahLst/>
              <a:cxnLst/>
              <a:rect l="l" t="t" r="r" b="b"/>
              <a:pathLst>
                <a:path w="5801" h="3720" extrusionOk="0">
                  <a:moveTo>
                    <a:pt x="1224" y="1"/>
                  </a:moveTo>
                  <a:cubicBezTo>
                    <a:pt x="850" y="1"/>
                    <a:pt x="443" y="22"/>
                    <a:pt x="1" y="68"/>
                  </a:cubicBezTo>
                  <a:cubicBezTo>
                    <a:pt x="1" y="68"/>
                    <a:pt x="1468" y="3719"/>
                    <a:pt x="3876" y="3719"/>
                  </a:cubicBezTo>
                  <a:cubicBezTo>
                    <a:pt x="4375" y="3719"/>
                    <a:pt x="4914" y="3563"/>
                    <a:pt x="5489" y="3185"/>
                  </a:cubicBezTo>
                  <a:cubicBezTo>
                    <a:pt x="5489" y="3185"/>
                    <a:pt x="5800" y="1"/>
                    <a:pt x="1224" y="1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174875" y="1847100"/>
              <a:ext cx="156050" cy="143750"/>
            </a:xfrm>
            <a:custGeom>
              <a:avLst/>
              <a:gdLst/>
              <a:ahLst/>
              <a:cxnLst/>
              <a:rect l="l" t="t" r="r" b="b"/>
              <a:pathLst>
                <a:path w="6242" h="5750" extrusionOk="0">
                  <a:moveTo>
                    <a:pt x="3734" y="0"/>
                  </a:moveTo>
                  <a:cubicBezTo>
                    <a:pt x="3678" y="0"/>
                    <a:pt x="1" y="22"/>
                    <a:pt x="1140" y="5749"/>
                  </a:cubicBezTo>
                  <a:cubicBezTo>
                    <a:pt x="1140" y="5749"/>
                    <a:pt x="6242" y="3128"/>
                    <a:pt x="3734" y="0"/>
                  </a:cubicBezTo>
                  <a:cubicBezTo>
                    <a:pt x="3734" y="0"/>
                    <a:pt x="3734" y="0"/>
                    <a:pt x="3734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149650" y="1778550"/>
              <a:ext cx="118600" cy="196250"/>
            </a:xfrm>
            <a:custGeom>
              <a:avLst/>
              <a:gdLst/>
              <a:ahLst/>
              <a:cxnLst/>
              <a:rect l="l" t="t" r="r" b="b"/>
              <a:pathLst>
                <a:path w="4744" h="7850" fill="none" extrusionOk="0">
                  <a:moveTo>
                    <a:pt x="0" y="1"/>
                  </a:moveTo>
                  <a:lnTo>
                    <a:pt x="4743" y="2742"/>
                  </a:lnTo>
                  <a:lnTo>
                    <a:pt x="2573" y="7849"/>
                  </a:lnTo>
                </a:path>
              </a:pathLst>
            </a:custGeom>
            <a:noFill/>
            <a:ln w="122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74750" y="1733100"/>
              <a:ext cx="140925" cy="90350"/>
            </a:xfrm>
            <a:custGeom>
              <a:avLst/>
              <a:gdLst/>
              <a:ahLst/>
              <a:cxnLst/>
              <a:rect l="l" t="t" r="r" b="b"/>
              <a:pathLst>
                <a:path w="5637" h="3614" extrusionOk="0">
                  <a:moveTo>
                    <a:pt x="1200" y="1"/>
                  </a:moveTo>
                  <a:cubicBezTo>
                    <a:pt x="833" y="1"/>
                    <a:pt x="434" y="22"/>
                    <a:pt x="0" y="67"/>
                  </a:cubicBezTo>
                  <a:cubicBezTo>
                    <a:pt x="0" y="67"/>
                    <a:pt x="1425" y="3614"/>
                    <a:pt x="3761" y="3614"/>
                  </a:cubicBezTo>
                  <a:cubicBezTo>
                    <a:pt x="4247" y="3614"/>
                    <a:pt x="4771" y="3461"/>
                    <a:pt x="5331" y="3092"/>
                  </a:cubicBezTo>
                  <a:cubicBezTo>
                    <a:pt x="5331" y="3092"/>
                    <a:pt x="5637" y="1"/>
                    <a:pt x="1200" y="1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317325" y="1811050"/>
              <a:ext cx="151900" cy="139825"/>
            </a:xfrm>
            <a:custGeom>
              <a:avLst/>
              <a:gdLst/>
              <a:ahLst/>
              <a:cxnLst/>
              <a:rect l="l" t="t" r="r" b="b"/>
              <a:pathLst>
                <a:path w="6076" h="5593" extrusionOk="0">
                  <a:moveTo>
                    <a:pt x="3633" y="1"/>
                  </a:moveTo>
                  <a:cubicBezTo>
                    <a:pt x="3591" y="1"/>
                    <a:pt x="1" y="17"/>
                    <a:pt x="1115" y="5592"/>
                  </a:cubicBezTo>
                  <a:cubicBezTo>
                    <a:pt x="1115" y="5592"/>
                    <a:pt x="6075" y="3047"/>
                    <a:pt x="3633" y="1"/>
                  </a:cubicBezTo>
                  <a:cubicBezTo>
                    <a:pt x="3633" y="1"/>
                    <a:pt x="3633" y="1"/>
                    <a:pt x="3633" y="1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292825" y="1744425"/>
              <a:ext cx="115350" cy="190950"/>
            </a:xfrm>
            <a:custGeom>
              <a:avLst/>
              <a:gdLst/>
              <a:ahLst/>
              <a:cxnLst/>
              <a:rect l="l" t="t" r="r" b="b"/>
              <a:pathLst>
                <a:path w="4614" h="7638" fill="none" extrusionOk="0">
                  <a:moveTo>
                    <a:pt x="1" y="1"/>
                  </a:moveTo>
                  <a:lnTo>
                    <a:pt x="4613" y="2666"/>
                  </a:lnTo>
                  <a:lnTo>
                    <a:pt x="2503" y="7637"/>
                  </a:lnTo>
                </a:path>
              </a:pathLst>
            </a:custGeom>
            <a:noFill/>
            <a:ln w="122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419425" y="1694175"/>
              <a:ext cx="134225" cy="86100"/>
            </a:xfrm>
            <a:custGeom>
              <a:avLst/>
              <a:gdLst/>
              <a:ahLst/>
              <a:cxnLst/>
              <a:rect l="l" t="t" r="r" b="b"/>
              <a:pathLst>
                <a:path w="5369" h="3444" extrusionOk="0">
                  <a:moveTo>
                    <a:pt x="1136" y="1"/>
                  </a:moveTo>
                  <a:cubicBezTo>
                    <a:pt x="789" y="1"/>
                    <a:pt x="411" y="20"/>
                    <a:pt x="1" y="63"/>
                  </a:cubicBezTo>
                  <a:cubicBezTo>
                    <a:pt x="1" y="63"/>
                    <a:pt x="1358" y="3443"/>
                    <a:pt x="3586" y="3443"/>
                  </a:cubicBezTo>
                  <a:cubicBezTo>
                    <a:pt x="4048" y="3443"/>
                    <a:pt x="4548" y="3298"/>
                    <a:pt x="5081" y="2946"/>
                  </a:cubicBezTo>
                  <a:cubicBezTo>
                    <a:pt x="5081" y="2946"/>
                    <a:pt x="5369" y="1"/>
                    <a:pt x="1136" y="1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460150" y="1768500"/>
              <a:ext cx="144500" cy="133150"/>
            </a:xfrm>
            <a:custGeom>
              <a:avLst/>
              <a:gdLst/>
              <a:ahLst/>
              <a:cxnLst/>
              <a:rect l="l" t="t" r="r" b="b"/>
              <a:pathLst>
                <a:path w="5780" h="5326" extrusionOk="0">
                  <a:moveTo>
                    <a:pt x="3457" y="0"/>
                  </a:moveTo>
                  <a:cubicBezTo>
                    <a:pt x="3407" y="0"/>
                    <a:pt x="1" y="22"/>
                    <a:pt x="1058" y="5325"/>
                  </a:cubicBezTo>
                  <a:cubicBezTo>
                    <a:pt x="1058" y="5325"/>
                    <a:pt x="5780" y="2899"/>
                    <a:pt x="3457" y="0"/>
                  </a:cubicBezTo>
                  <a:cubicBezTo>
                    <a:pt x="3457" y="0"/>
                    <a:pt x="3457" y="0"/>
                    <a:pt x="3457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436825" y="1705000"/>
              <a:ext cx="109775" cy="181675"/>
            </a:xfrm>
            <a:custGeom>
              <a:avLst/>
              <a:gdLst/>
              <a:ahLst/>
              <a:cxnLst/>
              <a:rect l="l" t="t" r="r" b="b"/>
              <a:pathLst>
                <a:path w="4391" h="7267" fill="none" extrusionOk="0">
                  <a:moveTo>
                    <a:pt x="1" y="0"/>
                  </a:moveTo>
                  <a:lnTo>
                    <a:pt x="4390" y="2540"/>
                  </a:lnTo>
                  <a:lnTo>
                    <a:pt x="2378" y="7267"/>
                  </a:lnTo>
                </a:path>
              </a:pathLst>
            </a:custGeom>
            <a:noFill/>
            <a:ln w="122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15425" y="1745250"/>
              <a:ext cx="637500" cy="170675"/>
            </a:xfrm>
            <a:custGeom>
              <a:avLst/>
              <a:gdLst/>
              <a:ahLst/>
              <a:cxnLst/>
              <a:rect l="l" t="t" r="r" b="b"/>
              <a:pathLst>
                <a:path w="25500" h="6827" fill="none" extrusionOk="0">
                  <a:moveTo>
                    <a:pt x="1" y="6826"/>
                  </a:moveTo>
                  <a:lnTo>
                    <a:pt x="25500" y="0"/>
                  </a:lnTo>
                </a:path>
              </a:pathLst>
            </a:custGeom>
            <a:noFill/>
            <a:ln w="122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45625" y="2194100"/>
              <a:ext cx="319725" cy="277975"/>
            </a:xfrm>
            <a:custGeom>
              <a:avLst/>
              <a:gdLst/>
              <a:ahLst/>
              <a:cxnLst/>
              <a:rect l="l" t="t" r="r" b="b"/>
              <a:pathLst>
                <a:path w="12789" h="11119" extrusionOk="0">
                  <a:moveTo>
                    <a:pt x="1" y="1"/>
                  </a:moveTo>
                  <a:cubicBezTo>
                    <a:pt x="1" y="1"/>
                    <a:pt x="1" y="82"/>
                    <a:pt x="17" y="240"/>
                  </a:cubicBezTo>
                  <a:lnTo>
                    <a:pt x="11113" y="11118"/>
                  </a:lnTo>
                  <a:cubicBezTo>
                    <a:pt x="11265" y="10297"/>
                    <a:pt x="12788" y="610"/>
                    <a:pt x="1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246025" y="2199950"/>
              <a:ext cx="277425" cy="277300"/>
            </a:xfrm>
            <a:custGeom>
              <a:avLst/>
              <a:gdLst/>
              <a:ahLst/>
              <a:cxnLst/>
              <a:rect l="l" t="t" r="r" b="b"/>
              <a:pathLst>
                <a:path w="11097" h="11092" extrusionOk="0">
                  <a:moveTo>
                    <a:pt x="1" y="1"/>
                  </a:moveTo>
                  <a:cubicBezTo>
                    <a:pt x="143" y="1630"/>
                    <a:pt x="1303" y="11091"/>
                    <a:pt x="9265" y="11091"/>
                  </a:cubicBezTo>
                  <a:cubicBezTo>
                    <a:pt x="9836" y="11091"/>
                    <a:pt x="10443" y="11042"/>
                    <a:pt x="11086" y="10939"/>
                  </a:cubicBezTo>
                  <a:cubicBezTo>
                    <a:pt x="11086" y="10939"/>
                    <a:pt x="11091" y="10917"/>
                    <a:pt x="11097" y="1087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38600" y="2155500"/>
              <a:ext cx="228750" cy="391350"/>
            </a:xfrm>
            <a:custGeom>
              <a:avLst/>
              <a:gdLst/>
              <a:ahLst/>
              <a:cxnLst/>
              <a:rect l="l" t="t" r="r" b="b"/>
              <a:pathLst>
                <a:path w="9150" h="15654" extrusionOk="0">
                  <a:moveTo>
                    <a:pt x="1453" y="0"/>
                  </a:moveTo>
                  <a:cubicBezTo>
                    <a:pt x="1453" y="0"/>
                    <a:pt x="1388" y="60"/>
                    <a:pt x="1279" y="169"/>
                  </a:cubicBezTo>
                  <a:lnTo>
                    <a:pt x="1" y="15654"/>
                  </a:lnTo>
                  <a:cubicBezTo>
                    <a:pt x="730" y="15246"/>
                    <a:pt x="9149" y="10231"/>
                    <a:pt x="145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453950" y="2159700"/>
              <a:ext cx="216625" cy="387850"/>
            </a:xfrm>
            <a:custGeom>
              <a:avLst/>
              <a:gdLst/>
              <a:ahLst/>
              <a:cxnLst/>
              <a:rect l="l" t="t" r="r" b="b"/>
              <a:pathLst>
                <a:path w="8665" h="15514" extrusionOk="0">
                  <a:moveTo>
                    <a:pt x="8665" y="1"/>
                  </a:moveTo>
                  <a:lnTo>
                    <a:pt x="8665" y="1"/>
                  </a:lnTo>
                  <a:cubicBezTo>
                    <a:pt x="7419" y="1230"/>
                    <a:pt x="0" y="9111"/>
                    <a:pt x="7338" y="15513"/>
                  </a:cubicBezTo>
                  <a:lnTo>
                    <a:pt x="7387" y="15486"/>
                  </a:lnTo>
                  <a:lnTo>
                    <a:pt x="8665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504400" y="2446075"/>
              <a:ext cx="385650" cy="182650"/>
            </a:xfrm>
            <a:custGeom>
              <a:avLst/>
              <a:gdLst/>
              <a:ahLst/>
              <a:cxnLst/>
              <a:rect l="l" t="t" r="r" b="b"/>
              <a:pathLst>
                <a:path w="15426" h="7306" extrusionOk="0">
                  <a:moveTo>
                    <a:pt x="55" y="0"/>
                  </a:moveTo>
                  <a:lnTo>
                    <a:pt x="0" y="485"/>
                  </a:lnTo>
                  <a:lnTo>
                    <a:pt x="1175" y="2889"/>
                  </a:lnTo>
                  <a:cubicBezTo>
                    <a:pt x="1175" y="2889"/>
                    <a:pt x="1088" y="3199"/>
                    <a:pt x="386" y="3547"/>
                  </a:cubicBezTo>
                  <a:lnTo>
                    <a:pt x="985" y="3710"/>
                  </a:lnTo>
                  <a:lnTo>
                    <a:pt x="1850" y="3520"/>
                  </a:lnTo>
                  <a:cubicBezTo>
                    <a:pt x="1850" y="3520"/>
                    <a:pt x="4471" y="4118"/>
                    <a:pt x="5178" y="4689"/>
                  </a:cubicBezTo>
                  <a:cubicBezTo>
                    <a:pt x="5184" y="4689"/>
                    <a:pt x="11156" y="6875"/>
                    <a:pt x="15355" y="7305"/>
                  </a:cubicBezTo>
                  <a:lnTo>
                    <a:pt x="15426" y="6663"/>
                  </a:lnTo>
                  <a:cubicBezTo>
                    <a:pt x="15426" y="6663"/>
                    <a:pt x="6647" y="5478"/>
                    <a:pt x="5342" y="3345"/>
                  </a:cubicBezTo>
                  <a:lnTo>
                    <a:pt x="4901" y="3471"/>
                  </a:lnTo>
                  <a:lnTo>
                    <a:pt x="4868" y="3775"/>
                  </a:lnTo>
                  <a:cubicBezTo>
                    <a:pt x="4868" y="3775"/>
                    <a:pt x="3003" y="3362"/>
                    <a:pt x="1458" y="2405"/>
                  </a:cubicBezTo>
                  <a:cubicBezTo>
                    <a:pt x="1458" y="2405"/>
                    <a:pt x="533" y="60"/>
                    <a:pt x="5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226450" y="2592250"/>
              <a:ext cx="29000" cy="39450"/>
            </a:xfrm>
            <a:custGeom>
              <a:avLst/>
              <a:gdLst/>
              <a:ahLst/>
              <a:cxnLst/>
              <a:rect l="l" t="t" r="r" b="b"/>
              <a:pathLst>
                <a:path w="1160" h="1578" extrusionOk="0">
                  <a:moveTo>
                    <a:pt x="1159" y="0"/>
                  </a:moveTo>
                  <a:cubicBezTo>
                    <a:pt x="963" y="71"/>
                    <a:pt x="768" y="153"/>
                    <a:pt x="572" y="234"/>
                  </a:cubicBezTo>
                  <a:lnTo>
                    <a:pt x="1" y="1203"/>
                  </a:lnTo>
                  <a:lnTo>
                    <a:pt x="12" y="1578"/>
                  </a:lnTo>
                  <a:cubicBezTo>
                    <a:pt x="311" y="1572"/>
                    <a:pt x="920" y="463"/>
                    <a:pt x="1159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300425" y="2524175"/>
              <a:ext cx="235550" cy="51100"/>
            </a:xfrm>
            <a:custGeom>
              <a:avLst/>
              <a:gdLst/>
              <a:ahLst/>
              <a:cxnLst/>
              <a:rect l="l" t="t" r="r" b="b"/>
              <a:pathLst>
                <a:path w="9422" h="2044" extrusionOk="0">
                  <a:moveTo>
                    <a:pt x="8847" y="1"/>
                  </a:moveTo>
                  <a:cubicBezTo>
                    <a:pt x="7464" y="1"/>
                    <a:pt x="6108" y="68"/>
                    <a:pt x="4705" y="417"/>
                  </a:cubicBezTo>
                  <a:cubicBezTo>
                    <a:pt x="3710" y="651"/>
                    <a:pt x="2709" y="787"/>
                    <a:pt x="1709" y="923"/>
                  </a:cubicBezTo>
                  <a:cubicBezTo>
                    <a:pt x="1311" y="1037"/>
                    <a:pt x="914" y="1152"/>
                    <a:pt x="621" y="1364"/>
                  </a:cubicBezTo>
                  <a:cubicBezTo>
                    <a:pt x="436" y="1565"/>
                    <a:pt x="229" y="1739"/>
                    <a:pt x="1" y="1891"/>
                  </a:cubicBezTo>
                  <a:cubicBezTo>
                    <a:pt x="338" y="1804"/>
                    <a:pt x="686" y="1728"/>
                    <a:pt x="1034" y="1679"/>
                  </a:cubicBezTo>
                  <a:lnTo>
                    <a:pt x="1040" y="1913"/>
                  </a:lnTo>
                  <a:lnTo>
                    <a:pt x="1371" y="2044"/>
                  </a:lnTo>
                  <a:cubicBezTo>
                    <a:pt x="2524" y="466"/>
                    <a:pt x="9421" y="96"/>
                    <a:pt x="9421" y="96"/>
                  </a:cubicBezTo>
                  <a:lnTo>
                    <a:pt x="9416" y="4"/>
                  </a:lnTo>
                  <a:cubicBezTo>
                    <a:pt x="9226" y="2"/>
                    <a:pt x="9036" y="1"/>
                    <a:pt x="8847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238975" y="2514200"/>
              <a:ext cx="297125" cy="84050"/>
            </a:xfrm>
            <a:custGeom>
              <a:avLst/>
              <a:gdLst/>
              <a:ahLst/>
              <a:cxnLst/>
              <a:rect l="l" t="t" r="r" b="b"/>
              <a:pathLst>
                <a:path w="11885" h="3362" extrusionOk="0">
                  <a:moveTo>
                    <a:pt x="11868" y="0"/>
                  </a:moveTo>
                  <a:cubicBezTo>
                    <a:pt x="8578" y="66"/>
                    <a:pt x="3802" y="1387"/>
                    <a:pt x="3802" y="1387"/>
                  </a:cubicBezTo>
                  <a:cubicBezTo>
                    <a:pt x="3728" y="1437"/>
                    <a:pt x="3631" y="1485"/>
                    <a:pt x="3517" y="1531"/>
                  </a:cubicBezTo>
                  <a:lnTo>
                    <a:pt x="3517" y="1531"/>
                  </a:lnTo>
                  <a:cubicBezTo>
                    <a:pt x="3721" y="1450"/>
                    <a:pt x="3944" y="1386"/>
                    <a:pt x="4167" y="1322"/>
                  </a:cubicBezTo>
                  <a:cubicBezTo>
                    <a:pt x="5167" y="1186"/>
                    <a:pt x="6174" y="1050"/>
                    <a:pt x="7169" y="816"/>
                  </a:cubicBezTo>
                  <a:cubicBezTo>
                    <a:pt x="8536" y="476"/>
                    <a:pt x="9859" y="403"/>
                    <a:pt x="11210" y="403"/>
                  </a:cubicBezTo>
                  <a:cubicBezTo>
                    <a:pt x="11434" y="403"/>
                    <a:pt x="11659" y="405"/>
                    <a:pt x="11885" y="408"/>
                  </a:cubicBezTo>
                  <a:lnTo>
                    <a:pt x="11868" y="0"/>
                  </a:lnTo>
                  <a:close/>
                  <a:moveTo>
                    <a:pt x="3517" y="1531"/>
                  </a:moveTo>
                  <a:cubicBezTo>
                    <a:pt x="3509" y="1534"/>
                    <a:pt x="3502" y="1538"/>
                    <a:pt x="3494" y="1541"/>
                  </a:cubicBezTo>
                  <a:lnTo>
                    <a:pt x="3494" y="1541"/>
                  </a:lnTo>
                  <a:cubicBezTo>
                    <a:pt x="3502" y="1538"/>
                    <a:pt x="3510" y="1535"/>
                    <a:pt x="3517" y="1531"/>
                  </a:cubicBezTo>
                  <a:close/>
                  <a:moveTo>
                    <a:pt x="3494" y="1541"/>
                  </a:moveTo>
                  <a:cubicBezTo>
                    <a:pt x="2693" y="1859"/>
                    <a:pt x="1137" y="2084"/>
                    <a:pt x="1137" y="2084"/>
                  </a:cubicBezTo>
                  <a:lnTo>
                    <a:pt x="473" y="1882"/>
                  </a:lnTo>
                  <a:lnTo>
                    <a:pt x="0" y="1975"/>
                  </a:lnTo>
                  <a:cubicBezTo>
                    <a:pt x="522" y="2285"/>
                    <a:pt x="571" y="2530"/>
                    <a:pt x="571" y="2530"/>
                  </a:cubicBezTo>
                  <a:lnTo>
                    <a:pt x="76" y="3362"/>
                  </a:lnTo>
                  <a:cubicBezTo>
                    <a:pt x="267" y="3275"/>
                    <a:pt x="462" y="3199"/>
                    <a:pt x="658" y="3122"/>
                  </a:cubicBezTo>
                  <a:cubicBezTo>
                    <a:pt x="724" y="3003"/>
                    <a:pt x="762" y="2927"/>
                    <a:pt x="762" y="2927"/>
                  </a:cubicBezTo>
                  <a:cubicBezTo>
                    <a:pt x="1306" y="2655"/>
                    <a:pt x="1877" y="2443"/>
                    <a:pt x="2464" y="2290"/>
                  </a:cubicBezTo>
                  <a:cubicBezTo>
                    <a:pt x="2687" y="2138"/>
                    <a:pt x="2894" y="1964"/>
                    <a:pt x="3079" y="1763"/>
                  </a:cubicBezTo>
                  <a:cubicBezTo>
                    <a:pt x="3202" y="1674"/>
                    <a:pt x="3343" y="1602"/>
                    <a:pt x="3494" y="154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063800" y="2430025"/>
              <a:ext cx="190550" cy="141475"/>
            </a:xfrm>
            <a:custGeom>
              <a:avLst/>
              <a:gdLst/>
              <a:ahLst/>
              <a:cxnLst/>
              <a:rect l="l" t="t" r="r" b="b"/>
              <a:pathLst>
                <a:path w="7622" h="5659" extrusionOk="0">
                  <a:moveTo>
                    <a:pt x="50" y="1"/>
                  </a:moveTo>
                  <a:cubicBezTo>
                    <a:pt x="35" y="470"/>
                    <a:pt x="1" y="5658"/>
                    <a:pt x="6282" y="5658"/>
                  </a:cubicBezTo>
                  <a:cubicBezTo>
                    <a:pt x="6700" y="5658"/>
                    <a:pt x="7146" y="5635"/>
                    <a:pt x="7622" y="5587"/>
                  </a:cubicBezTo>
                  <a:cubicBezTo>
                    <a:pt x="7622" y="5587"/>
                    <a:pt x="7616" y="5538"/>
                    <a:pt x="7595" y="5451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065175" y="2421275"/>
              <a:ext cx="188500" cy="145025"/>
            </a:xfrm>
            <a:custGeom>
              <a:avLst/>
              <a:gdLst/>
              <a:ahLst/>
              <a:cxnLst/>
              <a:rect l="l" t="t" r="r" b="b"/>
              <a:pathLst>
                <a:path w="7540" h="5801" extrusionOk="0">
                  <a:moveTo>
                    <a:pt x="1888" y="1"/>
                  </a:moveTo>
                  <a:cubicBezTo>
                    <a:pt x="1315" y="1"/>
                    <a:pt x="687" y="98"/>
                    <a:pt x="1" y="318"/>
                  </a:cubicBezTo>
                  <a:lnTo>
                    <a:pt x="1" y="351"/>
                  </a:lnTo>
                  <a:lnTo>
                    <a:pt x="7540" y="5801"/>
                  </a:lnTo>
                  <a:cubicBezTo>
                    <a:pt x="7320" y="4904"/>
                    <a:pt x="5960" y="1"/>
                    <a:pt x="1888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894950" y="2570850"/>
              <a:ext cx="343500" cy="216425"/>
            </a:xfrm>
            <a:custGeom>
              <a:avLst/>
              <a:gdLst/>
              <a:ahLst/>
              <a:cxnLst/>
              <a:rect l="l" t="t" r="r" b="b"/>
              <a:pathLst>
                <a:path w="13740" h="8657" extrusionOk="0">
                  <a:moveTo>
                    <a:pt x="9459" y="1"/>
                  </a:moveTo>
                  <a:cubicBezTo>
                    <a:pt x="6379" y="1"/>
                    <a:pt x="2382" y="1564"/>
                    <a:pt x="0" y="8607"/>
                  </a:cubicBezTo>
                  <a:cubicBezTo>
                    <a:pt x="0" y="8607"/>
                    <a:pt x="82" y="8624"/>
                    <a:pt x="234" y="8656"/>
                  </a:cubicBezTo>
                  <a:lnTo>
                    <a:pt x="13739" y="971"/>
                  </a:lnTo>
                  <a:cubicBezTo>
                    <a:pt x="13427" y="816"/>
                    <a:pt x="11682" y="1"/>
                    <a:pt x="9459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900800" y="2595100"/>
              <a:ext cx="339000" cy="200175"/>
            </a:xfrm>
            <a:custGeom>
              <a:avLst/>
              <a:gdLst/>
              <a:ahLst/>
              <a:cxnLst/>
              <a:rect l="l" t="t" r="r" b="b"/>
              <a:pathLst>
                <a:path w="13560" h="8007" extrusionOk="0">
                  <a:moveTo>
                    <a:pt x="13505" y="1"/>
                  </a:moveTo>
                  <a:lnTo>
                    <a:pt x="0" y="7686"/>
                  </a:lnTo>
                  <a:cubicBezTo>
                    <a:pt x="515" y="7786"/>
                    <a:pt x="1835" y="8006"/>
                    <a:pt x="3463" y="8006"/>
                  </a:cubicBezTo>
                  <a:cubicBezTo>
                    <a:pt x="7267" y="8006"/>
                    <a:pt x="12752" y="6801"/>
                    <a:pt x="13560" y="28"/>
                  </a:cubicBezTo>
                  <a:cubicBezTo>
                    <a:pt x="13560" y="28"/>
                    <a:pt x="13538" y="17"/>
                    <a:pt x="13505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504400" y="2446200"/>
              <a:ext cx="33750" cy="53350"/>
            </a:xfrm>
            <a:custGeom>
              <a:avLst/>
              <a:gdLst/>
              <a:ahLst/>
              <a:cxnLst/>
              <a:rect l="l" t="t" r="r" b="b"/>
              <a:pathLst>
                <a:path w="1350" h="2134" extrusionOk="0">
                  <a:moveTo>
                    <a:pt x="55" y="1"/>
                  </a:moveTo>
                  <a:lnTo>
                    <a:pt x="0" y="480"/>
                  </a:lnTo>
                  <a:lnTo>
                    <a:pt x="631" y="1769"/>
                  </a:lnTo>
                  <a:cubicBezTo>
                    <a:pt x="871" y="1899"/>
                    <a:pt x="1110" y="2019"/>
                    <a:pt x="1349" y="2133"/>
                  </a:cubicBezTo>
                  <a:cubicBezTo>
                    <a:pt x="1094" y="1524"/>
                    <a:pt x="435" y="44"/>
                    <a:pt x="55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593725" y="2529700"/>
              <a:ext cx="296325" cy="86100"/>
            </a:xfrm>
            <a:custGeom>
              <a:avLst/>
              <a:gdLst/>
              <a:ahLst/>
              <a:cxnLst/>
              <a:rect l="l" t="t" r="r" b="b"/>
              <a:pathLst>
                <a:path w="11853" h="3444" extrusionOk="0">
                  <a:moveTo>
                    <a:pt x="1769" y="0"/>
                  </a:moveTo>
                  <a:lnTo>
                    <a:pt x="1328" y="131"/>
                  </a:lnTo>
                  <a:lnTo>
                    <a:pt x="1295" y="436"/>
                  </a:lnTo>
                  <a:cubicBezTo>
                    <a:pt x="855" y="332"/>
                    <a:pt x="425" y="202"/>
                    <a:pt x="1" y="49"/>
                  </a:cubicBezTo>
                  <a:lnTo>
                    <a:pt x="1" y="49"/>
                  </a:lnTo>
                  <a:cubicBezTo>
                    <a:pt x="273" y="267"/>
                    <a:pt x="518" y="517"/>
                    <a:pt x="735" y="789"/>
                  </a:cubicBezTo>
                  <a:cubicBezTo>
                    <a:pt x="1089" y="1088"/>
                    <a:pt x="1584" y="1279"/>
                    <a:pt x="2084" y="1464"/>
                  </a:cubicBezTo>
                  <a:cubicBezTo>
                    <a:pt x="3346" y="1741"/>
                    <a:pt x="4613" y="2018"/>
                    <a:pt x="5864" y="2426"/>
                  </a:cubicBezTo>
                  <a:cubicBezTo>
                    <a:pt x="7855" y="3095"/>
                    <a:pt x="9813" y="3297"/>
                    <a:pt x="11842" y="3443"/>
                  </a:cubicBezTo>
                  <a:lnTo>
                    <a:pt x="11853" y="3318"/>
                  </a:lnTo>
                  <a:cubicBezTo>
                    <a:pt x="11853" y="3318"/>
                    <a:pt x="3074" y="2133"/>
                    <a:pt x="1769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514050" y="2490550"/>
              <a:ext cx="375600" cy="138175"/>
            </a:xfrm>
            <a:custGeom>
              <a:avLst/>
              <a:gdLst/>
              <a:ahLst/>
              <a:cxnLst/>
              <a:rect l="l" t="t" r="r" b="b"/>
              <a:pathLst>
                <a:path w="15024" h="5527" extrusionOk="0">
                  <a:moveTo>
                    <a:pt x="245" y="0"/>
                  </a:moveTo>
                  <a:lnTo>
                    <a:pt x="789" y="1110"/>
                  </a:lnTo>
                  <a:cubicBezTo>
                    <a:pt x="789" y="1110"/>
                    <a:pt x="702" y="1420"/>
                    <a:pt x="0" y="1768"/>
                  </a:cubicBezTo>
                  <a:lnTo>
                    <a:pt x="599" y="1931"/>
                  </a:lnTo>
                  <a:lnTo>
                    <a:pt x="1464" y="1741"/>
                  </a:lnTo>
                  <a:cubicBezTo>
                    <a:pt x="1464" y="1741"/>
                    <a:pt x="4085" y="2339"/>
                    <a:pt x="4792" y="2910"/>
                  </a:cubicBezTo>
                  <a:cubicBezTo>
                    <a:pt x="4792" y="2910"/>
                    <a:pt x="10765" y="5096"/>
                    <a:pt x="14964" y="5526"/>
                  </a:cubicBezTo>
                  <a:lnTo>
                    <a:pt x="15023" y="5004"/>
                  </a:lnTo>
                  <a:cubicBezTo>
                    <a:pt x="13000" y="4863"/>
                    <a:pt x="11042" y="4661"/>
                    <a:pt x="9051" y="3992"/>
                  </a:cubicBezTo>
                  <a:cubicBezTo>
                    <a:pt x="7800" y="3584"/>
                    <a:pt x="6533" y="3312"/>
                    <a:pt x="5271" y="3030"/>
                  </a:cubicBezTo>
                  <a:cubicBezTo>
                    <a:pt x="4771" y="2839"/>
                    <a:pt x="4276" y="2654"/>
                    <a:pt x="3922" y="2355"/>
                  </a:cubicBezTo>
                  <a:cubicBezTo>
                    <a:pt x="3705" y="2078"/>
                    <a:pt x="3460" y="1833"/>
                    <a:pt x="3188" y="1615"/>
                  </a:cubicBezTo>
                  <a:cubicBezTo>
                    <a:pt x="2448" y="1360"/>
                    <a:pt x="1741" y="1028"/>
                    <a:pt x="1077" y="626"/>
                  </a:cubicBezTo>
                  <a:cubicBezTo>
                    <a:pt x="1077" y="626"/>
                    <a:pt x="1034" y="522"/>
                    <a:pt x="963" y="364"/>
                  </a:cubicBezTo>
                  <a:cubicBezTo>
                    <a:pt x="724" y="250"/>
                    <a:pt x="485" y="131"/>
                    <a:pt x="24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295125" y="2529025"/>
              <a:ext cx="367575" cy="183175"/>
            </a:xfrm>
            <a:custGeom>
              <a:avLst/>
              <a:gdLst/>
              <a:ahLst/>
              <a:cxnLst/>
              <a:rect l="l" t="t" r="r" b="b"/>
              <a:pathLst>
                <a:path w="14703" h="7327" extrusionOk="0">
                  <a:moveTo>
                    <a:pt x="9350" y="1"/>
                  </a:moveTo>
                  <a:cubicBezTo>
                    <a:pt x="6472" y="1"/>
                    <a:pt x="2931" y="1488"/>
                    <a:pt x="1" y="7245"/>
                  </a:cubicBezTo>
                  <a:cubicBezTo>
                    <a:pt x="1" y="7245"/>
                    <a:pt x="82" y="7278"/>
                    <a:pt x="229" y="7327"/>
                  </a:cubicBezTo>
                  <a:lnTo>
                    <a:pt x="14702" y="1670"/>
                  </a:lnTo>
                  <a:cubicBezTo>
                    <a:pt x="14363" y="1436"/>
                    <a:pt x="12176" y="1"/>
                    <a:pt x="9350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300825" y="2570775"/>
              <a:ext cx="362950" cy="166250"/>
            </a:xfrm>
            <a:custGeom>
              <a:avLst/>
              <a:gdLst/>
              <a:ahLst/>
              <a:cxnLst/>
              <a:rect l="l" t="t" r="r" b="b"/>
              <a:pathLst>
                <a:path w="14518" h="6650" extrusionOk="0">
                  <a:moveTo>
                    <a:pt x="14474" y="0"/>
                  </a:moveTo>
                  <a:lnTo>
                    <a:pt x="1" y="5662"/>
                  </a:lnTo>
                  <a:cubicBezTo>
                    <a:pt x="715" y="5911"/>
                    <a:pt x="3050" y="6650"/>
                    <a:pt x="5676" y="6650"/>
                  </a:cubicBezTo>
                  <a:cubicBezTo>
                    <a:pt x="9128" y="6650"/>
                    <a:pt x="13082" y="5374"/>
                    <a:pt x="14518" y="33"/>
                  </a:cubicBezTo>
                  <a:lnTo>
                    <a:pt x="14474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729225" y="3656675"/>
              <a:ext cx="319825" cy="277975"/>
            </a:xfrm>
            <a:custGeom>
              <a:avLst/>
              <a:gdLst/>
              <a:ahLst/>
              <a:cxnLst/>
              <a:rect l="l" t="t" r="r" b="b"/>
              <a:pathLst>
                <a:path w="12793" h="11119" extrusionOk="0">
                  <a:moveTo>
                    <a:pt x="0" y="1"/>
                  </a:moveTo>
                  <a:cubicBezTo>
                    <a:pt x="0" y="1"/>
                    <a:pt x="6" y="88"/>
                    <a:pt x="22" y="240"/>
                  </a:cubicBezTo>
                  <a:lnTo>
                    <a:pt x="11118" y="11119"/>
                  </a:lnTo>
                  <a:cubicBezTo>
                    <a:pt x="11270" y="10297"/>
                    <a:pt x="12793" y="610"/>
                    <a:pt x="0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729750" y="3662675"/>
              <a:ext cx="277425" cy="277150"/>
            </a:xfrm>
            <a:custGeom>
              <a:avLst/>
              <a:gdLst/>
              <a:ahLst/>
              <a:cxnLst/>
              <a:rect l="l" t="t" r="r" b="b"/>
              <a:pathLst>
                <a:path w="11097" h="11086" extrusionOk="0">
                  <a:moveTo>
                    <a:pt x="1" y="0"/>
                  </a:moveTo>
                  <a:cubicBezTo>
                    <a:pt x="138" y="1629"/>
                    <a:pt x="1302" y="11085"/>
                    <a:pt x="9264" y="11085"/>
                  </a:cubicBezTo>
                  <a:cubicBezTo>
                    <a:pt x="9836" y="11085"/>
                    <a:pt x="10442" y="11037"/>
                    <a:pt x="11086" y="10933"/>
                  </a:cubicBezTo>
                  <a:cubicBezTo>
                    <a:pt x="11086" y="10933"/>
                    <a:pt x="11091" y="10911"/>
                    <a:pt x="11097" y="108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122325" y="3618075"/>
              <a:ext cx="228750" cy="391375"/>
            </a:xfrm>
            <a:custGeom>
              <a:avLst/>
              <a:gdLst/>
              <a:ahLst/>
              <a:cxnLst/>
              <a:rect l="l" t="t" r="r" b="b"/>
              <a:pathLst>
                <a:path w="9150" h="15655" extrusionOk="0">
                  <a:moveTo>
                    <a:pt x="1447" y="0"/>
                  </a:moveTo>
                  <a:cubicBezTo>
                    <a:pt x="1447" y="0"/>
                    <a:pt x="1388" y="60"/>
                    <a:pt x="1279" y="169"/>
                  </a:cubicBezTo>
                  <a:lnTo>
                    <a:pt x="1" y="15654"/>
                  </a:lnTo>
                  <a:cubicBezTo>
                    <a:pt x="730" y="15246"/>
                    <a:pt x="9149" y="10231"/>
                    <a:pt x="144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937675" y="3622275"/>
              <a:ext cx="216625" cy="387850"/>
            </a:xfrm>
            <a:custGeom>
              <a:avLst/>
              <a:gdLst/>
              <a:ahLst/>
              <a:cxnLst/>
              <a:rect l="l" t="t" r="r" b="b"/>
              <a:pathLst>
                <a:path w="8665" h="15514" extrusionOk="0">
                  <a:moveTo>
                    <a:pt x="8665" y="1"/>
                  </a:moveTo>
                  <a:lnTo>
                    <a:pt x="8665" y="1"/>
                  </a:lnTo>
                  <a:cubicBezTo>
                    <a:pt x="7419" y="1230"/>
                    <a:pt x="0" y="9111"/>
                    <a:pt x="7332" y="15513"/>
                  </a:cubicBezTo>
                  <a:lnTo>
                    <a:pt x="7387" y="15486"/>
                  </a:lnTo>
                  <a:lnTo>
                    <a:pt x="8665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987975" y="3908800"/>
              <a:ext cx="385800" cy="182500"/>
            </a:xfrm>
            <a:custGeom>
              <a:avLst/>
              <a:gdLst/>
              <a:ahLst/>
              <a:cxnLst/>
              <a:rect l="l" t="t" r="r" b="b"/>
              <a:pathLst>
                <a:path w="15432" h="7300" extrusionOk="0">
                  <a:moveTo>
                    <a:pt x="61" y="0"/>
                  </a:moveTo>
                  <a:lnTo>
                    <a:pt x="1" y="479"/>
                  </a:lnTo>
                  <a:lnTo>
                    <a:pt x="1181" y="2888"/>
                  </a:lnTo>
                  <a:cubicBezTo>
                    <a:pt x="1181" y="2888"/>
                    <a:pt x="1094" y="3193"/>
                    <a:pt x="392" y="3541"/>
                  </a:cubicBezTo>
                  <a:lnTo>
                    <a:pt x="991" y="3710"/>
                  </a:lnTo>
                  <a:lnTo>
                    <a:pt x="1856" y="3519"/>
                  </a:lnTo>
                  <a:cubicBezTo>
                    <a:pt x="1856" y="3519"/>
                    <a:pt x="4477" y="4118"/>
                    <a:pt x="5184" y="4683"/>
                  </a:cubicBezTo>
                  <a:cubicBezTo>
                    <a:pt x="5190" y="4683"/>
                    <a:pt x="11156" y="6875"/>
                    <a:pt x="15355" y="7299"/>
                  </a:cubicBezTo>
                  <a:lnTo>
                    <a:pt x="15432" y="6658"/>
                  </a:lnTo>
                  <a:cubicBezTo>
                    <a:pt x="15432" y="6658"/>
                    <a:pt x="6653" y="5472"/>
                    <a:pt x="5342" y="3340"/>
                  </a:cubicBezTo>
                  <a:lnTo>
                    <a:pt x="4907" y="3470"/>
                  </a:lnTo>
                  <a:lnTo>
                    <a:pt x="4874" y="3769"/>
                  </a:lnTo>
                  <a:cubicBezTo>
                    <a:pt x="4874" y="3769"/>
                    <a:pt x="3009" y="3361"/>
                    <a:pt x="1464" y="2399"/>
                  </a:cubicBezTo>
                  <a:cubicBezTo>
                    <a:pt x="1464" y="2399"/>
                    <a:pt x="539" y="54"/>
                    <a:pt x="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710175" y="4054975"/>
              <a:ext cx="28850" cy="39450"/>
            </a:xfrm>
            <a:custGeom>
              <a:avLst/>
              <a:gdLst/>
              <a:ahLst/>
              <a:cxnLst/>
              <a:rect l="l" t="t" r="r" b="b"/>
              <a:pathLst>
                <a:path w="1154" h="1578" extrusionOk="0">
                  <a:moveTo>
                    <a:pt x="1154" y="0"/>
                  </a:moveTo>
                  <a:lnTo>
                    <a:pt x="1154" y="0"/>
                  </a:lnTo>
                  <a:cubicBezTo>
                    <a:pt x="958" y="71"/>
                    <a:pt x="768" y="147"/>
                    <a:pt x="572" y="234"/>
                  </a:cubicBezTo>
                  <a:lnTo>
                    <a:pt x="1" y="1202"/>
                  </a:lnTo>
                  <a:lnTo>
                    <a:pt x="12" y="1578"/>
                  </a:lnTo>
                  <a:cubicBezTo>
                    <a:pt x="311" y="1567"/>
                    <a:pt x="914" y="457"/>
                    <a:pt x="1154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784150" y="3986775"/>
              <a:ext cx="235550" cy="51075"/>
            </a:xfrm>
            <a:custGeom>
              <a:avLst/>
              <a:gdLst/>
              <a:ahLst/>
              <a:cxnLst/>
              <a:rect l="l" t="t" r="r" b="b"/>
              <a:pathLst>
                <a:path w="9422" h="2043" extrusionOk="0">
                  <a:moveTo>
                    <a:pt x="8875" y="0"/>
                  </a:moveTo>
                  <a:cubicBezTo>
                    <a:pt x="7482" y="0"/>
                    <a:pt x="6117" y="70"/>
                    <a:pt x="4705" y="417"/>
                  </a:cubicBezTo>
                  <a:cubicBezTo>
                    <a:pt x="3710" y="650"/>
                    <a:pt x="2709" y="786"/>
                    <a:pt x="1708" y="922"/>
                  </a:cubicBezTo>
                  <a:cubicBezTo>
                    <a:pt x="1311" y="1037"/>
                    <a:pt x="914" y="1151"/>
                    <a:pt x="621" y="1363"/>
                  </a:cubicBezTo>
                  <a:cubicBezTo>
                    <a:pt x="436" y="1564"/>
                    <a:pt x="224" y="1744"/>
                    <a:pt x="1" y="1896"/>
                  </a:cubicBezTo>
                  <a:cubicBezTo>
                    <a:pt x="338" y="1804"/>
                    <a:pt x="680" y="1733"/>
                    <a:pt x="1029" y="1678"/>
                  </a:cubicBezTo>
                  <a:lnTo>
                    <a:pt x="1039" y="1918"/>
                  </a:lnTo>
                  <a:lnTo>
                    <a:pt x="1371" y="2043"/>
                  </a:lnTo>
                  <a:cubicBezTo>
                    <a:pt x="2519" y="471"/>
                    <a:pt x="9421" y="101"/>
                    <a:pt x="9421" y="101"/>
                  </a:cubicBezTo>
                  <a:lnTo>
                    <a:pt x="9416" y="3"/>
                  </a:lnTo>
                  <a:cubicBezTo>
                    <a:pt x="9235" y="1"/>
                    <a:pt x="9055" y="0"/>
                    <a:pt x="887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722550" y="3976775"/>
              <a:ext cx="297150" cy="84075"/>
            </a:xfrm>
            <a:custGeom>
              <a:avLst/>
              <a:gdLst/>
              <a:ahLst/>
              <a:cxnLst/>
              <a:rect l="l" t="t" r="r" b="b"/>
              <a:pathLst>
                <a:path w="11886" h="3363" extrusionOk="0">
                  <a:moveTo>
                    <a:pt x="11874" y="1"/>
                  </a:moveTo>
                  <a:cubicBezTo>
                    <a:pt x="8584" y="66"/>
                    <a:pt x="3803" y="1388"/>
                    <a:pt x="3803" y="1388"/>
                  </a:cubicBezTo>
                  <a:cubicBezTo>
                    <a:pt x="3215" y="1785"/>
                    <a:pt x="1137" y="2084"/>
                    <a:pt x="1137" y="2084"/>
                  </a:cubicBezTo>
                  <a:lnTo>
                    <a:pt x="479" y="1883"/>
                  </a:lnTo>
                  <a:lnTo>
                    <a:pt x="1" y="1975"/>
                  </a:lnTo>
                  <a:cubicBezTo>
                    <a:pt x="528" y="2285"/>
                    <a:pt x="577" y="2530"/>
                    <a:pt x="577" y="2530"/>
                  </a:cubicBezTo>
                  <a:lnTo>
                    <a:pt x="82" y="3362"/>
                  </a:lnTo>
                  <a:cubicBezTo>
                    <a:pt x="273" y="3275"/>
                    <a:pt x="468" y="3199"/>
                    <a:pt x="664" y="3128"/>
                  </a:cubicBezTo>
                  <a:cubicBezTo>
                    <a:pt x="724" y="3003"/>
                    <a:pt x="762" y="2927"/>
                    <a:pt x="762" y="2927"/>
                  </a:cubicBezTo>
                  <a:cubicBezTo>
                    <a:pt x="1306" y="2655"/>
                    <a:pt x="1883" y="2443"/>
                    <a:pt x="2470" y="2296"/>
                  </a:cubicBezTo>
                  <a:cubicBezTo>
                    <a:pt x="2693" y="2138"/>
                    <a:pt x="2900" y="1964"/>
                    <a:pt x="3085" y="1763"/>
                  </a:cubicBezTo>
                  <a:cubicBezTo>
                    <a:pt x="3378" y="1551"/>
                    <a:pt x="3775" y="1437"/>
                    <a:pt x="4172" y="1322"/>
                  </a:cubicBezTo>
                  <a:cubicBezTo>
                    <a:pt x="5173" y="1186"/>
                    <a:pt x="6174" y="1050"/>
                    <a:pt x="7169" y="817"/>
                  </a:cubicBezTo>
                  <a:cubicBezTo>
                    <a:pt x="8546" y="478"/>
                    <a:pt x="9878" y="404"/>
                    <a:pt x="11239" y="404"/>
                  </a:cubicBezTo>
                  <a:cubicBezTo>
                    <a:pt x="11453" y="404"/>
                    <a:pt x="11669" y="406"/>
                    <a:pt x="11885" y="409"/>
                  </a:cubicBezTo>
                  <a:lnTo>
                    <a:pt x="1187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47525" y="3892600"/>
              <a:ext cx="190700" cy="141475"/>
            </a:xfrm>
            <a:custGeom>
              <a:avLst/>
              <a:gdLst/>
              <a:ahLst/>
              <a:cxnLst/>
              <a:rect l="l" t="t" r="r" b="b"/>
              <a:pathLst>
                <a:path w="7628" h="5659" extrusionOk="0">
                  <a:moveTo>
                    <a:pt x="56" y="1"/>
                  </a:moveTo>
                  <a:lnTo>
                    <a:pt x="56" y="1"/>
                  </a:lnTo>
                  <a:cubicBezTo>
                    <a:pt x="35" y="470"/>
                    <a:pt x="1" y="5659"/>
                    <a:pt x="6287" y="5659"/>
                  </a:cubicBezTo>
                  <a:cubicBezTo>
                    <a:pt x="6705" y="5659"/>
                    <a:pt x="7151" y="5636"/>
                    <a:pt x="7627" y="5587"/>
                  </a:cubicBezTo>
                  <a:cubicBezTo>
                    <a:pt x="7627" y="5587"/>
                    <a:pt x="7616" y="5538"/>
                    <a:pt x="7595" y="5451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8900" y="3883900"/>
              <a:ext cx="188375" cy="144975"/>
            </a:xfrm>
            <a:custGeom>
              <a:avLst/>
              <a:gdLst/>
              <a:ahLst/>
              <a:cxnLst/>
              <a:rect l="l" t="t" r="r" b="b"/>
              <a:pathLst>
                <a:path w="7535" h="5799" extrusionOk="0">
                  <a:moveTo>
                    <a:pt x="1882" y="1"/>
                  </a:moveTo>
                  <a:cubicBezTo>
                    <a:pt x="1310" y="1"/>
                    <a:pt x="684" y="98"/>
                    <a:pt x="1" y="316"/>
                  </a:cubicBezTo>
                  <a:lnTo>
                    <a:pt x="1" y="349"/>
                  </a:lnTo>
                  <a:lnTo>
                    <a:pt x="7534" y="5799"/>
                  </a:lnTo>
                  <a:cubicBezTo>
                    <a:pt x="7319" y="4907"/>
                    <a:pt x="5955" y="1"/>
                    <a:pt x="1882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378525" y="4033475"/>
              <a:ext cx="343650" cy="216375"/>
            </a:xfrm>
            <a:custGeom>
              <a:avLst/>
              <a:gdLst/>
              <a:ahLst/>
              <a:cxnLst/>
              <a:rect l="l" t="t" r="r" b="b"/>
              <a:pathLst>
                <a:path w="13746" h="8655" extrusionOk="0">
                  <a:moveTo>
                    <a:pt x="9461" y="0"/>
                  </a:moveTo>
                  <a:cubicBezTo>
                    <a:pt x="6381" y="0"/>
                    <a:pt x="2385" y="1564"/>
                    <a:pt x="1" y="8605"/>
                  </a:cubicBezTo>
                  <a:cubicBezTo>
                    <a:pt x="1" y="8605"/>
                    <a:pt x="88" y="8627"/>
                    <a:pt x="235" y="8654"/>
                  </a:cubicBezTo>
                  <a:lnTo>
                    <a:pt x="13745" y="974"/>
                  </a:lnTo>
                  <a:cubicBezTo>
                    <a:pt x="13433" y="817"/>
                    <a:pt x="11686" y="0"/>
                    <a:pt x="94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384375" y="4057825"/>
              <a:ext cx="339025" cy="200075"/>
            </a:xfrm>
            <a:custGeom>
              <a:avLst/>
              <a:gdLst/>
              <a:ahLst/>
              <a:cxnLst/>
              <a:rect l="l" t="t" r="r" b="b"/>
              <a:pathLst>
                <a:path w="13561" h="8003" extrusionOk="0">
                  <a:moveTo>
                    <a:pt x="13511" y="0"/>
                  </a:moveTo>
                  <a:lnTo>
                    <a:pt x="1" y="7680"/>
                  </a:lnTo>
                  <a:cubicBezTo>
                    <a:pt x="517" y="7782"/>
                    <a:pt x="1840" y="8003"/>
                    <a:pt x="3469" y="8003"/>
                  </a:cubicBezTo>
                  <a:cubicBezTo>
                    <a:pt x="7276" y="8003"/>
                    <a:pt x="12757" y="6795"/>
                    <a:pt x="13560" y="28"/>
                  </a:cubicBezTo>
                  <a:lnTo>
                    <a:pt x="13511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987975" y="3908800"/>
              <a:ext cx="33900" cy="53325"/>
            </a:xfrm>
            <a:custGeom>
              <a:avLst/>
              <a:gdLst/>
              <a:ahLst/>
              <a:cxnLst/>
              <a:rect l="l" t="t" r="r" b="b"/>
              <a:pathLst>
                <a:path w="1356" h="2133" extrusionOk="0">
                  <a:moveTo>
                    <a:pt x="61" y="0"/>
                  </a:moveTo>
                  <a:lnTo>
                    <a:pt x="1" y="479"/>
                  </a:lnTo>
                  <a:lnTo>
                    <a:pt x="637" y="1773"/>
                  </a:lnTo>
                  <a:cubicBezTo>
                    <a:pt x="871" y="1898"/>
                    <a:pt x="1110" y="2018"/>
                    <a:pt x="1355" y="2132"/>
                  </a:cubicBezTo>
                  <a:cubicBezTo>
                    <a:pt x="1100" y="1523"/>
                    <a:pt x="441" y="44"/>
                    <a:pt x="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077450" y="3992425"/>
              <a:ext cx="296325" cy="85950"/>
            </a:xfrm>
            <a:custGeom>
              <a:avLst/>
              <a:gdLst/>
              <a:ahLst/>
              <a:cxnLst/>
              <a:rect l="l" t="t" r="r" b="b"/>
              <a:pathLst>
                <a:path w="11853" h="3438" extrusionOk="0">
                  <a:moveTo>
                    <a:pt x="1763" y="0"/>
                  </a:moveTo>
                  <a:lnTo>
                    <a:pt x="1328" y="125"/>
                  </a:lnTo>
                  <a:lnTo>
                    <a:pt x="1295" y="430"/>
                  </a:lnTo>
                  <a:cubicBezTo>
                    <a:pt x="855" y="327"/>
                    <a:pt x="425" y="196"/>
                    <a:pt x="1" y="44"/>
                  </a:cubicBezTo>
                  <a:lnTo>
                    <a:pt x="1" y="44"/>
                  </a:lnTo>
                  <a:cubicBezTo>
                    <a:pt x="273" y="261"/>
                    <a:pt x="517" y="511"/>
                    <a:pt x="735" y="783"/>
                  </a:cubicBezTo>
                  <a:cubicBezTo>
                    <a:pt x="1089" y="1083"/>
                    <a:pt x="1584" y="1273"/>
                    <a:pt x="2079" y="1458"/>
                  </a:cubicBezTo>
                  <a:cubicBezTo>
                    <a:pt x="3346" y="1735"/>
                    <a:pt x="4608" y="2013"/>
                    <a:pt x="5859" y="2421"/>
                  </a:cubicBezTo>
                  <a:cubicBezTo>
                    <a:pt x="7855" y="3090"/>
                    <a:pt x="9813" y="3296"/>
                    <a:pt x="11842" y="3438"/>
                  </a:cubicBezTo>
                  <a:lnTo>
                    <a:pt x="11853" y="3318"/>
                  </a:lnTo>
                  <a:cubicBezTo>
                    <a:pt x="11853" y="3318"/>
                    <a:pt x="3074" y="2127"/>
                    <a:pt x="176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997775" y="3953125"/>
              <a:ext cx="375600" cy="138175"/>
            </a:xfrm>
            <a:custGeom>
              <a:avLst/>
              <a:gdLst/>
              <a:ahLst/>
              <a:cxnLst/>
              <a:rect l="l" t="t" r="r" b="b"/>
              <a:pathLst>
                <a:path w="15024" h="5527" extrusionOk="0">
                  <a:moveTo>
                    <a:pt x="245" y="0"/>
                  </a:moveTo>
                  <a:lnTo>
                    <a:pt x="789" y="1115"/>
                  </a:lnTo>
                  <a:cubicBezTo>
                    <a:pt x="789" y="1115"/>
                    <a:pt x="702" y="1420"/>
                    <a:pt x="0" y="1768"/>
                  </a:cubicBezTo>
                  <a:lnTo>
                    <a:pt x="593" y="1937"/>
                  </a:lnTo>
                  <a:lnTo>
                    <a:pt x="1458" y="1746"/>
                  </a:lnTo>
                  <a:cubicBezTo>
                    <a:pt x="1458" y="1746"/>
                    <a:pt x="4085" y="2345"/>
                    <a:pt x="4792" y="2910"/>
                  </a:cubicBezTo>
                  <a:cubicBezTo>
                    <a:pt x="4792" y="2910"/>
                    <a:pt x="10764" y="5102"/>
                    <a:pt x="14963" y="5526"/>
                  </a:cubicBezTo>
                  <a:lnTo>
                    <a:pt x="15023" y="5010"/>
                  </a:lnTo>
                  <a:cubicBezTo>
                    <a:pt x="13005" y="4868"/>
                    <a:pt x="11042" y="4662"/>
                    <a:pt x="9046" y="3993"/>
                  </a:cubicBezTo>
                  <a:cubicBezTo>
                    <a:pt x="7795" y="3585"/>
                    <a:pt x="6533" y="3313"/>
                    <a:pt x="5266" y="3030"/>
                  </a:cubicBezTo>
                  <a:cubicBezTo>
                    <a:pt x="4771" y="2845"/>
                    <a:pt x="4276" y="2655"/>
                    <a:pt x="3922" y="2355"/>
                  </a:cubicBezTo>
                  <a:cubicBezTo>
                    <a:pt x="3704" y="2083"/>
                    <a:pt x="3460" y="1833"/>
                    <a:pt x="3188" y="1616"/>
                  </a:cubicBezTo>
                  <a:cubicBezTo>
                    <a:pt x="2448" y="1360"/>
                    <a:pt x="1741" y="1028"/>
                    <a:pt x="1072" y="626"/>
                  </a:cubicBezTo>
                  <a:cubicBezTo>
                    <a:pt x="1072" y="626"/>
                    <a:pt x="1034" y="528"/>
                    <a:pt x="963" y="365"/>
                  </a:cubicBezTo>
                  <a:cubicBezTo>
                    <a:pt x="724" y="250"/>
                    <a:pt x="479" y="131"/>
                    <a:pt x="24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778975" y="3991625"/>
              <a:ext cx="367450" cy="183300"/>
            </a:xfrm>
            <a:custGeom>
              <a:avLst/>
              <a:gdLst/>
              <a:ahLst/>
              <a:cxnLst/>
              <a:rect l="l" t="t" r="r" b="b"/>
              <a:pathLst>
                <a:path w="14698" h="7332" extrusionOk="0">
                  <a:moveTo>
                    <a:pt x="9343" y="1"/>
                  </a:moveTo>
                  <a:cubicBezTo>
                    <a:pt x="6466" y="1"/>
                    <a:pt x="2927" y="1489"/>
                    <a:pt x="1" y="7250"/>
                  </a:cubicBezTo>
                  <a:cubicBezTo>
                    <a:pt x="1" y="7250"/>
                    <a:pt x="77" y="7277"/>
                    <a:pt x="224" y="7331"/>
                  </a:cubicBezTo>
                  <a:lnTo>
                    <a:pt x="14697" y="1669"/>
                  </a:lnTo>
                  <a:cubicBezTo>
                    <a:pt x="14355" y="1435"/>
                    <a:pt x="12168" y="1"/>
                    <a:pt x="9343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784550" y="4033350"/>
              <a:ext cx="362950" cy="166275"/>
            </a:xfrm>
            <a:custGeom>
              <a:avLst/>
              <a:gdLst/>
              <a:ahLst/>
              <a:cxnLst/>
              <a:rect l="l" t="t" r="r" b="b"/>
              <a:pathLst>
                <a:path w="14518" h="6651" extrusionOk="0">
                  <a:moveTo>
                    <a:pt x="14469" y="0"/>
                  </a:moveTo>
                  <a:lnTo>
                    <a:pt x="1" y="5662"/>
                  </a:lnTo>
                  <a:cubicBezTo>
                    <a:pt x="716" y="5912"/>
                    <a:pt x="3052" y="6651"/>
                    <a:pt x="5678" y="6651"/>
                  </a:cubicBezTo>
                  <a:cubicBezTo>
                    <a:pt x="9129" y="6651"/>
                    <a:pt x="13082" y="5375"/>
                    <a:pt x="14518" y="38"/>
                  </a:cubicBezTo>
                  <a:lnTo>
                    <a:pt x="14469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650500" y="2780175"/>
              <a:ext cx="238950" cy="173300"/>
            </a:xfrm>
            <a:custGeom>
              <a:avLst/>
              <a:gdLst/>
              <a:ahLst/>
              <a:cxnLst/>
              <a:rect l="l" t="t" r="r" b="b"/>
              <a:pathLst>
                <a:path w="9558" h="6932" extrusionOk="0">
                  <a:moveTo>
                    <a:pt x="9383" y="0"/>
                  </a:moveTo>
                  <a:lnTo>
                    <a:pt x="1" y="6467"/>
                  </a:lnTo>
                  <a:cubicBezTo>
                    <a:pt x="208" y="6549"/>
                    <a:pt x="1251" y="6932"/>
                    <a:pt x="2597" y="6932"/>
                  </a:cubicBezTo>
                  <a:cubicBezTo>
                    <a:pt x="4919" y="6932"/>
                    <a:pt x="8146" y="5795"/>
                    <a:pt x="9557" y="22"/>
                  </a:cubicBezTo>
                  <a:cubicBezTo>
                    <a:pt x="9557" y="22"/>
                    <a:pt x="9497" y="11"/>
                    <a:pt x="938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649425" y="2778500"/>
              <a:ext cx="235675" cy="163375"/>
            </a:xfrm>
            <a:custGeom>
              <a:avLst/>
              <a:gdLst/>
              <a:ahLst/>
              <a:cxnLst/>
              <a:rect l="l" t="t" r="r" b="b"/>
              <a:pathLst>
                <a:path w="9427" h="6535" extrusionOk="0">
                  <a:moveTo>
                    <a:pt x="8068" y="0"/>
                  </a:moveTo>
                  <a:cubicBezTo>
                    <a:pt x="5405" y="0"/>
                    <a:pt x="189" y="740"/>
                    <a:pt x="0" y="6518"/>
                  </a:cubicBezTo>
                  <a:lnTo>
                    <a:pt x="44" y="6534"/>
                  </a:lnTo>
                  <a:lnTo>
                    <a:pt x="9426" y="67"/>
                  </a:lnTo>
                  <a:cubicBezTo>
                    <a:pt x="9182" y="41"/>
                    <a:pt x="8696" y="0"/>
                    <a:pt x="8068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580475" y="3014200"/>
              <a:ext cx="276600" cy="113950"/>
            </a:xfrm>
            <a:custGeom>
              <a:avLst/>
              <a:gdLst/>
              <a:ahLst/>
              <a:cxnLst/>
              <a:rect l="l" t="t" r="r" b="b"/>
              <a:pathLst>
                <a:path w="11064" h="4558" extrusionOk="0">
                  <a:moveTo>
                    <a:pt x="0" y="0"/>
                  </a:moveTo>
                  <a:lnTo>
                    <a:pt x="0" y="0"/>
                  </a:lnTo>
                  <a:cubicBezTo>
                    <a:pt x="147" y="448"/>
                    <a:pt x="1617" y="4557"/>
                    <a:pt x="6135" y="4557"/>
                  </a:cubicBezTo>
                  <a:cubicBezTo>
                    <a:pt x="7489" y="4557"/>
                    <a:pt x="9116" y="4188"/>
                    <a:pt x="11064" y="3242"/>
                  </a:cubicBezTo>
                  <a:cubicBezTo>
                    <a:pt x="11064" y="3242"/>
                    <a:pt x="11031" y="3187"/>
                    <a:pt x="10966" y="30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2580075" y="2975400"/>
              <a:ext cx="274550" cy="116050"/>
            </a:xfrm>
            <a:custGeom>
              <a:avLst/>
              <a:gdLst/>
              <a:ahLst/>
              <a:cxnLst/>
              <a:rect l="l" t="t" r="r" b="b"/>
              <a:pathLst>
                <a:path w="10982" h="4642" extrusionOk="0">
                  <a:moveTo>
                    <a:pt x="3973" y="1"/>
                  </a:moveTo>
                  <a:cubicBezTo>
                    <a:pt x="2741" y="1"/>
                    <a:pt x="1402" y="421"/>
                    <a:pt x="0" y="1509"/>
                  </a:cubicBezTo>
                  <a:lnTo>
                    <a:pt x="16" y="1552"/>
                  </a:lnTo>
                  <a:lnTo>
                    <a:pt x="10982" y="4642"/>
                  </a:lnTo>
                  <a:cubicBezTo>
                    <a:pt x="10446" y="3840"/>
                    <a:pt x="7699" y="1"/>
                    <a:pt x="3973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486500" y="2926200"/>
              <a:ext cx="184975" cy="259900"/>
            </a:xfrm>
            <a:custGeom>
              <a:avLst/>
              <a:gdLst/>
              <a:ahLst/>
              <a:cxnLst/>
              <a:rect l="l" t="t" r="r" b="b"/>
              <a:pathLst>
                <a:path w="7399" h="10396" extrusionOk="0">
                  <a:moveTo>
                    <a:pt x="4804" y="1"/>
                  </a:moveTo>
                  <a:lnTo>
                    <a:pt x="4597" y="409"/>
                  </a:lnTo>
                  <a:lnTo>
                    <a:pt x="4613" y="1062"/>
                  </a:lnTo>
                  <a:cubicBezTo>
                    <a:pt x="4613" y="1062"/>
                    <a:pt x="3814" y="2862"/>
                    <a:pt x="3308" y="3297"/>
                  </a:cubicBezTo>
                  <a:cubicBezTo>
                    <a:pt x="3308" y="3297"/>
                    <a:pt x="3308" y="3297"/>
                    <a:pt x="3308" y="3297"/>
                  </a:cubicBezTo>
                  <a:cubicBezTo>
                    <a:pt x="3305" y="3297"/>
                    <a:pt x="892" y="7286"/>
                    <a:pt x="1" y="10248"/>
                  </a:cubicBezTo>
                  <a:lnTo>
                    <a:pt x="452" y="10395"/>
                  </a:lnTo>
                  <a:cubicBezTo>
                    <a:pt x="452" y="10395"/>
                    <a:pt x="2536" y="4238"/>
                    <a:pt x="4254" y="3596"/>
                  </a:cubicBezTo>
                  <a:lnTo>
                    <a:pt x="4222" y="3264"/>
                  </a:lnTo>
                  <a:lnTo>
                    <a:pt x="4010" y="3194"/>
                  </a:lnTo>
                  <a:cubicBezTo>
                    <a:pt x="4010" y="3194"/>
                    <a:pt x="4570" y="1910"/>
                    <a:pt x="5473" y="931"/>
                  </a:cubicBezTo>
                  <a:cubicBezTo>
                    <a:pt x="5473" y="931"/>
                    <a:pt x="7295" y="594"/>
                    <a:pt x="7398" y="257"/>
                  </a:cubicBezTo>
                  <a:lnTo>
                    <a:pt x="7061" y="153"/>
                  </a:lnTo>
                  <a:lnTo>
                    <a:pt x="5163" y="659"/>
                  </a:lnTo>
                  <a:cubicBezTo>
                    <a:pt x="5163" y="659"/>
                    <a:pt x="4951" y="556"/>
                    <a:pt x="4804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2576125" y="2705800"/>
              <a:ext cx="25325" cy="26125"/>
            </a:xfrm>
            <a:custGeom>
              <a:avLst/>
              <a:gdLst/>
              <a:ahLst/>
              <a:cxnLst/>
              <a:rect l="l" t="t" r="r" b="b"/>
              <a:pathLst>
                <a:path w="1013" h="1045" extrusionOk="0">
                  <a:moveTo>
                    <a:pt x="33" y="0"/>
                  </a:moveTo>
                  <a:cubicBezTo>
                    <a:pt x="0" y="218"/>
                    <a:pt x="713" y="811"/>
                    <a:pt x="1012" y="1044"/>
                  </a:cubicBezTo>
                  <a:cubicBezTo>
                    <a:pt x="985" y="892"/>
                    <a:pt x="958" y="745"/>
                    <a:pt x="925" y="593"/>
                  </a:cubicBezTo>
                  <a:lnTo>
                    <a:pt x="305" y="4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2602625" y="2767400"/>
              <a:ext cx="24375" cy="176100"/>
            </a:xfrm>
            <a:custGeom>
              <a:avLst/>
              <a:gdLst/>
              <a:ahLst/>
              <a:cxnLst/>
              <a:rect l="l" t="t" r="r" b="b"/>
              <a:pathLst>
                <a:path w="975" h="7044" extrusionOk="0">
                  <a:moveTo>
                    <a:pt x="295" y="0"/>
                  </a:moveTo>
                  <a:lnTo>
                    <a:pt x="295" y="0"/>
                  </a:lnTo>
                  <a:cubicBezTo>
                    <a:pt x="316" y="256"/>
                    <a:pt x="316" y="511"/>
                    <a:pt x="311" y="772"/>
                  </a:cubicBezTo>
                  <a:lnTo>
                    <a:pt x="137" y="740"/>
                  </a:lnTo>
                  <a:lnTo>
                    <a:pt x="1" y="963"/>
                  </a:lnTo>
                  <a:cubicBezTo>
                    <a:pt x="975" y="2013"/>
                    <a:pt x="268" y="7033"/>
                    <a:pt x="268" y="7033"/>
                  </a:cubicBezTo>
                  <a:lnTo>
                    <a:pt x="338" y="7044"/>
                  </a:lnTo>
                  <a:cubicBezTo>
                    <a:pt x="572" y="5907"/>
                    <a:pt x="762" y="4792"/>
                    <a:pt x="703" y="3595"/>
                  </a:cubicBezTo>
                  <a:cubicBezTo>
                    <a:pt x="670" y="2839"/>
                    <a:pt x="714" y="2105"/>
                    <a:pt x="757" y="1365"/>
                  </a:cubicBezTo>
                  <a:cubicBezTo>
                    <a:pt x="730" y="1061"/>
                    <a:pt x="703" y="756"/>
                    <a:pt x="594" y="517"/>
                  </a:cubicBezTo>
                  <a:cubicBezTo>
                    <a:pt x="474" y="354"/>
                    <a:pt x="376" y="180"/>
                    <a:pt x="29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599250" y="2720625"/>
              <a:ext cx="29525" cy="223975"/>
            </a:xfrm>
            <a:custGeom>
              <a:avLst/>
              <a:gdLst/>
              <a:ahLst/>
              <a:cxnLst/>
              <a:rect l="l" t="t" r="r" b="b"/>
              <a:pathLst>
                <a:path w="1181" h="8959" extrusionOk="0">
                  <a:moveTo>
                    <a:pt x="0" y="0"/>
                  </a:moveTo>
                  <a:cubicBezTo>
                    <a:pt x="33" y="152"/>
                    <a:pt x="60" y="299"/>
                    <a:pt x="87" y="451"/>
                  </a:cubicBezTo>
                  <a:cubicBezTo>
                    <a:pt x="163" y="511"/>
                    <a:pt x="218" y="549"/>
                    <a:pt x="218" y="549"/>
                  </a:cubicBezTo>
                  <a:cubicBezTo>
                    <a:pt x="332" y="985"/>
                    <a:pt x="408" y="1425"/>
                    <a:pt x="435" y="1866"/>
                  </a:cubicBezTo>
                  <a:cubicBezTo>
                    <a:pt x="511" y="2051"/>
                    <a:pt x="609" y="2225"/>
                    <a:pt x="729" y="2388"/>
                  </a:cubicBezTo>
                  <a:cubicBezTo>
                    <a:pt x="838" y="2627"/>
                    <a:pt x="865" y="2932"/>
                    <a:pt x="892" y="3231"/>
                  </a:cubicBezTo>
                  <a:cubicBezTo>
                    <a:pt x="849" y="3971"/>
                    <a:pt x="805" y="4716"/>
                    <a:pt x="838" y="5466"/>
                  </a:cubicBezTo>
                  <a:cubicBezTo>
                    <a:pt x="897" y="6663"/>
                    <a:pt x="707" y="7773"/>
                    <a:pt x="473" y="8915"/>
                  </a:cubicBezTo>
                  <a:lnTo>
                    <a:pt x="767" y="8958"/>
                  </a:lnTo>
                  <a:cubicBezTo>
                    <a:pt x="1180" y="6581"/>
                    <a:pt x="897" y="2953"/>
                    <a:pt x="897" y="2953"/>
                  </a:cubicBezTo>
                  <a:cubicBezTo>
                    <a:pt x="696" y="2475"/>
                    <a:pt x="772" y="941"/>
                    <a:pt x="772" y="941"/>
                  </a:cubicBezTo>
                  <a:lnTo>
                    <a:pt x="1012" y="490"/>
                  </a:lnTo>
                  <a:lnTo>
                    <a:pt x="1012" y="136"/>
                  </a:lnTo>
                  <a:cubicBezTo>
                    <a:pt x="713" y="473"/>
                    <a:pt x="528" y="473"/>
                    <a:pt x="528" y="47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617725" y="2615400"/>
              <a:ext cx="127175" cy="118975"/>
            </a:xfrm>
            <a:custGeom>
              <a:avLst/>
              <a:gdLst/>
              <a:ahLst/>
              <a:cxnLst/>
              <a:rect l="l" t="t" r="r" b="b"/>
              <a:pathLst>
                <a:path w="5087" h="4759" extrusionOk="0">
                  <a:moveTo>
                    <a:pt x="4166" y="1"/>
                  </a:moveTo>
                  <a:cubicBezTo>
                    <a:pt x="2796" y="1"/>
                    <a:pt x="380" y="606"/>
                    <a:pt x="1" y="4758"/>
                  </a:cubicBezTo>
                  <a:lnTo>
                    <a:pt x="110" y="4758"/>
                  </a:lnTo>
                  <a:lnTo>
                    <a:pt x="5086" y="97"/>
                  </a:lnTo>
                  <a:cubicBezTo>
                    <a:pt x="4995" y="75"/>
                    <a:pt x="4644" y="1"/>
                    <a:pt x="4166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620450" y="2617675"/>
              <a:ext cx="137625" cy="116700"/>
            </a:xfrm>
            <a:custGeom>
              <a:avLst/>
              <a:gdLst/>
              <a:ahLst/>
              <a:cxnLst/>
              <a:rect l="l" t="t" r="r" b="b"/>
              <a:pathLst>
                <a:path w="5505" h="4668" extrusionOk="0">
                  <a:moveTo>
                    <a:pt x="4977" y="1"/>
                  </a:moveTo>
                  <a:lnTo>
                    <a:pt x="1" y="4667"/>
                  </a:lnTo>
                  <a:cubicBezTo>
                    <a:pt x="767" y="4629"/>
                    <a:pt x="5505" y="4254"/>
                    <a:pt x="5005" y="6"/>
                  </a:cubicBezTo>
                  <a:lnTo>
                    <a:pt x="4977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510850" y="2445250"/>
              <a:ext cx="205625" cy="274025"/>
            </a:xfrm>
            <a:custGeom>
              <a:avLst/>
              <a:gdLst/>
              <a:ahLst/>
              <a:cxnLst/>
              <a:rect l="l" t="t" r="r" b="b"/>
              <a:pathLst>
                <a:path w="8225" h="10961" extrusionOk="0">
                  <a:moveTo>
                    <a:pt x="66" y="1"/>
                  </a:moveTo>
                  <a:cubicBezTo>
                    <a:pt x="66" y="1"/>
                    <a:pt x="39" y="55"/>
                    <a:pt x="1" y="164"/>
                  </a:cubicBezTo>
                  <a:lnTo>
                    <a:pt x="3634" y="10961"/>
                  </a:lnTo>
                  <a:cubicBezTo>
                    <a:pt x="4009" y="10477"/>
                    <a:pt x="8225" y="4651"/>
                    <a:pt x="66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2431025" y="2449325"/>
              <a:ext cx="170675" cy="270900"/>
            </a:xfrm>
            <a:custGeom>
              <a:avLst/>
              <a:gdLst/>
              <a:ahLst/>
              <a:cxnLst/>
              <a:rect l="l" t="t" r="r" b="b"/>
              <a:pathLst>
                <a:path w="6827" h="10836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709" y="1192"/>
                    <a:pt x="1" y="8649"/>
                    <a:pt x="6800" y="10836"/>
                  </a:cubicBezTo>
                  <a:cubicBezTo>
                    <a:pt x="6800" y="10836"/>
                    <a:pt x="6811" y="10819"/>
                    <a:pt x="6827" y="10798"/>
                  </a:cubicBezTo>
                  <a:lnTo>
                    <a:pt x="319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2628475" y="2930025"/>
              <a:ext cx="43000" cy="18500"/>
            </a:xfrm>
            <a:custGeom>
              <a:avLst/>
              <a:gdLst/>
              <a:ahLst/>
              <a:cxnLst/>
              <a:rect l="l" t="t" r="r" b="b"/>
              <a:pathLst>
                <a:path w="1720" h="740" extrusionOk="0">
                  <a:moveTo>
                    <a:pt x="1382" y="0"/>
                  </a:moveTo>
                  <a:lnTo>
                    <a:pt x="359" y="272"/>
                  </a:lnTo>
                  <a:cubicBezTo>
                    <a:pt x="234" y="425"/>
                    <a:pt x="115" y="577"/>
                    <a:pt x="0" y="740"/>
                  </a:cubicBezTo>
                  <a:cubicBezTo>
                    <a:pt x="479" y="642"/>
                    <a:pt x="1638" y="376"/>
                    <a:pt x="1719" y="104"/>
                  </a:cubicBezTo>
                  <a:lnTo>
                    <a:pt x="138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495625" y="2984000"/>
              <a:ext cx="102550" cy="201950"/>
            </a:xfrm>
            <a:custGeom>
              <a:avLst/>
              <a:gdLst/>
              <a:ahLst/>
              <a:cxnLst/>
              <a:rect l="l" t="t" r="r" b="b"/>
              <a:pathLst>
                <a:path w="4102" h="8078" extrusionOk="0">
                  <a:moveTo>
                    <a:pt x="4102" y="1"/>
                  </a:moveTo>
                  <a:lnTo>
                    <a:pt x="4102" y="1"/>
                  </a:lnTo>
                  <a:cubicBezTo>
                    <a:pt x="3906" y="169"/>
                    <a:pt x="3694" y="311"/>
                    <a:pt x="3471" y="430"/>
                  </a:cubicBezTo>
                  <a:cubicBezTo>
                    <a:pt x="3204" y="642"/>
                    <a:pt x="2997" y="974"/>
                    <a:pt x="2791" y="1306"/>
                  </a:cubicBezTo>
                  <a:cubicBezTo>
                    <a:pt x="2415" y="2176"/>
                    <a:pt x="2040" y="3047"/>
                    <a:pt x="1567" y="3890"/>
                  </a:cubicBezTo>
                  <a:cubicBezTo>
                    <a:pt x="805" y="5228"/>
                    <a:pt x="387" y="6609"/>
                    <a:pt x="0" y="8051"/>
                  </a:cubicBezTo>
                  <a:lnTo>
                    <a:pt x="82" y="8078"/>
                  </a:lnTo>
                  <a:cubicBezTo>
                    <a:pt x="82" y="8078"/>
                    <a:pt x="2171" y="1926"/>
                    <a:pt x="3889" y="1279"/>
                  </a:cubicBezTo>
                  <a:lnTo>
                    <a:pt x="3857" y="947"/>
                  </a:lnTo>
                  <a:lnTo>
                    <a:pt x="3645" y="876"/>
                  </a:lnTo>
                  <a:cubicBezTo>
                    <a:pt x="3781" y="577"/>
                    <a:pt x="3933" y="283"/>
                    <a:pt x="4102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486500" y="2926350"/>
              <a:ext cx="151100" cy="259050"/>
            </a:xfrm>
            <a:custGeom>
              <a:avLst/>
              <a:gdLst/>
              <a:ahLst/>
              <a:cxnLst/>
              <a:rect l="l" t="t" r="r" b="b"/>
              <a:pathLst>
                <a:path w="6044" h="10362" extrusionOk="0">
                  <a:moveTo>
                    <a:pt x="4804" y="0"/>
                  </a:moveTo>
                  <a:lnTo>
                    <a:pt x="4602" y="408"/>
                  </a:lnTo>
                  <a:lnTo>
                    <a:pt x="4619" y="1056"/>
                  </a:lnTo>
                  <a:cubicBezTo>
                    <a:pt x="4619" y="1056"/>
                    <a:pt x="3819" y="2861"/>
                    <a:pt x="3308" y="3291"/>
                  </a:cubicBezTo>
                  <a:cubicBezTo>
                    <a:pt x="3308" y="3291"/>
                    <a:pt x="898" y="7283"/>
                    <a:pt x="1" y="10248"/>
                  </a:cubicBezTo>
                  <a:lnTo>
                    <a:pt x="365" y="10362"/>
                  </a:lnTo>
                  <a:cubicBezTo>
                    <a:pt x="752" y="8921"/>
                    <a:pt x="1176" y="7539"/>
                    <a:pt x="1932" y="6196"/>
                  </a:cubicBezTo>
                  <a:cubicBezTo>
                    <a:pt x="2400" y="5353"/>
                    <a:pt x="2780" y="4482"/>
                    <a:pt x="3156" y="3612"/>
                  </a:cubicBezTo>
                  <a:cubicBezTo>
                    <a:pt x="3362" y="3280"/>
                    <a:pt x="3564" y="2948"/>
                    <a:pt x="3836" y="2736"/>
                  </a:cubicBezTo>
                  <a:cubicBezTo>
                    <a:pt x="4064" y="2622"/>
                    <a:pt x="4276" y="2481"/>
                    <a:pt x="4472" y="2312"/>
                  </a:cubicBezTo>
                  <a:cubicBezTo>
                    <a:pt x="4755" y="1817"/>
                    <a:pt x="5092" y="1355"/>
                    <a:pt x="5478" y="931"/>
                  </a:cubicBezTo>
                  <a:cubicBezTo>
                    <a:pt x="5478" y="931"/>
                    <a:pt x="5554" y="914"/>
                    <a:pt x="5679" y="892"/>
                  </a:cubicBezTo>
                  <a:cubicBezTo>
                    <a:pt x="5799" y="729"/>
                    <a:pt x="5919" y="577"/>
                    <a:pt x="6044" y="425"/>
                  </a:cubicBezTo>
                  <a:lnTo>
                    <a:pt x="6044" y="425"/>
                  </a:lnTo>
                  <a:lnTo>
                    <a:pt x="5163" y="659"/>
                  </a:lnTo>
                  <a:cubicBezTo>
                    <a:pt x="5163" y="659"/>
                    <a:pt x="4956" y="555"/>
                    <a:pt x="4804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08675" y="2744000"/>
              <a:ext cx="187400" cy="284075"/>
            </a:xfrm>
            <a:custGeom>
              <a:avLst/>
              <a:gdLst/>
              <a:ahLst/>
              <a:cxnLst/>
              <a:rect l="l" t="t" r="r" b="b"/>
              <a:pathLst>
                <a:path w="7496" h="11363" extrusionOk="0">
                  <a:moveTo>
                    <a:pt x="93" y="1"/>
                  </a:moveTo>
                  <a:cubicBezTo>
                    <a:pt x="93" y="1"/>
                    <a:pt x="55" y="55"/>
                    <a:pt x="1" y="153"/>
                  </a:cubicBezTo>
                  <a:lnTo>
                    <a:pt x="2046" y="11363"/>
                  </a:lnTo>
                  <a:cubicBezTo>
                    <a:pt x="2481" y="10939"/>
                    <a:pt x="7496" y="5782"/>
                    <a:pt x="93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398675" y="2747800"/>
              <a:ext cx="161150" cy="281100"/>
            </a:xfrm>
            <a:custGeom>
              <a:avLst/>
              <a:gdLst/>
              <a:ahLst/>
              <a:cxnLst/>
              <a:rect l="l" t="t" r="r" b="b"/>
              <a:pathLst>
                <a:path w="6446" h="11244" extrusionOk="0">
                  <a:moveTo>
                    <a:pt x="4401" y="1"/>
                  </a:moveTo>
                  <a:lnTo>
                    <a:pt x="4401" y="1"/>
                  </a:lnTo>
                  <a:cubicBezTo>
                    <a:pt x="3753" y="1110"/>
                    <a:pt x="0" y="8105"/>
                    <a:pt x="6413" y="11244"/>
                  </a:cubicBezTo>
                  <a:lnTo>
                    <a:pt x="6446" y="11211"/>
                  </a:lnTo>
                  <a:lnTo>
                    <a:pt x="4401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612925" y="3923075"/>
              <a:ext cx="239075" cy="173300"/>
            </a:xfrm>
            <a:custGeom>
              <a:avLst/>
              <a:gdLst/>
              <a:ahLst/>
              <a:cxnLst/>
              <a:rect l="l" t="t" r="r" b="b"/>
              <a:pathLst>
                <a:path w="9563" h="6932" extrusionOk="0">
                  <a:moveTo>
                    <a:pt x="9388" y="0"/>
                  </a:moveTo>
                  <a:lnTo>
                    <a:pt x="0" y="6467"/>
                  </a:lnTo>
                  <a:cubicBezTo>
                    <a:pt x="210" y="6549"/>
                    <a:pt x="1254" y="6932"/>
                    <a:pt x="2601" y="6932"/>
                  </a:cubicBezTo>
                  <a:cubicBezTo>
                    <a:pt x="4925" y="6932"/>
                    <a:pt x="8151" y="5795"/>
                    <a:pt x="9562" y="22"/>
                  </a:cubicBezTo>
                  <a:cubicBezTo>
                    <a:pt x="9562" y="22"/>
                    <a:pt x="9503" y="11"/>
                    <a:pt x="9388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611975" y="3921375"/>
              <a:ext cx="235675" cy="163400"/>
            </a:xfrm>
            <a:custGeom>
              <a:avLst/>
              <a:gdLst/>
              <a:ahLst/>
              <a:cxnLst/>
              <a:rect l="l" t="t" r="r" b="b"/>
              <a:pathLst>
                <a:path w="9427" h="6536" extrusionOk="0">
                  <a:moveTo>
                    <a:pt x="8068" y="1"/>
                  </a:moveTo>
                  <a:cubicBezTo>
                    <a:pt x="5406" y="1"/>
                    <a:pt x="190" y="741"/>
                    <a:pt x="0" y="6519"/>
                  </a:cubicBezTo>
                  <a:lnTo>
                    <a:pt x="38" y="6535"/>
                  </a:lnTo>
                  <a:lnTo>
                    <a:pt x="9426" y="68"/>
                  </a:lnTo>
                  <a:cubicBezTo>
                    <a:pt x="9182" y="42"/>
                    <a:pt x="8696" y="1"/>
                    <a:pt x="8068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542900" y="4157075"/>
              <a:ext cx="276725" cy="113900"/>
            </a:xfrm>
            <a:custGeom>
              <a:avLst/>
              <a:gdLst/>
              <a:ahLst/>
              <a:cxnLst/>
              <a:rect l="l" t="t" r="r" b="b"/>
              <a:pathLst>
                <a:path w="11069" h="4556" extrusionOk="0">
                  <a:moveTo>
                    <a:pt x="0" y="1"/>
                  </a:moveTo>
                  <a:lnTo>
                    <a:pt x="0" y="1"/>
                  </a:lnTo>
                  <a:cubicBezTo>
                    <a:pt x="147" y="449"/>
                    <a:pt x="1619" y="4556"/>
                    <a:pt x="6136" y="4556"/>
                  </a:cubicBezTo>
                  <a:cubicBezTo>
                    <a:pt x="7491" y="4556"/>
                    <a:pt x="9120" y="4186"/>
                    <a:pt x="11069" y="3237"/>
                  </a:cubicBezTo>
                  <a:cubicBezTo>
                    <a:pt x="11069" y="3237"/>
                    <a:pt x="11036" y="3188"/>
                    <a:pt x="10971" y="30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5542625" y="4118300"/>
              <a:ext cx="274550" cy="116050"/>
            </a:xfrm>
            <a:custGeom>
              <a:avLst/>
              <a:gdLst/>
              <a:ahLst/>
              <a:cxnLst/>
              <a:rect l="l" t="t" r="r" b="b"/>
              <a:pathLst>
                <a:path w="10982" h="4642" extrusionOk="0">
                  <a:moveTo>
                    <a:pt x="3973" y="1"/>
                  </a:moveTo>
                  <a:cubicBezTo>
                    <a:pt x="2741" y="1"/>
                    <a:pt x="1402" y="420"/>
                    <a:pt x="0" y="1508"/>
                  </a:cubicBezTo>
                  <a:lnTo>
                    <a:pt x="11" y="1552"/>
                  </a:lnTo>
                  <a:lnTo>
                    <a:pt x="10982" y="4641"/>
                  </a:lnTo>
                  <a:cubicBezTo>
                    <a:pt x="10446" y="3840"/>
                    <a:pt x="7699" y="1"/>
                    <a:pt x="3973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449075" y="4069100"/>
              <a:ext cx="185075" cy="259750"/>
            </a:xfrm>
            <a:custGeom>
              <a:avLst/>
              <a:gdLst/>
              <a:ahLst/>
              <a:cxnLst/>
              <a:rect l="l" t="t" r="r" b="b"/>
              <a:pathLst>
                <a:path w="7403" h="10390" extrusionOk="0">
                  <a:moveTo>
                    <a:pt x="4803" y="1"/>
                  </a:moveTo>
                  <a:lnTo>
                    <a:pt x="4602" y="409"/>
                  </a:lnTo>
                  <a:lnTo>
                    <a:pt x="4613" y="1056"/>
                  </a:lnTo>
                  <a:cubicBezTo>
                    <a:pt x="4613" y="1056"/>
                    <a:pt x="3819" y="2862"/>
                    <a:pt x="3307" y="3291"/>
                  </a:cubicBezTo>
                  <a:cubicBezTo>
                    <a:pt x="3307" y="3291"/>
                    <a:pt x="892" y="7284"/>
                    <a:pt x="0" y="10248"/>
                  </a:cubicBezTo>
                  <a:lnTo>
                    <a:pt x="446" y="10390"/>
                  </a:lnTo>
                  <a:cubicBezTo>
                    <a:pt x="446" y="10390"/>
                    <a:pt x="2535" y="4238"/>
                    <a:pt x="4254" y="3591"/>
                  </a:cubicBezTo>
                  <a:lnTo>
                    <a:pt x="4226" y="3259"/>
                  </a:lnTo>
                  <a:lnTo>
                    <a:pt x="4009" y="3194"/>
                  </a:lnTo>
                  <a:cubicBezTo>
                    <a:pt x="4009" y="3194"/>
                    <a:pt x="4569" y="1905"/>
                    <a:pt x="5477" y="931"/>
                  </a:cubicBezTo>
                  <a:cubicBezTo>
                    <a:pt x="5477" y="931"/>
                    <a:pt x="7294" y="588"/>
                    <a:pt x="7403" y="256"/>
                  </a:cubicBezTo>
                  <a:lnTo>
                    <a:pt x="7060" y="148"/>
                  </a:lnTo>
                  <a:lnTo>
                    <a:pt x="5162" y="659"/>
                  </a:lnTo>
                  <a:cubicBezTo>
                    <a:pt x="5162" y="659"/>
                    <a:pt x="4955" y="556"/>
                    <a:pt x="4803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538675" y="3848700"/>
              <a:ext cx="25325" cy="26125"/>
            </a:xfrm>
            <a:custGeom>
              <a:avLst/>
              <a:gdLst/>
              <a:ahLst/>
              <a:cxnLst/>
              <a:rect l="l" t="t" r="r" b="b"/>
              <a:pathLst>
                <a:path w="1013" h="1045" extrusionOk="0">
                  <a:moveTo>
                    <a:pt x="33" y="0"/>
                  </a:moveTo>
                  <a:cubicBezTo>
                    <a:pt x="1" y="218"/>
                    <a:pt x="713" y="810"/>
                    <a:pt x="1012" y="1044"/>
                  </a:cubicBezTo>
                  <a:cubicBezTo>
                    <a:pt x="985" y="897"/>
                    <a:pt x="958" y="745"/>
                    <a:pt x="920" y="593"/>
                  </a:cubicBezTo>
                  <a:lnTo>
                    <a:pt x="305" y="4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565050" y="3910275"/>
              <a:ext cx="24375" cy="176125"/>
            </a:xfrm>
            <a:custGeom>
              <a:avLst/>
              <a:gdLst/>
              <a:ahLst/>
              <a:cxnLst/>
              <a:rect l="l" t="t" r="r" b="b"/>
              <a:pathLst>
                <a:path w="975" h="7045" extrusionOk="0">
                  <a:moveTo>
                    <a:pt x="300" y="1"/>
                  </a:moveTo>
                  <a:lnTo>
                    <a:pt x="300" y="1"/>
                  </a:lnTo>
                  <a:cubicBezTo>
                    <a:pt x="316" y="257"/>
                    <a:pt x="322" y="512"/>
                    <a:pt x="311" y="768"/>
                  </a:cubicBezTo>
                  <a:lnTo>
                    <a:pt x="137" y="741"/>
                  </a:lnTo>
                  <a:lnTo>
                    <a:pt x="1" y="964"/>
                  </a:lnTo>
                  <a:cubicBezTo>
                    <a:pt x="974" y="2013"/>
                    <a:pt x="273" y="7034"/>
                    <a:pt x="273" y="7034"/>
                  </a:cubicBezTo>
                  <a:lnTo>
                    <a:pt x="343" y="7045"/>
                  </a:lnTo>
                  <a:cubicBezTo>
                    <a:pt x="577" y="5908"/>
                    <a:pt x="768" y="4793"/>
                    <a:pt x="702" y="3596"/>
                  </a:cubicBezTo>
                  <a:cubicBezTo>
                    <a:pt x="675" y="2840"/>
                    <a:pt x="719" y="2100"/>
                    <a:pt x="762" y="1366"/>
                  </a:cubicBezTo>
                  <a:cubicBezTo>
                    <a:pt x="730" y="1062"/>
                    <a:pt x="708" y="757"/>
                    <a:pt x="594" y="518"/>
                  </a:cubicBezTo>
                  <a:cubicBezTo>
                    <a:pt x="479" y="354"/>
                    <a:pt x="376" y="180"/>
                    <a:pt x="300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561800" y="3863500"/>
              <a:ext cx="29525" cy="224000"/>
            </a:xfrm>
            <a:custGeom>
              <a:avLst/>
              <a:gdLst/>
              <a:ahLst/>
              <a:cxnLst/>
              <a:rect l="l" t="t" r="r" b="b"/>
              <a:pathLst>
                <a:path w="1181" h="8960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48"/>
                    <a:pt x="60" y="300"/>
                    <a:pt x="87" y="452"/>
                  </a:cubicBezTo>
                  <a:cubicBezTo>
                    <a:pt x="163" y="512"/>
                    <a:pt x="212" y="550"/>
                    <a:pt x="212" y="550"/>
                  </a:cubicBezTo>
                  <a:cubicBezTo>
                    <a:pt x="332" y="985"/>
                    <a:pt x="408" y="1426"/>
                    <a:pt x="430" y="1866"/>
                  </a:cubicBezTo>
                  <a:cubicBezTo>
                    <a:pt x="512" y="2051"/>
                    <a:pt x="609" y="2225"/>
                    <a:pt x="724" y="2389"/>
                  </a:cubicBezTo>
                  <a:cubicBezTo>
                    <a:pt x="838" y="2628"/>
                    <a:pt x="865" y="2933"/>
                    <a:pt x="892" y="3232"/>
                  </a:cubicBezTo>
                  <a:cubicBezTo>
                    <a:pt x="849" y="3971"/>
                    <a:pt x="805" y="4717"/>
                    <a:pt x="832" y="5467"/>
                  </a:cubicBezTo>
                  <a:cubicBezTo>
                    <a:pt x="898" y="6664"/>
                    <a:pt x="707" y="7773"/>
                    <a:pt x="473" y="8916"/>
                  </a:cubicBezTo>
                  <a:lnTo>
                    <a:pt x="767" y="8959"/>
                  </a:lnTo>
                  <a:cubicBezTo>
                    <a:pt x="1181" y="6582"/>
                    <a:pt x="898" y="2954"/>
                    <a:pt x="898" y="2954"/>
                  </a:cubicBezTo>
                  <a:cubicBezTo>
                    <a:pt x="691" y="2476"/>
                    <a:pt x="767" y="936"/>
                    <a:pt x="767" y="936"/>
                  </a:cubicBezTo>
                  <a:lnTo>
                    <a:pt x="1007" y="490"/>
                  </a:lnTo>
                  <a:lnTo>
                    <a:pt x="1007" y="137"/>
                  </a:lnTo>
                  <a:cubicBezTo>
                    <a:pt x="707" y="474"/>
                    <a:pt x="528" y="474"/>
                    <a:pt x="528" y="47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80300" y="3758325"/>
              <a:ext cx="127150" cy="118950"/>
            </a:xfrm>
            <a:custGeom>
              <a:avLst/>
              <a:gdLst/>
              <a:ahLst/>
              <a:cxnLst/>
              <a:rect l="l" t="t" r="r" b="b"/>
              <a:pathLst>
                <a:path w="5086" h="4758" extrusionOk="0">
                  <a:moveTo>
                    <a:pt x="4177" y="0"/>
                  </a:moveTo>
                  <a:cubicBezTo>
                    <a:pt x="2809" y="0"/>
                    <a:pt x="380" y="595"/>
                    <a:pt x="0" y="4757"/>
                  </a:cubicBezTo>
                  <a:cubicBezTo>
                    <a:pt x="0" y="4757"/>
                    <a:pt x="38" y="4757"/>
                    <a:pt x="109" y="4752"/>
                  </a:cubicBezTo>
                  <a:lnTo>
                    <a:pt x="5086" y="90"/>
                  </a:lnTo>
                  <a:cubicBezTo>
                    <a:pt x="4994" y="71"/>
                    <a:pt x="4648" y="0"/>
                    <a:pt x="417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582875" y="3760575"/>
              <a:ext cx="137775" cy="116550"/>
            </a:xfrm>
            <a:custGeom>
              <a:avLst/>
              <a:gdLst/>
              <a:ahLst/>
              <a:cxnLst/>
              <a:rect l="l" t="t" r="r" b="b"/>
              <a:pathLst>
                <a:path w="5511" h="4662" extrusionOk="0">
                  <a:moveTo>
                    <a:pt x="4983" y="0"/>
                  </a:moveTo>
                  <a:lnTo>
                    <a:pt x="0" y="4662"/>
                  </a:lnTo>
                  <a:cubicBezTo>
                    <a:pt x="773" y="4629"/>
                    <a:pt x="5510" y="4254"/>
                    <a:pt x="5010" y="6"/>
                  </a:cubicBezTo>
                  <a:lnTo>
                    <a:pt x="4983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473400" y="3588150"/>
              <a:ext cx="205625" cy="274025"/>
            </a:xfrm>
            <a:custGeom>
              <a:avLst/>
              <a:gdLst/>
              <a:ahLst/>
              <a:cxnLst/>
              <a:rect l="l" t="t" r="r" b="b"/>
              <a:pathLst>
                <a:path w="8225" h="10961" extrusionOk="0">
                  <a:moveTo>
                    <a:pt x="66" y="1"/>
                  </a:moveTo>
                  <a:cubicBezTo>
                    <a:pt x="66" y="1"/>
                    <a:pt x="39" y="55"/>
                    <a:pt x="1" y="164"/>
                  </a:cubicBezTo>
                  <a:lnTo>
                    <a:pt x="3634" y="10960"/>
                  </a:lnTo>
                  <a:cubicBezTo>
                    <a:pt x="4009" y="10476"/>
                    <a:pt x="8225" y="4657"/>
                    <a:pt x="66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393600" y="3592225"/>
              <a:ext cx="170675" cy="270900"/>
            </a:xfrm>
            <a:custGeom>
              <a:avLst/>
              <a:gdLst/>
              <a:ahLst/>
              <a:cxnLst/>
              <a:rect l="l" t="t" r="r" b="b"/>
              <a:pathLst>
                <a:path w="6827" h="10836" extrusionOk="0">
                  <a:moveTo>
                    <a:pt x="3193" y="1"/>
                  </a:moveTo>
                  <a:cubicBezTo>
                    <a:pt x="2709" y="1192"/>
                    <a:pt x="0" y="8649"/>
                    <a:pt x="6799" y="10836"/>
                  </a:cubicBezTo>
                  <a:cubicBezTo>
                    <a:pt x="6799" y="10836"/>
                    <a:pt x="6810" y="10819"/>
                    <a:pt x="6826" y="10797"/>
                  </a:cubicBezTo>
                  <a:lnTo>
                    <a:pt x="3193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591025" y="4072925"/>
              <a:ext cx="43000" cy="18375"/>
            </a:xfrm>
            <a:custGeom>
              <a:avLst/>
              <a:gdLst/>
              <a:ahLst/>
              <a:cxnLst/>
              <a:rect l="l" t="t" r="r" b="b"/>
              <a:pathLst>
                <a:path w="1720" h="735" extrusionOk="0">
                  <a:moveTo>
                    <a:pt x="1382" y="0"/>
                  </a:moveTo>
                  <a:lnTo>
                    <a:pt x="360" y="272"/>
                  </a:lnTo>
                  <a:cubicBezTo>
                    <a:pt x="235" y="424"/>
                    <a:pt x="115" y="577"/>
                    <a:pt x="1" y="734"/>
                  </a:cubicBezTo>
                  <a:cubicBezTo>
                    <a:pt x="479" y="642"/>
                    <a:pt x="1638" y="375"/>
                    <a:pt x="1719" y="103"/>
                  </a:cubicBezTo>
                  <a:lnTo>
                    <a:pt x="138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458050" y="4126900"/>
              <a:ext cx="102675" cy="201950"/>
            </a:xfrm>
            <a:custGeom>
              <a:avLst/>
              <a:gdLst/>
              <a:ahLst/>
              <a:cxnLst/>
              <a:rect l="l" t="t" r="r" b="b"/>
              <a:pathLst>
                <a:path w="4107" h="8078" extrusionOk="0">
                  <a:moveTo>
                    <a:pt x="4107" y="0"/>
                  </a:moveTo>
                  <a:cubicBezTo>
                    <a:pt x="3911" y="169"/>
                    <a:pt x="3699" y="310"/>
                    <a:pt x="3470" y="430"/>
                  </a:cubicBezTo>
                  <a:cubicBezTo>
                    <a:pt x="3204" y="642"/>
                    <a:pt x="3003" y="974"/>
                    <a:pt x="2796" y="1306"/>
                  </a:cubicBezTo>
                  <a:cubicBezTo>
                    <a:pt x="2421" y="2176"/>
                    <a:pt x="2040" y="3052"/>
                    <a:pt x="1572" y="3889"/>
                  </a:cubicBezTo>
                  <a:cubicBezTo>
                    <a:pt x="811" y="5233"/>
                    <a:pt x="386" y="6609"/>
                    <a:pt x="0" y="8050"/>
                  </a:cubicBezTo>
                  <a:lnTo>
                    <a:pt x="87" y="8078"/>
                  </a:lnTo>
                  <a:cubicBezTo>
                    <a:pt x="87" y="8078"/>
                    <a:pt x="2176" y="1926"/>
                    <a:pt x="3895" y="1279"/>
                  </a:cubicBezTo>
                  <a:lnTo>
                    <a:pt x="3862" y="947"/>
                  </a:lnTo>
                  <a:lnTo>
                    <a:pt x="3650" y="882"/>
                  </a:lnTo>
                  <a:cubicBezTo>
                    <a:pt x="3786" y="577"/>
                    <a:pt x="3938" y="283"/>
                    <a:pt x="410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449075" y="4069250"/>
              <a:ext cx="150950" cy="259050"/>
            </a:xfrm>
            <a:custGeom>
              <a:avLst/>
              <a:gdLst/>
              <a:ahLst/>
              <a:cxnLst/>
              <a:rect l="l" t="t" r="r" b="b"/>
              <a:pathLst>
                <a:path w="6038" h="10362" extrusionOk="0">
                  <a:moveTo>
                    <a:pt x="4803" y="0"/>
                  </a:moveTo>
                  <a:lnTo>
                    <a:pt x="4596" y="408"/>
                  </a:lnTo>
                  <a:lnTo>
                    <a:pt x="4613" y="1055"/>
                  </a:lnTo>
                  <a:cubicBezTo>
                    <a:pt x="4613" y="1055"/>
                    <a:pt x="3819" y="2861"/>
                    <a:pt x="3307" y="3291"/>
                  </a:cubicBezTo>
                  <a:cubicBezTo>
                    <a:pt x="3307" y="3291"/>
                    <a:pt x="892" y="7283"/>
                    <a:pt x="0" y="10248"/>
                  </a:cubicBezTo>
                  <a:lnTo>
                    <a:pt x="365" y="10362"/>
                  </a:lnTo>
                  <a:cubicBezTo>
                    <a:pt x="751" y="8920"/>
                    <a:pt x="1170" y="7539"/>
                    <a:pt x="1931" y="6195"/>
                  </a:cubicBezTo>
                  <a:cubicBezTo>
                    <a:pt x="2399" y="5352"/>
                    <a:pt x="2774" y="4482"/>
                    <a:pt x="3155" y="3612"/>
                  </a:cubicBezTo>
                  <a:cubicBezTo>
                    <a:pt x="3362" y="3280"/>
                    <a:pt x="3563" y="2948"/>
                    <a:pt x="3829" y="2736"/>
                  </a:cubicBezTo>
                  <a:cubicBezTo>
                    <a:pt x="4058" y="2622"/>
                    <a:pt x="4270" y="2481"/>
                    <a:pt x="4466" y="2312"/>
                  </a:cubicBezTo>
                  <a:cubicBezTo>
                    <a:pt x="4754" y="1817"/>
                    <a:pt x="5091" y="1355"/>
                    <a:pt x="5472" y="930"/>
                  </a:cubicBezTo>
                  <a:cubicBezTo>
                    <a:pt x="5472" y="930"/>
                    <a:pt x="5554" y="914"/>
                    <a:pt x="5679" y="892"/>
                  </a:cubicBezTo>
                  <a:cubicBezTo>
                    <a:pt x="5793" y="729"/>
                    <a:pt x="5913" y="577"/>
                    <a:pt x="6038" y="425"/>
                  </a:cubicBezTo>
                  <a:lnTo>
                    <a:pt x="6038" y="425"/>
                  </a:lnTo>
                  <a:lnTo>
                    <a:pt x="5162" y="658"/>
                  </a:lnTo>
                  <a:cubicBezTo>
                    <a:pt x="5162" y="658"/>
                    <a:pt x="4955" y="555"/>
                    <a:pt x="480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471225" y="3886900"/>
              <a:ext cx="187275" cy="284075"/>
            </a:xfrm>
            <a:custGeom>
              <a:avLst/>
              <a:gdLst/>
              <a:ahLst/>
              <a:cxnLst/>
              <a:rect l="l" t="t" r="r" b="b"/>
              <a:pathLst>
                <a:path w="7491" h="11363" extrusionOk="0">
                  <a:moveTo>
                    <a:pt x="93" y="0"/>
                  </a:moveTo>
                  <a:cubicBezTo>
                    <a:pt x="93" y="0"/>
                    <a:pt x="61" y="55"/>
                    <a:pt x="1" y="153"/>
                  </a:cubicBezTo>
                  <a:lnTo>
                    <a:pt x="2046" y="11363"/>
                  </a:lnTo>
                  <a:cubicBezTo>
                    <a:pt x="2481" y="10938"/>
                    <a:pt x="7491" y="5782"/>
                    <a:pt x="9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361225" y="3890700"/>
              <a:ext cx="161025" cy="281100"/>
            </a:xfrm>
            <a:custGeom>
              <a:avLst/>
              <a:gdLst/>
              <a:ahLst/>
              <a:cxnLst/>
              <a:rect l="l" t="t" r="r" b="b"/>
              <a:pathLst>
                <a:path w="6441" h="11244" extrusionOk="0">
                  <a:moveTo>
                    <a:pt x="4401" y="1"/>
                  </a:moveTo>
                  <a:lnTo>
                    <a:pt x="4401" y="1"/>
                  </a:lnTo>
                  <a:cubicBezTo>
                    <a:pt x="3754" y="1110"/>
                    <a:pt x="1" y="8105"/>
                    <a:pt x="6413" y="11243"/>
                  </a:cubicBezTo>
                  <a:lnTo>
                    <a:pt x="6441" y="11211"/>
                  </a:lnTo>
                  <a:lnTo>
                    <a:pt x="4401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821675" y="3953925"/>
              <a:ext cx="249125" cy="374925"/>
            </a:xfrm>
            <a:custGeom>
              <a:avLst/>
              <a:gdLst/>
              <a:ahLst/>
              <a:cxnLst/>
              <a:rect l="l" t="t" r="r" b="b"/>
              <a:pathLst>
                <a:path w="9965" h="14997" extrusionOk="0">
                  <a:moveTo>
                    <a:pt x="9965" y="1"/>
                  </a:moveTo>
                  <a:cubicBezTo>
                    <a:pt x="9964" y="1"/>
                    <a:pt x="6402" y="4749"/>
                    <a:pt x="4939" y="5968"/>
                  </a:cubicBezTo>
                  <a:cubicBezTo>
                    <a:pt x="3470" y="7181"/>
                    <a:pt x="0" y="12598"/>
                    <a:pt x="1316" y="14997"/>
                  </a:cubicBezTo>
                  <a:cubicBezTo>
                    <a:pt x="1316" y="14997"/>
                    <a:pt x="7979" y="11782"/>
                    <a:pt x="9965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641625" y="3620925"/>
              <a:ext cx="175025" cy="429975"/>
            </a:xfrm>
            <a:custGeom>
              <a:avLst/>
              <a:gdLst/>
              <a:ahLst/>
              <a:cxnLst/>
              <a:rect l="l" t="t" r="r" b="b"/>
              <a:pathLst>
                <a:path w="7001" h="17199" extrusionOk="0">
                  <a:moveTo>
                    <a:pt x="4124" y="0"/>
                  </a:moveTo>
                  <a:cubicBezTo>
                    <a:pt x="4123" y="1"/>
                    <a:pt x="2747" y="5771"/>
                    <a:pt x="1888" y="7468"/>
                  </a:cubicBezTo>
                  <a:cubicBezTo>
                    <a:pt x="1029" y="9165"/>
                    <a:pt x="1" y="15524"/>
                    <a:pt x="2165" y="17199"/>
                  </a:cubicBezTo>
                  <a:cubicBezTo>
                    <a:pt x="2165" y="17199"/>
                    <a:pt x="7001" y="11591"/>
                    <a:pt x="412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771900" y="3831275"/>
              <a:ext cx="219900" cy="407025"/>
            </a:xfrm>
            <a:custGeom>
              <a:avLst/>
              <a:gdLst/>
              <a:ahLst/>
              <a:cxnLst/>
              <a:rect l="l" t="t" r="r" b="b"/>
              <a:pathLst>
                <a:path w="8796" h="16281" extrusionOk="0">
                  <a:moveTo>
                    <a:pt x="8795" y="1"/>
                  </a:moveTo>
                  <a:cubicBezTo>
                    <a:pt x="8793" y="3"/>
                    <a:pt x="1" y="8873"/>
                    <a:pt x="1001" y="16280"/>
                  </a:cubicBezTo>
                  <a:cubicBezTo>
                    <a:pt x="1001" y="16280"/>
                    <a:pt x="7033" y="9639"/>
                    <a:pt x="7751" y="4173"/>
                  </a:cubicBezTo>
                  <a:cubicBezTo>
                    <a:pt x="7751" y="4173"/>
                    <a:pt x="8061" y="768"/>
                    <a:pt x="8795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707850" y="3730525"/>
              <a:ext cx="204275" cy="419375"/>
            </a:xfrm>
            <a:custGeom>
              <a:avLst/>
              <a:gdLst/>
              <a:ahLst/>
              <a:cxnLst/>
              <a:rect l="l" t="t" r="r" b="b"/>
              <a:pathLst>
                <a:path w="8171" h="16775" extrusionOk="0">
                  <a:moveTo>
                    <a:pt x="8170" y="0"/>
                  </a:moveTo>
                  <a:cubicBezTo>
                    <a:pt x="8167" y="4"/>
                    <a:pt x="1" y="9449"/>
                    <a:pt x="1502" y="16775"/>
                  </a:cubicBezTo>
                  <a:cubicBezTo>
                    <a:pt x="1502" y="16775"/>
                    <a:pt x="7066" y="9736"/>
                    <a:pt x="7409" y="4232"/>
                  </a:cubicBezTo>
                  <a:cubicBezTo>
                    <a:pt x="7409" y="4232"/>
                    <a:pt x="7490" y="811"/>
                    <a:pt x="817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560325" y="3566125"/>
              <a:ext cx="135575" cy="369750"/>
            </a:xfrm>
            <a:custGeom>
              <a:avLst/>
              <a:gdLst/>
              <a:ahLst/>
              <a:cxnLst/>
              <a:rect l="l" t="t" r="r" b="b"/>
              <a:pathLst>
                <a:path w="5423" h="14790" extrusionOk="0">
                  <a:moveTo>
                    <a:pt x="3361" y="1"/>
                  </a:moveTo>
                  <a:cubicBezTo>
                    <a:pt x="3361" y="1"/>
                    <a:pt x="0" y="8643"/>
                    <a:pt x="2437" y="14789"/>
                  </a:cubicBezTo>
                  <a:cubicBezTo>
                    <a:pt x="2437" y="14789"/>
                    <a:pt x="5423" y="9383"/>
                    <a:pt x="336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464850" y="3516075"/>
              <a:ext cx="138325" cy="318500"/>
            </a:xfrm>
            <a:custGeom>
              <a:avLst/>
              <a:gdLst/>
              <a:ahLst/>
              <a:cxnLst/>
              <a:rect l="l" t="t" r="r" b="b"/>
              <a:pathLst>
                <a:path w="5533" h="12740" extrusionOk="0">
                  <a:moveTo>
                    <a:pt x="2329" y="1"/>
                  </a:moveTo>
                  <a:cubicBezTo>
                    <a:pt x="2329" y="1"/>
                    <a:pt x="1" y="3221"/>
                    <a:pt x="3525" y="12739"/>
                  </a:cubicBezTo>
                  <a:cubicBezTo>
                    <a:pt x="3525" y="12739"/>
                    <a:pt x="5532" y="6968"/>
                    <a:pt x="232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428700" y="4300025"/>
              <a:ext cx="425625" cy="116175"/>
            </a:xfrm>
            <a:custGeom>
              <a:avLst/>
              <a:gdLst/>
              <a:ahLst/>
              <a:cxnLst/>
              <a:rect l="l" t="t" r="r" b="b"/>
              <a:pathLst>
                <a:path w="17025" h="4647" extrusionOk="0">
                  <a:moveTo>
                    <a:pt x="13645" y="1"/>
                  </a:moveTo>
                  <a:cubicBezTo>
                    <a:pt x="11206" y="1"/>
                    <a:pt x="8332" y="808"/>
                    <a:pt x="7299" y="1419"/>
                  </a:cubicBezTo>
                  <a:cubicBezTo>
                    <a:pt x="5662" y="2387"/>
                    <a:pt x="0" y="4155"/>
                    <a:pt x="0" y="4155"/>
                  </a:cubicBezTo>
                  <a:cubicBezTo>
                    <a:pt x="1961" y="4502"/>
                    <a:pt x="3741" y="4647"/>
                    <a:pt x="5346" y="4647"/>
                  </a:cubicBezTo>
                  <a:cubicBezTo>
                    <a:pt x="13369" y="4647"/>
                    <a:pt x="17025" y="1033"/>
                    <a:pt x="17025" y="1033"/>
                  </a:cubicBezTo>
                  <a:cubicBezTo>
                    <a:pt x="16352" y="278"/>
                    <a:pt x="15073" y="1"/>
                    <a:pt x="13645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66600" y="3984775"/>
              <a:ext cx="429300" cy="93200"/>
            </a:xfrm>
            <a:custGeom>
              <a:avLst/>
              <a:gdLst/>
              <a:ahLst/>
              <a:cxnLst/>
              <a:rect l="l" t="t" r="r" b="b"/>
              <a:pathLst>
                <a:path w="17172" h="3728" extrusionOk="0">
                  <a:moveTo>
                    <a:pt x="9427" y="0"/>
                  </a:moveTo>
                  <a:cubicBezTo>
                    <a:pt x="8745" y="0"/>
                    <a:pt x="8171" y="49"/>
                    <a:pt x="7789" y="138"/>
                  </a:cubicBezTo>
                  <a:cubicBezTo>
                    <a:pt x="6179" y="511"/>
                    <a:pt x="1495" y="535"/>
                    <a:pt x="287" y="535"/>
                  </a:cubicBezTo>
                  <a:cubicBezTo>
                    <a:pt x="104" y="535"/>
                    <a:pt x="1" y="535"/>
                    <a:pt x="1" y="535"/>
                  </a:cubicBezTo>
                  <a:lnTo>
                    <a:pt x="1" y="535"/>
                  </a:lnTo>
                  <a:cubicBezTo>
                    <a:pt x="4779" y="3041"/>
                    <a:pt x="8745" y="3728"/>
                    <a:pt x="11656" y="3728"/>
                  </a:cubicBezTo>
                  <a:cubicBezTo>
                    <a:pt x="15190" y="3728"/>
                    <a:pt x="17172" y="2716"/>
                    <a:pt x="17172" y="2716"/>
                  </a:cubicBezTo>
                  <a:cubicBezTo>
                    <a:pt x="16286" y="728"/>
                    <a:pt x="12058" y="0"/>
                    <a:pt x="942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51725" y="4204725"/>
              <a:ext cx="448900" cy="92225"/>
            </a:xfrm>
            <a:custGeom>
              <a:avLst/>
              <a:gdLst/>
              <a:ahLst/>
              <a:cxnLst/>
              <a:rect l="l" t="t" r="r" b="b"/>
              <a:pathLst>
                <a:path w="17956" h="3689" extrusionOk="0">
                  <a:moveTo>
                    <a:pt x="12494" y="0"/>
                  </a:moveTo>
                  <a:cubicBezTo>
                    <a:pt x="6467" y="0"/>
                    <a:pt x="0" y="3039"/>
                    <a:pt x="0" y="3039"/>
                  </a:cubicBezTo>
                  <a:cubicBezTo>
                    <a:pt x="199" y="2950"/>
                    <a:pt x="495" y="2915"/>
                    <a:pt x="841" y="2915"/>
                  </a:cubicBezTo>
                  <a:cubicBezTo>
                    <a:pt x="2188" y="2915"/>
                    <a:pt x="4287" y="3452"/>
                    <a:pt x="4287" y="3452"/>
                  </a:cubicBezTo>
                  <a:cubicBezTo>
                    <a:pt x="5058" y="3617"/>
                    <a:pt x="5888" y="3688"/>
                    <a:pt x="6744" y="3688"/>
                  </a:cubicBezTo>
                  <a:cubicBezTo>
                    <a:pt x="11876" y="3688"/>
                    <a:pt x="17955" y="1152"/>
                    <a:pt x="17955" y="1152"/>
                  </a:cubicBezTo>
                  <a:cubicBezTo>
                    <a:pt x="16335" y="316"/>
                    <a:pt x="14437" y="0"/>
                    <a:pt x="1249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303450" y="4106600"/>
              <a:ext cx="451075" cy="84250"/>
            </a:xfrm>
            <a:custGeom>
              <a:avLst/>
              <a:gdLst/>
              <a:ahLst/>
              <a:cxnLst/>
              <a:rect l="l" t="t" r="r" b="b"/>
              <a:pathLst>
                <a:path w="18043" h="3370" extrusionOk="0">
                  <a:moveTo>
                    <a:pt x="11343" y="1"/>
                  </a:moveTo>
                  <a:cubicBezTo>
                    <a:pt x="5718" y="1"/>
                    <a:pt x="1" y="2227"/>
                    <a:pt x="1" y="2227"/>
                  </a:cubicBezTo>
                  <a:cubicBezTo>
                    <a:pt x="147" y="2172"/>
                    <a:pt x="342" y="2149"/>
                    <a:pt x="569" y="2149"/>
                  </a:cubicBezTo>
                  <a:cubicBezTo>
                    <a:pt x="1881" y="2149"/>
                    <a:pt x="4243" y="2928"/>
                    <a:pt x="4243" y="2928"/>
                  </a:cubicBezTo>
                  <a:cubicBezTo>
                    <a:pt x="5347" y="3244"/>
                    <a:pt x="6590" y="3370"/>
                    <a:pt x="7866" y="3370"/>
                  </a:cubicBezTo>
                  <a:cubicBezTo>
                    <a:pt x="12714" y="3370"/>
                    <a:pt x="18042" y="1563"/>
                    <a:pt x="18042" y="1563"/>
                  </a:cubicBezTo>
                  <a:cubicBezTo>
                    <a:pt x="16127" y="406"/>
                    <a:pt x="13744" y="1"/>
                    <a:pt x="11343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269175" y="3831875"/>
              <a:ext cx="356300" cy="104200"/>
            </a:xfrm>
            <a:custGeom>
              <a:avLst/>
              <a:gdLst/>
              <a:ahLst/>
              <a:cxnLst/>
              <a:rect l="l" t="t" r="r" b="b"/>
              <a:pathLst>
                <a:path w="14252" h="4168" extrusionOk="0">
                  <a:moveTo>
                    <a:pt x="325" y="1"/>
                  </a:moveTo>
                  <a:cubicBezTo>
                    <a:pt x="115" y="1"/>
                    <a:pt x="1" y="4"/>
                    <a:pt x="1" y="4"/>
                  </a:cubicBezTo>
                  <a:cubicBezTo>
                    <a:pt x="5855" y="3654"/>
                    <a:pt x="10653" y="4168"/>
                    <a:pt x="12891" y="4168"/>
                  </a:cubicBezTo>
                  <a:cubicBezTo>
                    <a:pt x="13768" y="4168"/>
                    <a:pt x="14251" y="4089"/>
                    <a:pt x="14251" y="4089"/>
                  </a:cubicBezTo>
                  <a:cubicBezTo>
                    <a:pt x="9822" y="216"/>
                    <a:pt x="2005" y="1"/>
                    <a:pt x="325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269450" y="3696075"/>
              <a:ext cx="289950" cy="136725"/>
            </a:xfrm>
            <a:custGeom>
              <a:avLst/>
              <a:gdLst/>
              <a:ahLst/>
              <a:cxnLst/>
              <a:rect l="l" t="t" r="r" b="b"/>
              <a:pathLst>
                <a:path w="11598" h="5469" extrusionOk="0">
                  <a:moveTo>
                    <a:pt x="749" y="0"/>
                  </a:moveTo>
                  <a:cubicBezTo>
                    <a:pt x="249" y="0"/>
                    <a:pt x="1" y="73"/>
                    <a:pt x="1" y="73"/>
                  </a:cubicBezTo>
                  <a:cubicBezTo>
                    <a:pt x="5489" y="5425"/>
                    <a:pt x="11597" y="5469"/>
                    <a:pt x="11597" y="5469"/>
                  </a:cubicBezTo>
                  <a:cubicBezTo>
                    <a:pt x="5804" y="619"/>
                    <a:pt x="2207" y="0"/>
                    <a:pt x="74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538550" y="3815775"/>
              <a:ext cx="413400" cy="693525"/>
            </a:xfrm>
            <a:custGeom>
              <a:avLst/>
              <a:gdLst/>
              <a:ahLst/>
              <a:cxnLst/>
              <a:rect l="l" t="t" r="r" b="b"/>
              <a:pathLst>
                <a:path w="16536" h="27741" extrusionOk="0">
                  <a:moveTo>
                    <a:pt x="447" y="1"/>
                  </a:moveTo>
                  <a:lnTo>
                    <a:pt x="1" y="202"/>
                  </a:lnTo>
                  <a:cubicBezTo>
                    <a:pt x="3204" y="2764"/>
                    <a:pt x="15682" y="27740"/>
                    <a:pt x="15682" y="27740"/>
                  </a:cubicBezTo>
                  <a:lnTo>
                    <a:pt x="16536" y="27349"/>
                  </a:lnTo>
                  <a:cubicBezTo>
                    <a:pt x="10754" y="15878"/>
                    <a:pt x="447" y="1"/>
                    <a:pt x="44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550650" y="3824900"/>
              <a:ext cx="385125" cy="669025"/>
            </a:xfrm>
            <a:custGeom>
              <a:avLst/>
              <a:gdLst/>
              <a:ahLst/>
              <a:cxnLst/>
              <a:rect l="l" t="t" r="r" b="b"/>
              <a:pathLst>
                <a:path w="15405" h="26761" extrusionOk="0">
                  <a:moveTo>
                    <a:pt x="1" y="0"/>
                  </a:moveTo>
                  <a:lnTo>
                    <a:pt x="15405" y="26761"/>
                  </a:lnTo>
                  <a:cubicBezTo>
                    <a:pt x="4190" y="4919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849675" y="4042725"/>
              <a:ext cx="177200" cy="273075"/>
            </a:xfrm>
            <a:custGeom>
              <a:avLst/>
              <a:gdLst/>
              <a:ahLst/>
              <a:cxnLst/>
              <a:rect l="l" t="t" r="r" b="b"/>
              <a:pathLst>
                <a:path w="7088" h="10923" extrusionOk="0">
                  <a:moveTo>
                    <a:pt x="7088" y="1"/>
                  </a:moveTo>
                  <a:lnTo>
                    <a:pt x="1" y="10922"/>
                  </a:lnTo>
                  <a:cubicBezTo>
                    <a:pt x="1" y="10922"/>
                    <a:pt x="6049" y="3536"/>
                    <a:pt x="7088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516525" y="4320000"/>
              <a:ext cx="323800" cy="74575"/>
            </a:xfrm>
            <a:custGeom>
              <a:avLst/>
              <a:gdLst/>
              <a:ahLst/>
              <a:cxnLst/>
              <a:rect l="l" t="t" r="r" b="b"/>
              <a:pathLst>
                <a:path w="12952" h="2983" extrusionOk="0">
                  <a:moveTo>
                    <a:pt x="12951" y="0"/>
                  </a:moveTo>
                  <a:lnTo>
                    <a:pt x="1" y="2823"/>
                  </a:lnTo>
                  <a:cubicBezTo>
                    <a:pt x="315" y="2934"/>
                    <a:pt x="726" y="2983"/>
                    <a:pt x="1206" y="2983"/>
                  </a:cubicBezTo>
                  <a:cubicBezTo>
                    <a:pt x="4952" y="2983"/>
                    <a:pt x="12951" y="0"/>
                    <a:pt x="12951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98825" y="3907575"/>
              <a:ext cx="150000" cy="313450"/>
            </a:xfrm>
            <a:custGeom>
              <a:avLst/>
              <a:gdLst/>
              <a:ahLst/>
              <a:cxnLst/>
              <a:rect l="l" t="t" r="r" b="b"/>
              <a:pathLst>
                <a:path w="6000" h="12538" extrusionOk="0">
                  <a:moveTo>
                    <a:pt x="6000" y="0"/>
                  </a:moveTo>
                  <a:lnTo>
                    <a:pt x="6000" y="0"/>
                  </a:lnTo>
                  <a:cubicBezTo>
                    <a:pt x="4890" y="1588"/>
                    <a:pt x="0" y="12537"/>
                    <a:pt x="0" y="12537"/>
                  </a:cubicBezTo>
                  <a:lnTo>
                    <a:pt x="6000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446900" y="4230625"/>
              <a:ext cx="339975" cy="33500"/>
            </a:xfrm>
            <a:custGeom>
              <a:avLst/>
              <a:gdLst/>
              <a:ahLst/>
              <a:cxnLst/>
              <a:rect l="l" t="t" r="r" b="b"/>
              <a:pathLst>
                <a:path w="13599" h="1340" extrusionOk="0">
                  <a:moveTo>
                    <a:pt x="13315" y="1"/>
                  </a:moveTo>
                  <a:cubicBezTo>
                    <a:pt x="11714" y="1"/>
                    <a:pt x="3757" y="66"/>
                    <a:pt x="1" y="1340"/>
                  </a:cubicBezTo>
                  <a:lnTo>
                    <a:pt x="13599" y="2"/>
                  </a:lnTo>
                  <a:cubicBezTo>
                    <a:pt x="13599" y="2"/>
                    <a:pt x="13499" y="1"/>
                    <a:pt x="13315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375125" y="4142000"/>
              <a:ext cx="364150" cy="14900"/>
            </a:xfrm>
            <a:custGeom>
              <a:avLst/>
              <a:gdLst/>
              <a:ahLst/>
              <a:cxnLst/>
              <a:rect l="l" t="t" r="r" b="b"/>
              <a:pathLst>
                <a:path w="14566" h="596" extrusionOk="0">
                  <a:moveTo>
                    <a:pt x="14566" y="0"/>
                  </a:moveTo>
                  <a:cubicBezTo>
                    <a:pt x="14566" y="0"/>
                    <a:pt x="14565" y="0"/>
                    <a:pt x="14565" y="0"/>
                  </a:cubicBezTo>
                  <a:lnTo>
                    <a:pt x="14565" y="0"/>
                  </a:lnTo>
                  <a:lnTo>
                    <a:pt x="14566" y="0"/>
                  </a:lnTo>
                  <a:cubicBezTo>
                    <a:pt x="14566" y="0"/>
                    <a:pt x="14566" y="0"/>
                    <a:pt x="14566" y="0"/>
                  </a:cubicBezTo>
                  <a:close/>
                  <a:moveTo>
                    <a:pt x="14565" y="0"/>
                  </a:moveTo>
                  <a:lnTo>
                    <a:pt x="0" y="240"/>
                  </a:lnTo>
                  <a:cubicBezTo>
                    <a:pt x="998" y="502"/>
                    <a:pt x="2601" y="596"/>
                    <a:pt x="4385" y="596"/>
                  </a:cubicBezTo>
                  <a:cubicBezTo>
                    <a:pt x="8861" y="596"/>
                    <a:pt x="14479" y="5"/>
                    <a:pt x="145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747275" y="3814825"/>
              <a:ext cx="124600" cy="319175"/>
            </a:xfrm>
            <a:custGeom>
              <a:avLst/>
              <a:gdLst/>
              <a:ahLst/>
              <a:cxnLst/>
              <a:rect l="l" t="t" r="r" b="b"/>
              <a:pathLst>
                <a:path w="4984" h="12767" extrusionOk="0">
                  <a:moveTo>
                    <a:pt x="4983" y="1"/>
                  </a:moveTo>
                  <a:cubicBezTo>
                    <a:pt x="3944" y="1458"/>
                    <a:pt x="1" y="12766"/>
                    <a:pt x="1" y="12766"/>
                  </a:cubicBezTo>
                  <a:lnTo>
                    <a:pt x="4983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341125" y="4013775"/>
              <a:ext cx="342675" cy="27075"/>
            </a:xfrm>
            <a:custGeom>
              <a:avLst/>
              <a:gdLst/>
              <a:ahLst/>
              <a:cxnLst/>
              <a:rect l="l" t="t" r="r" b="b"/>
              <a:pathLst>
                <a:path w="13707" h="1083" extrusionOk="0">
                  <a:moveTo>
                    <a:pt x="0" y="0"/>
                  </a:moveTo>
                  <a:cubicBezTo>
                    <a:pt x="2181" y="1077"/>
                    <a:pt x="13707" y="1082"/>
                    <a:pt x="13707" y="10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686650" y="3699650"/>
              <a:ext cx="63775" cy="334125"/>
            </a:xfrm>
            <a:custGeom>
              <a:avLst/>
              <a:gdLst/>
              <a:ahLst/>
              <a:cxnLst/>
              <a:rect l="l" t="t" r="r" b="b"/>
              <a:pathLst>
                <a:path w="2551" h="13365" extrusionOk="0">
                  <a:moveTo>
                    <a:pt x="2333" y="1"/>
                  </a:moveTo>
                  <a:lnTo>
                    <a:pt x="0" y="13365"/>
                  </a:lnTo>
                  <a:cubicBezTo>
                    <a:pt x="0" y="13365"/>
                    <a:pt x="2551" y="2296"/>
                    <a:pt x="2333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620950" y="3627725"/>
              <a:ext cx="20975" cy="296875"/>
            </a:xfrm>
            <a:custGeom>
              <a:avLst/>
              <a:gdLst/>
              <a:ahLst/>
              <a:cxnLst/>
              <a:rect l="l" t="t" r="r" b="b"/>
              <a:pathLst>
                <a:path w="839" h="11875" extrusionOk="0">
                  <a:moveTo>
                    <a:pt x="839" y="0"/>
                  </a:moveTo>
                  <a:lnTo>
                    <a:pt x="839" y="0"/>
                  </a:lnTo>
                  <a:cubicBezTo>
                    <a:pt x="186" y="1311"/>
                    <a:pt x="1" y="11874"/>
                    <a:pt x="1" y="11874"/>
                  </a:cubicBezTo>
                  <a:lnTo>
                    <a:pt x="839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323850" y="3844525"/>
              <a:ext cx="294425" cy="84825"/>
            </a:xfrm>
            <a:custGeom>
              <a:avLst/>
              <a:gdLst/>
              <a:ahLst/>
              <a:cxnLst/>
              <a:rect l="l" t="t" r="r" b="b"/>
              <a:pathLst>
                <a:path w="11777" h="3393" extrusionOk="0">
                  <a:moveTo>
                    <a:pt x="26" y="1"/>
                  </a:moveTo>
                  <a:cubicBezTo>
                    <a:pt x="15" y="1"/>
                    <a:pt x="6" y="2"/>
                    <a:pt x="0" y="4"/>
                  </a:cubicBezTo>
                  <a:lnTo>
                    <a:pt x="11776" y="3392"/>
                  </a:lnTo>
                  <a:cubicBezTo>
                    <a:pt x="11776" y="3392"/>
                    <a:pt x="713" y="1"/>
                    <a:pt x="26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525650" y="3569125"/>
              <a:ext cx="26125" cy="249800"/>
            </a:xfrm>
            <a:custGeom>
              <a:avLst/>
              <a:gdLst/>
              <a:ahLst/>
              <a:cxnLst/>
              <a:rect l="l" t="t" r="r" b="b"/>
              <a:pathLst>
                <a:path w="1045" h="9992" extrusionOk="0">
                  <a:moveTo>
                    <a:pt x="0" y="0"/>
                  </a:moveTo>
                  <a:lnTo>
                    <a:pt x="1044" y="9992"/>
                  </a:lnTo>
                  <a:cubicBezTo>
                    <a:pt x="1044" y="9992"/>
                    <a:pt x="392" y="1512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304675" y="3710950"/>
              <a:ext cx="233900" cy="109875"/>
            </a:xfrm>
            <a:custGeom>
              <a:avLst/>
              <a:gdLst/>
              <a:ahLst/>
              <a:cxnLst/>
              <a:rect l="l" t="t" r="r" b="b"/>
              <a:pathLst>
                <a:path w="9356" h="4395" extrusionOk="0">
                  <a:moveTo>
                    <a:pt x="1" y="0"/>
                  </a:moveTo>
                  <a:cubicBezTo>
                    <a:pt x="2057" y="1219"/>
                    <a:pt x="9356" y="4395"/>
                    <a:pt x="9356" y="439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2261600" y="1262375"/>
              <a:ext cx="240300" cy="609750"/>
            </a:xfrm>
            <a:custGeom>
              <a:avLst/>
              <a:gdLst/>
              <a:ahLst/>
              <a:cxnLst/>
              <a:rect l="l" t="t" r="r" b="b"/>
              <a:pathLst>
                <a:path w="9612" h="24390" extrusionOk="0">
                  <a:moveTo>
                    <a:pt x="6446" y="1"/>
                  </a:moveTo>
                  <a:cubicBezTo>
                    <a:pt x="6446" y="1"/>
                    <a:pt x="1" y="8230"/>
                    <a:pt x="4825" y="24390"/>
                  </a:cubicBezTo>
                  <a:cubicBezTo>
                    <a:pt x="4825" y="24390"/>
                    <a:pt x="6386" y="16160"/>
                    <a:pt x="7485" y="13707"/>
                  </a:cubicBezTo>
                  <a:cubicBezTo>
                    <a:pt x="8584" y="11249"/>
                    <a:pt x="9612" y="2225"/>
                    <a:pt x="6446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731275" y="1515850"/>
              <a:ext cx="271575" cy="575475"/>
            </a:xfrm>
            <a:custGeom>
              <a:avLst/>
              <a:gdLst/>
              <a:ahLst/>
              <a:cxnLst/>
              <a:rect l="l" t="t" r="r" b="b"/>
              <a:pathLst>
                <a:path w="10863" h="23019" extrusionOk="0">
                  <a:moveTo>
                    <a:pt x="2638" y="0"/>
                  </a:moveTo>
                  <a:lnTo>
                    <a:pt x="2638" y="0"/>
                  </a:lnTo>
                  <a:cubicBezTo>
                    <a:pt x="2638" y="1"/>
                    <a:pt x="0" y="10112"/>
                    <a:pt x="10862" y="23019"/>
                  </a:cubicBezTo>
                  <a:cubicBezTo>
                    <a:pt x="10862" y="23019"/>
                    <a:pt x="9018" y="14844"/>
                    <a:pt x="9046" y="12157"/>
                  </a:cubicBezTo>
                  <a:cubicBezTo>
                    <a:pt x="9078" y="9470"/>
                    <a:pt x="6424" y="778"/>
                    <a:pt x="263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464625" y="1341250"/>
              <a:ext cx="234575" cy="637225"/>
            </a:xfrm>
            <a:custGeom>
              <a:avLst/>
              <a:gdLst/>
              <a:ahLst/>
              <a:cxnLst/>
              <a:rect l="l" t="t" r="r" b="b"/>
              <a:pathLst>
                <a:path w="9383" h="25489" extrusionOk="0">
                  <a:moveTo>
                    <a:pt x="3509" y="1"/>
                  </a:moveTo>
                  <a:cubicBezTo>
                    <a:pt x="3509" y="1"/>
                    <a:pt x="0" y="12179"/>
                    <a:pt x="2491" y="19549"/>
                  </a:cubicBezTo>
                  <a:cubicBezTo>
                    <a:pt x="2491" y="19549"/>
                    <a:pt x="4221" y="24063"/>
                    <a:pt x="3764" y="25488"/>
                  </a:cubicBezTo>
                  <a:cubicBezTo>
                    <a:pt x="3764" y="25488"/>
                    <a:pt x="9383" y="8774"/>
                    <a:pt x="350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605900" y="1421350"/>
              <a:ext cx="228325" cy="635300"/>
            </a:xfrm>
            <a:custGeom>
              <a:avLst/>
              <a:gdLst/>
              <a:ahLst/>
              <a:cxnLst/>
              <a:rect l="l" t="t" r="r" b="b"/>
              <a:pathLst>
                <a:path w="9133" h="25412" extrusionOk="0">
                  <a:moveTo>
                    <a:pt x="2671" y="0"/>
                  </a:moveTo>
                  <a:cubicBezTo>
                    <a:pt x="2671" y="1"/>
                    <a:pt x="1" y="12385"/>
                    <a:pt x="2987" y="19570"/>
                  </a:cubicBezTo>
                  <a:cubicBezTo>
                    <a:pt x="2987" y="19570"/>
                    <a:pt x="5021" y="23954"/>
                    <a:pt x="4662" y="25412"/>
                  </a:cubicBezTo>
                  <a:cubicBezTo>
                    <a:pt x="4662" y="25412"/>
                    <a:pt x="9133" y="8349"/>
                    <a:pt x="2671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952775" y="1615250"/>
              <a:ext cx="211350" cy="483150"/>
            </a:xfrm>
            <a:custGeom>
              <a:avLst/>
              <a:gdLst/>
              <a:ahLst/>
              <a:cxnLst/>
              <a:rect l="l" t="t" r="r" b="b"/>
              <a:pathLst>
                <a:path w="8454" h="19326" extrusionOk="0">
                  <a:moveTo>
                    <a:pt x="414" y="0"/>
                  </a:moveTo>
                  <a:lnTo>
                    <a:pt x="414" y="0"/>
                  </a:lnTo>
                  <a:cubicBezTo>
                    <a:pt x="414" y="1"/>
                    <a:pt x="1" y="8714"/>
                    <a:pt x="8453" y="19326"/>
                  </a:cubicBezTo>
                  <a:cubicBezTo>
                    <a:pt x="8453" y="19320"/>
                    <a:pt x="7333" y="6277"/>
                    <a:pt x="4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112700" y="1701325"/>
              <a:ext cx="259875" cy="384850"/>
            </a:xfrm>
            <a:custGeom>
              <a:avLst/>
              <a:gdLst/>
              <a:ahLst/>
              <a:cxnLst/>
              <a:rect l="l" t="t" r="r" b="b"/>
              <a:pathLst>
                <a:path w="10395" h="15394" extrusionOk="0">
                  <a:moveTo>
                    <a:pt x="0" y="0"/>
                  </a:moveTo>
                  <a:cubicBezTo>
                    <a:pt x="0" y="1"/>
                    <a:pt x="1056" y="8562"/>
                    <a:pt x="9453" y="15393"/>
                  </a:cubicBezTo>
                  <a:cubicBezTo>
                    <a:pt x="9448" y="15393"/>
                    <a:pt x="10394" y="986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424925" y="902175"/>
              <a:ext cx="491025" cy="369750"/>
            </a:xfrm>
            <a:custGeom>
              <a:avLst/>
              <a:gdLst/>
              <a:ahLst/>
              <a:cxnLst/>
              <a:rect l="l" t="t" r="r" b="b"/>
              <a:pathLst>
                <a:path w="19641" h="14790" extrusionOk="0">
                  <a:moveTo>
                    <a:pt x="19641" y="1"/>
                  </a:moveTo>
                  <a:cubicBezTo>
                    <a:pt x="3438" y="4684"/>
                    <a:pt x="0" y="14556"/>
                    <a:pt x="0" y="14556"/>
                  </a:cubicBezTo>
                  <a:cubicBezTo>
                    <a:pt x="395" y="14716"/>
                    <a:pt x="832" y="14789"/>
                    <a:pt x="1298" y="14789"/>
                  </a:cubicBezTo>
                  <a:cubicBezTo>
                    <a:pt x="5066" y="14789"/>
                    <a:pt x="10779" y="10017"/>
                    <a:pt x="12086" y="8018"/>
                  </a:cubicBezTo>
                  <a:cubicBezTo>
                    <a:pt x="13560" y="5766"/>
                    <a:pt x="19641" y="1"/>
                    <a:pt x="1964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795850" y="1315125"/>
              <a:ext cx="578075" cy="220725"/>
            </a:xfrm>
            <a:custGeom>
              <a:avLst/>
              <a:gdLst/>
              <a:ahLst/>
              <a:cxnLst/>
              <a:rect l="l" t="t" r="r" b="b"/>
              <a:pathLst>
                <a:path w="23123" h="8829" extrusionOk="0">
                  <a:moveTo>
                    <a:pt x="21847" y="1"/>
                  </a:moveTo>
                  <a:cubicBezTo>
                    <a:pt x="5944" y="1"/>
                    <a:pt x="1" y="7948"/>
                    <a:pt x="1" y="7948"/>
                  </a:cubicBezTo>
                  <a:cubicBezTo>
                    <a:pt x="754" y="8576"/>
                    <a:pt x="1860" y="8829"/>
                    <a:pt x="3126" y="8829"/>
                  </a:cubicBezTo>
                  <a:cubicBezTo>
                    <a:pt x="6847" y="8829"/>
                    <a:pt x="11945" y="6640"/>
                    <a:pt x="13495" y="5370"/>
                  </a:cubicBezTo>
                  <a:cubicBezTo>
                    <a:pt x="15579" y="3673"/>
                    <a:pt x="23123" y="18"/>
                    <a:pt x="23123" y="18"/>
                  </a:cubicBezTo>
                  <a:cubicBezTo>
                    <a:pt x="22690" y="6"/>
                    <a:pt x="22265" y="1"/>
                    <a:pt x="2184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50550" y="1010550"/>
              <a:ext cx="539450" cy="339350"/>
            </a:xfrm>
            <a:custGeom>
              <a:avLst/>
              <a:gdLst/>
              <a:ahLst/>
              <a:cxnLst/>
              <a:rect l="l" t="t" r="r" b="b"/>
              <a:pathLst>
                <a:path w="21578" h="13574" extrusionOk="0">
                  <a:moveTo>
                    <a:pt x="21578" y="1"/>
                  </a:moveTo>
                  <a:cubicBezTo>
                    <a:pt x="20621" y="1154"/>
                    <a:pt x="15894" y="2138"/>
                    <a:pt x="15894" y="2138"/>
                  </a:cubicBezTo>
                  <a:cubicBezTo>
                    <a:pt x="8344" y="4036"/>
                    <a:pt x="1" y="13571"/>
                    <a:pt x="1" y="13571"/>
                  </a:cubicBezTo>
                  <a:cubicBezTo>
                    <a:pt x="75" y="13573"/>
                    <a:pt x="150" y="13573"/>
                    <a:pt x="225" y="13573"/>
                  </a:cubicBezTo>
                  <a:cubicBezTo>
                    <a:pt x="10712" y="13573"/>
                    <a:pt x="21576" y="3"/>
                    <a:pt x="21578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663825" y="1130475"/>
              <a:ext cx="561200" cy="303050"/>
            </a:xfrm>
            <a:custGeom>
              <a:avLst/>
              <a:gdLst/>
              <a:ahLst/>
              <a:cxnLst/>
              <a:rect l="l" t="t" r="r" b="b"/>
              <a:pathLst>
                <a:path w="22448" h="12122" extrusionOk="0">
                  <a:moveTo>
                    <a:pt x="22448" y="1"/>
                  </a:moveTo>
                  <a:cubicBezTo>
                    <a:pt x="21414" y="1089"/>
                    <a:pt x="16628" y="1752"/>
                    <a:pt x="16628" y="1752"/>
                  </a:cubicBezTo>
                  <a:cubicBezTo>
                    <a:pt x="8970" y="3128"/>
                    <a:pt x="1" y="12076"/>
                    <a:pt x="1" y="12076"/>
                  </a:cubicBezTo>
                  <a:cubicBezTo>
                    <a:pt x="358" y="12107"/>
                    <a:pt x="717" y="12122"/>
                    <a:pt x="1077" y="12122"/>
                  </a:cubicBezTo>
                  <a:cubicBezTo>
                    <a:pt x="11316" y="12122"/>
                    <a:pt x="22446" y="3"/>
                    <a:pt x="22448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959175" y="1521925"/>
              <a:ext cx="514975" cy="112425"/>
            </a:xfrm>
            <a:custGeom>
              <a:avLst/>
              <a:gdLst/>
              <a:ahLst/>
              <a:cxnLst/>
              <a:rect l="l" t="t" r="r" b="b"/>
              <a:pathLst>
                <a:path w="20599" h="4497" extrusionOk="0">
                  <a:moveTo>
                    <a:pt x="16046" y="1"/>
                  </a:moveTo>
                  <a:cubicBezTo>
                    <a:pt x="5511" y="1"/>
                    <a:pt x="0" y="3929"/>
                    <a:pt x="0" y="3929"/>
                  </a:cubicBezTo>
                  <a:cubicBezTo>
                    <a:pt x="1491" y="4329"/>
                    <a:pt x="3051" y="4496"/>
                    <a:pt x="4617" y="4496"/>
                  </a:cubicBezTo>
                  <a:cubicBezTo>
                    <a:pt x="12529" y="4496"/>
                    <a:pt x="20598" y="236"/>
                    <a:pt x="20598" y="236"/>
                  </a:cubicBezTo>
                  <a:cubicBezTo>
                    <a:pt x="18990" y="73"/>
                    <a:pt x="17472" y="1"/>
                    <a:pt x="16046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105900" y="1662825"/>
              <a:ext cx="451325" cy="80150"/>
            </a:xfrm>
            <a:custGeom>
              <a:avLst/>
              <a:gdLst/>
              <a:ahLst/>
              <a:cxnLst/>
              <a:rect l="l" t="t" r="r" b="b"/>
              <a:pathLst>
                <a:path w="18053" h="3206" extrusionOk="0">
                  <a:moveTo>
                    <a:pt x="9371" y="1"/>
                  </a:moveTo>
                  <a:cubicBezTo>
                    <a:pt x="3698" y="1"/>
                    <a:pt x="0" y="1785"/>
                    <a:pt x="0" y="1785"/>
                  </a:cubicBezTo>
                  <a:cubicBezTo>
                    <a:pt x="4316" y="2841"/>
                    <a:pt x="7692" y="3206"/>
                    <a:pt x="10295" y="3206"/>
                  </a:cubicBezTo>
                  <a:cubicBezTo>
                    <a:pt x="16083" y="3206"/>
                    <a:pt x="18053" y="1404"/>
                    <a:pt x="18053" y="1404"/>
                  </a:cubicBezTo>
                  <a:cubicBezTo>
                    <a:pt x="14865" y="361"/>
                    <a:pt x="11918" y="1"/>
                    <a:pt x="937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193350" y="1081250"/>
              <a:ext cx="946300" cy="641725"/>
            </a:xfrm>
            <a:custGeom>
              <a:avLst/>
              <a:gdLst/>
              <a:ahLst/>
              <a:cxnLst/>
              <a:rect l="l" t="t" r="r" b="b"/>
              <a:pathLst>
                <a:path w="37852" h="25669" extrusionOk="0">
                  <a:moveTo>
                    <a:pt x="832" y="1"/>
                  </a:moveTo>
                  <a:lnTo>
                    <a:pt x="0" y="1023"/>
                  </a:lnTo>
                  <a:cubicBezTo>
                    <a:pt x="14468" y="11967"/>
                    <a:pt x="37411" y="25668"/>
                    <a:pt x="37411" y="25668"/>
                  </a:cubicBezTo>
                  <a:lnTo>
                    <a:pt x="37851" y="25130"/>
                  </a:lnTo>
                  <a:cubicBezTo>
                    <a:pt x="32200" y="23879"/>
                    <a:pt x="832" y="1"/>
                    <a:pt x="83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217275" y="1103825"/>
              <a:ext cx="904550" cy="608125"/>
            </a:xfrm>
            <a:custGeom>
              <a:avLst/>
              <a:gdLst/>
              <a:ahLst/>
              <a:cxnLst/>
              <a:rect l="l" t="t" r="r" b="b"/>
              <a:pathLst>
                <a:path w="36182" h="24325" extrusionOk="0">
                  <a:moveTo>
                    <a:pt x="1" y="1"/>
                  </a:moveTo>
                  <a:lnTo>
                    <a:pt x="1" y="1"/>
                  </a:lnTo>
                  <a:cubicBezTo>
                    <a:pt x="27811" y="20702"/>
                    <a:pt x="36182" y="24325"/>
                    <a:pt x="36182" y="2432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360325" y="1275975"/>
              <a:ext cx="76850" cy="456500"/>
            </a:xfrm>
            <a:custGeom>
              <a:avLst/>
              <a:gdLst/>
              <a:ahLst/>
              <a:cxnLst/>
              <a:rect l="l" t="t" r="r" b="b"/>
              <a:pathLst>
                <a:path w="3074" h="18260" extrusionOk="0">
                  <a:moveTo>
                    <a:pt x="3074" y="1"/>
                  </a:moveTo>
                  <a:lnTo>
                    <a:pt x="3074" y="1"/>
                  </a:lnTo>
                  <a:cubicBezTo>
                    <a:pt x="3073" y="2"/>
                    <a:pt x="1" y="13131"/>
                    <a:pt x="892" y="18260"/>
                  </a:cubicBezTo>
                  <a:lnTo>
                    <a:pt x="307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446250" y="973850"/>
              <a:ext cx="366500" cy="290875"/>
            </a:xfrm>
            <a:custGeom>
              <a:avLst/>
              <a:gdLst/>
              <a:ahLst/>
              <a:cxnLst/>
              <a:rect l="l" t="t" r="r" b="b"/>
              <a:pathLst>
                <a:path w="14660" h="11635" extrusionOk="0">
                  <a:moveTo>
                    <a:pt x="14659" y="0"/>
                  </a:moveTo>
                  <a:lnTo>
                    <a:pt x="14659" y="0"/>
                  </a:lnTo>
                  <a:cubicBezTo>
                    <a:pt x="10542" y="490"/>
                    <a:pt x="1" y="11634"/>
                    <a:pt x="1" y="11634"/>
                  </a:cubicBezTo>
                  <a:lnTo>
                    <a:pt x="14659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560625" y="1364500"/>
              <a:ext cx="15525" cy="490625"/>
            </a:xfrm>
            <a:custGeom>
              <a:avLst/>
              <a:gdLst/>
              <a:ahLst/>
              <a:cxnLst/>
              <a:rect l="l" t="t" r="r" b="b"/>
              <a:pathLst>
                <a:path w="621" h="19625" extrusionOk="0">
                  <a:moveTo>
                    <a:pt x="0" y="1"/>
                  </a:moveTo>
                  <a:lnTo>
                    <a:pt x="202" y="19625"/>
                  </a:lnTo>
                  <a:cubicBezTo>
                    <a:pt x="620" y="16922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569725" y="1090650"/>
              <a:ext cx="410150" cy="254025"/>
            </a:xfrm>
            <a:custGeom>
              <a:avLst/>
              <a:gdLst/>
              <a:ahLst/>
              <a:cxnLst/>
              <a:rect l="l" t="t" r="r" b="b"/>
              <a:pathLst>
                <a:path w="16406" h="10161" extrusionOk="0">
                  <a:moveTo>
                    <a:pt x="16405" y="0"/>
                  </a:moveTo>
                  <a:lnTo>
                    <a:pt x="1" y="10161"/>
                  </a:lnTo>
                  <a:cubicBezTo>
                    <a:pt x="1" y="10161"/>
                    <a:pt x="11978" y="4411"/>
                    <a:pt x="1640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685450" y="1193025"/>
              <a:ext cx="457725" cy="234450"/>
            </a:xfrm>
            <a:custGeom>
              <a:avLst/>
              <a:gdLst/>
              <a:ahLst/>
              <a:cxnLst/>
              <a:rect l="l" t="t" r="r" b="b"/>
              <a:pathLst>
                <a:path w="18309" h="9378" extrusionOk="0">
                  <a:moveTo>
                    <a:pt x="18309" y="1"/>
                  </a:moveTo>
                  <a:cubicBezTo>
                    <a:pt x="13304" y="1023"/>
                    <a:pt x="145" y="9296"/>
                    <a:pt x="2" y="9377"/>
                  </a:cubicBezTo>
                  <a:lnTo>
                    <a:pt x="2" y="9377"/>
                  </a:lnTo>
                  <a:lnTo>
                    <a:pt x="18309" y="1"/>
                  </a:lnTo>
                  <a:close/>
                  <a:moveTo>
                    <a:pt x="2" y="9377"/>
                  </a:moveTo>
                  <a:lnTo>
                    <a:pt x="0" y="9378"/>
                  </a:lnTo>
                  <a:cubicBezTo>
                    <a:pt x="0" y="9378"/>
                    <a:pt x="0" y="9378"/>
                    <a:pt x="0" y="9378"/>
                  </a:cubicBezTo>
                  <a:cubicBezTo>
                    <a:pt x="0" y="9378"/>
                    <a:pt x="1" y="9378"/>
                    <a:pt x="2" y="9377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680150" y="1442700"/>
              <a:ext cx="51150" cy="481925"/>
            </a:xfrm>
            <a:custGeom>
              <a:avLst/>
              <a:gdLst/>
              <a:ahLst/>
              <a:cxnLst/>
              <a:rect l="l" t="t" r="r" b="b"/>
              <a:pathLst>
                <a:path w="2046" h="19277" extrusionOk="0">
                  <a:moveTo>
                    <a:pt x="0" y="0"/>
                  </a:moveTo>
                  <a:lnTo>
                    <a:pt x="1632" y="19276"/>
                  </a:lnTo>
                  <a:cubicBezTo>
                    <a:pt x="2045" y="1678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2818700" y="1342075"/>
              <a:ext cx="451075" cy="179100"/>
            </a:xfrm>
            <a:custGeom>
              <a:avLst/>
              <a:gdLst/>
              <a:ahLst/>
              <a:cxnLst/>
              <a:rect l="l" t="t" r="r" b="b"/>
              <a:pathLst>
                <a:path w="18043" h="7164" extrusionOk="0">
                  <a:moveTo>
                    <a:pt x="18038" y="0"/>
                  </a:moveTo>
                  <a:cubicBezTo>
                    <a:pt x="14594" y="0"/>
                    <a:pt x="1" y="7164"/>
                    <a:pt x="1" y="7164"/>
                  </a:cubicBezTo>
                  <a:lnTo>
                    <a:pt x="18042" y="0"/>
                  </a:lnTo>
                  <a:cubicBezTo>
                    <a:pt x="18041" y="0"/>
                    <a:pt x="18040" y="0"/>
                    <a:pt x="1803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819250" y="1531900"/>
              <a:ext cx="134225" cy="459900"/>
            </a:xfrm>
            <a:custGeom>
              <a:avLst/>
              <a:gdLst/>
              <a:ahLst/>
              <a:cxnLst/>
              <a:rect l="l" t="t" r="r" b="b"/>
              <a:pathLst>
                <a:path w="5369" h="1839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"/>
                    <a:pt x="3661" y="15616"/>
                    <a:pt x="5369" y="1839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970450" y="1629400"/>
              <a:ext cx="158725" cy="389325"/>
            </a:xfrm>
            <a:custGeom>
              <a:avLst/>
              <a:gdLst/>
              <a:ahLst/>
              <a:cxnLst/>
              <a:rect l="l" t="t" r="r" b="b"/>
              <a:pathLst>
                <a:path w="6349" h="15573" extrusionOk="0">
                  <a:moveTo>
                    <a:pt x="1" y="0"/>
                  </a:moveTo>
                  <a:lnTo>
                    <a:pt x="6332" y="15572"/>
                  </a:lnTo>
                  <a:cubicBezTo>
                    <a:pt x="6348" y="1350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971000" y="1545625"/>
              <a:ext cx="425900" cy="76050"/>
            </a:xfrm>
            <a:custGeom>
              <a:avLst/>
              <a:gdLst/>
              <a:ahLst/>
              <a:cxnLst/>
              <a:rect l="l" t="t" r="r" b="b"/>
              <a:pathLst>
                <a:path w="17036" h="3042" extrusionOk="0">
                  <a:moveTo>
                    <a:pt x="17036" y="1"/>
                  </a:moveTo>
                  <a:lnTo>
                    <a:pt x="1" y="3041"/>
                  </a:lnTo>
                  <a:cubicBezTo>
                    <a:pt x="1" y="3041"/>
                    <a:pt x="16699" y="365"/>
                    <a:pt x="17036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124125" y="1720225"/>
              <a:ext cx="188625" cy="300250"/>
            </a:xfrm>
            <a:custGeom>
              <a:avLst/>
              <a:gdLst/>
              <a:ahLst/>
              <a:cxnLst/>
              <a:rect l="l" t="t" r="r" b="b"/>
              <a:pathLst>
                <a:path w="7545" h="12010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3"/>
                    <a:pt x="6108" y="10335"/>
                    <a:pt x="7544" y="120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139625" y="1701375"/>
              <a:ext cx="364850" cy="8125"/>
            </a:xfrm>
            <a:custGeom>
              <a:avLst/>
              <a:gdLst/>
              <a:ahLst/>
              <a:cxnLst/>
              <a:rect l="l" t="t" r="r" b="b"/>
              <a:pathLst>
                <a:path w="14594" h="325" extrusionOk="0">
                  <a:moveTo>
                    <a:pt x="11726" y="0"/>
                  </a:moveTo>
                  <a:cubicBezTo>
                    <a:pt x="7128" y="0"/>
                    <a:pt x="0" y="325"/>
                    <a:pt x="0" y="325"/>
                  </a:cubicBezTo>
                  <a:lnTo>
                    <a:pt x="14593" y="74"/>
                  </a:lnTo>
                  <a:cubicBezTo>
                    <a:pt x="13910" y="21"/>
                    <a:pt x="12900" y="0"/>
                    <a:pt x="1172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03550" y="1424175"/>
              <a:ext cx="355725" cy="76550"/>
            </a:xfrm>
            <a:custGeom>
              <a:avLst/>
              <a:gdLst/>
              <a:ahLst/>
              <a:cxnLst/>
              <a:rect l="l" t="t" r="r" b="b"/>
              <a:pathLst>
                <a:path w="14229" h="3062" extrusionOk="0">
                  <a:moveTo>
                    <a:pt x="7643" y="0"/>
                  </a:moveTo>
                  <a:cubicBezTo>
                    <a:pt x="5562" y="0"/>
                    <a:pt x="3005" y="368"/>
                    <a:pt x="0" y="1459"/>
                  </a:cubicBezTo>
                  <a:cubicBezTo>
                    <a:pt x="0" y="1459"/>
                    <a:pt x="4841" y="2085"/>
                    <a:pt x="6304" y="2645"/>
                  </a:cubicBezTo>
                  <a:cubicBezTo>
                    <a:pt x="6913" y="2876"/>
                    <a:pt x="8183" y="3061"/>
                    <a:pt x="9543" y="3061"/>
                  </a:cubicBezTo>
                  <a:cubicBezTo>
                    <a:pt x="11451" y="3061"/>
                    <a:pt x="13537" y="2696"/>
                    <a:pt x="14229" y="1579"/>
                  </a:cubicBezTo>
                  <a:cubicBezTo>
                    <a:pt x="14229" y="1579"/>
                    <a:pt x="11955" y="0"/>
                    <a:pt x="764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797200" y="1687725"/>
              <a:ext cx="327475" cy="141025"/>
            </a:xfrm>
            <a:custGeom>
              <a:avLst/>
              <a:gdLst/>
              <a:ahLst/>
              <a:cxnLst/>
              <a:rect l="l" t="t" r="r" b="b"/>
              <a:pathLst>
                <a:path w="13099" h="5641" extrusionOk="0">
                  <a:moveTo>
                    <a:pt x="11965" y="1"/>
                  </a:moveTo>
                  <a:cubicBezTo>
                    <a:pt x="9906" y="1"/>
                    <a:pt x="5271" y="652"/>
                    <a:pt x="1" y="5641"/>
                  </a:cubicBezTo>
                  <a:cubicBezTo>
                    <a:pt x="1" y="5641"/>
                    <a:pt x="4689" y="4286"/>
                    <a:pt x="6250" y="4216"/>
                  </a:cubicBezTo>
                  <a:cubicBezTo>
                    <a:pt x="7811" y="4145"/>
                    <a:pt x="12777" y="2312"/>
                    <a:pt x="13098" y="82"/>
                  </a:cubicBezTo>
                  <a:cubicBezTo>
                    <a:pt x="13098" y="82"/>
                    <a:pt x="12692" y="1"/>
                    <a:pt x="11965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847650" y="1523900"/>
              <a:ext cx="370150" cy="66650"/>
            </a:xfrm>
            <a:custGeom>
              <a:avLst/>
              <a:gdLst/>
              <a:ahLst/>
              <a:cxnLst/>
              <a:rect l="l" t="t" r="r" b="b"/>
              <a:pathLst>
                <a:path w="14806" h="2666" extrusionOk="0">
                  <a:moveTo>
                    <a:pt x="8367" y="0"/>
                  </a:moveTo>
                  <a:cubicBezTo>
                    <a:pt x="6637" y="0"/>
                    <a:pt x="4849" y="191"/>
                    <a:pt x="3411" y="772"/>
                  </a:cubicBezTo>
                  <a:cubicBezTo>
                    <a:pt x="3411" y="772"/>
                    <a:pt x="1270" y="1740"/>
                    <a:pt x="254" y="1740"/>
                  </a:cubicBezTo>
                  <a:cubicBezTo>
                    <a:pt x="159" y="1740"/>
                    <a:pt x="73" y="1731"/>
                    <a:pt x="1" y="1713"/>
                  </a:cubicBezTo>
                  <a:lnTo>
                    <a:pt x="1" y="1713"/>
                  </a:lnTo>
                  <a:cubicBezTo>
                    <a:pt x="1" y="1716"/>
                    <a:pt x="3483" y="2665"/>
                    <a:pt x="7338" y="2665"/>
                  </a:cubicBezTo>
                  <a:cubicBezTo>
                    <a:pt x="9987" y="2665"/>
                    <a:pt x="12812" y="2217"/>
                    <a:pt x="14806" y="706"/>
                  </a:cubicBezTo>
                  <a:cubicBezTo>
                    <a:pt x="14806" y="706"/>
                    <a:pt x="11694" y="0"/>
                    <a:pt x="836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807800" y="1606175"/>
              <a:ext cx="367575" cy="71125"/>
            </a:xfrm>
            <a:custGeom>
              <a:avLst/>
              <a:gdLst/>
              <a:ahLst/>
              <a:cxnLst/>
              <a:rect l="l" t="t" r="r" b="b"/>
              <a:pathLst>
                <a:path w="14703" h="2845" extrusionOk="0">
                  <a:moveTo>
                    <a:pt x="10060" y="1"/>
                  </a:moveTo>
                  <a:cubicBezTo>
                    <a:pt x="7830" y="1"/>
                    <a:pt x="5237" y="247"/>
                    <a:pt x="3341" y="1168"/>
                  </a:cubicBezTo>
                  <a:cubicBezTo>
                    <a:pt x="3341" y="1168"/>
                    <a:pt x="1131" y="2351"/>
                    <a:pt x="160" y="2351"/>
                  </a:cubicBezTo>
                  <a:cubicBezTo>
                    <a:pt x="102" y="2351"/>
                    <a:pt x="49" y="2347"/>
                    <a:pt x="1" y="2338"/>
                  </a:cubicBezTo>
                  <a:lnTo>
                    <a:pt x="1" y="2338"/>
                  </a:lnTo>
                  <a:cubicBezTo>
                    <a:pt x="2" y="2338"/>
                    <a:pt x="2525" y="2845"/>
                    <a:pt x="5627" y="2845"/>
                  </a:cubicBezTo>
                  <a:cubicBezTo>
                    <a:pt x="8720" y="2845"/>
                    <a:pt x="12389" y="2341"/>
                    <a:pt x="14703" y="325"/>
                  </a:cubicBezTo>
                  <a:cubicBezTo>
                    <a:pt x="14703" y="325"/>
                    <a:pt x="12621" y="1"/>
                    <a:pt x="1006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798575" y="1789575"/>
              <a:ext cx="274000" cy="133150"/>
            </a:xfrm>
            <a:custGeom>
              <a:avLst/>
              <a:gdLst/>
              <a:ahLst/>
              <a:cxnLst/>
              <a:rect l="l" t="t" r="r" b="b"/>
              <a:pathLst>
                <a:path w="10960" h="5326" extrusionOk="0">
                  <a:moveTo>
                    <a:pt x="10960" y="0"/>
                  </a:moveTo>
                  <a:cubicBezTo>
                    <a:pt x="10960" y="0"/>
                    <a:pt x="5880" y="55"/>
                    <a:pt x="0" y="5325"/>
                  </a:cubicBezTo>
                  <a:cubicBezTo>
                    <a:pt x="0" y="5325"/>
                    <a:pt x="7544" y="4232"/>
                    <a:pt x="1096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811900" y="1879450"/>
              <a:ext cx="215675" cy="150275"/>
            </a:xfrm>
            <a:custGeom>
              <a:avLst/>
              <a:gdLst/>
              <a:ahLst/>
              <a:cxnLst/>
              <a:rect l="l" t="t" r="r" b="b"/>
              <a:pathLst>
                <a:path w="8627" h="6011" extrusionOk="0">
                  <a:moveTo>
                    <a:pt x="8627" y="1"/>
                  </a:moveTo>
                  <a:cubicBezTo>
                    <a:pt x="8626" y="1"/>
                    <a:pt x="3688" y="898"/>
                    <a:pt x="0" y="6005"/>
                  </a:cubicBezTo>
                  <a:cubicBezTo>
                    <a:pt x="0" y="6006"/>
                    <a:pt x="37" y="6011"/>
                    <a:pt x="110" y="6011"/>
                  </a:cubicBezTo>
                  <a:cubicBezTo>
                    <a:pt x="719" y="6011"/>
                    <a:pt x="3818" y="5688"/>
                    <a:pt x="862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239125" y="1465000"/>
              <a:ext cx="246150" cy="273050"/>
            </a:xfrm>
            <a:custGeom>
              <a:avLst/>
              <a:gdLst/>
              <a:ahLst/>
              <a:cxnLst/>
              <a:rect l="l" t="t" r="r" b="b"/>
              <a:pathLst>
                <a:path w="9846" h="10922" extrusionOk="0">
                  <a:moveTo>
                    <a:pt x="730" y="0"/>
                  </a:moveTo>
                  <a:lnTo>
                    <a:pt x="730" y="0"/>
                  </a:lnTo>
                  <a:cubicBezTo>
                    <a:pt x="1" y="2132"/>
                    <a:pt x="3580" y="6027"/>
                    <a:pt x="4934" y="6804"/>
                  </a:cubicBezTo>
                  <a:cubicBezTo>
                    <a:pt x="6294" y="7582"/>
                    <a:pt x="9846" y="10922"/>
                    <a:pt x="9846" y="10922"/>
                  </a:cubicBezTo>
                  <a:cubicBezTo>
                    <a:pt x="6582" y="1665"/>
                    <a:pt x="730" y="0"/>
                    <a:pt x="73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4092425" y="1688950"/>
              <a:ext cx="168075" cy="329225"/>
            </a:xfrm>
            <a:custGeom>
              <a:avLst/>
              <a:gdLst/>
              <a:ahLst/>
              <a:cxnLst/>
              <a:rect l="l" t="t" r="r" b="b"/>
              <a:pathLst>
                <a:path w="6723" h="13169" extrusionOk="0">
                  <a:moveTo>
                    <a:pt x="1338" y="0"/>
                  </a:moveTo>
                  <a:cubicBezTo>
                    <a:pt x="0" y="1806"/>
                    <a:pt x="2230" y="6603"/>
                    <a:pt x="3291" y="7757"/>
                  </a:cubicBezTo>
                  <a:cubicBezTo>
                    <a:pt x="4346" y="8910"/>
                    <a:pt x="6723" y="13169"/>
                    <a:pt x="6723" y="13169"/>
                  </a:cubicBezTo>
                  <a:cubicBezTo>
                    <a:pt x="6413" y="3357"/>
                    <a:pt x="1338" y="1"/>
                    <a:pt x="133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212900" y="1540875"/>
              <a:ext cx="215400" cy="302025"/>
            </a:xfrm>
            <a:custGeom>
              <a:avLst/>
              <a:gdLst/>
              <a:ahLst/>
              <a:cxnLst/>
              <a:rect l="l" t="t" r="r" b="b"/>
              <a:pathLst>
                <a:path w="8616" h="12081" extrusionOk="0">
                  <a:moveTo>
                    <a:pt x="0" y="0"/>
                  </a:moveTo>
                  <a:lnTo>
                    <a:pt x="0" y="0"/>
                  </a:lnTo>
                  <a:cubicBezTo>
                    <a:pt x="239" y="6141"/>
                    <a:pt x="8616" y="12080"/>
                    <a:pt x="8616" y="12080"/>
                  </a:cubicBezTo>
                  <a:cubicBezTo>
                    <a:pt x="7909" y="11564"/>
                    <a:pt x="7180" y="8850"/>
                    <a:pt x="7180" y="8850"/>
                  </a:cubicBezTo>
                  <a:cubicBezTo>
                    <a:pt x="5820" y="4526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164200" y="1609400"/>
              <a:ext cx="198825" cy="316050"/>
            </a:xfrm>
            <a:custGeom>
              <a:avLst/>
              <a:gdLst/>
              <a:ahLst/>
              <a:cxnLst/>
              <a:rect l="l" t="t" r="r" b="b"/>
              <a:pathLst>
                <a:path w="7953" h="12642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6147"/>
                    <a:pt x="7953" y="12641"/>
                    <a:pt x="7953" y="12641"/>
                  </a:cubicBezTo>
                  <a:cubicBezTo>
                    <a:pt x="7284" y="12075"/>
                    <a:pt x="6740" y="9318"/>
                    <a:pt x="6740" y="9318"/>
                  </a:cubicBezTo>
                  <a:cubicBezTo>
                    <a:pt x="5685" y="4912"/>
                    <a:pt x="181" y="1"/>
                    <a:pt x="18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041975" y="1787400"/>
              <a:ext cx="107175" cy="296175"/>
            </a:xfrm>
            <a:custGeom>
              <a:avLst/>
              <a:gdLst/>
              <a:ahLst/>
              <a:cxnLst/>
              <a:rect l="l" t="t" r="r" b="b"/>
              <a:pathLst>
                <a:path w="4287" h="11847" extrusionOk="0">
                  <a:moveTo>
                    <a:pt x="1104" y="0"/>
                  </a:moveTo>
                  <a:cubicBezTo>
                    <a:pt x="0" y="5325"/>
                    <a:pt x="3944" y="11847"/>
                    <a:pt x="3944" y="11847"/>
                  </a:cubicBezTo>
                  <a:cubicBezTo>
                    <a:pt x="4286" y="3960"/>
                    <a:pt x="1105" y="1"/>
                    <a:pt x="110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986025" y="1875500"/>
              <a:ext cx="98650" cy="262075"/>
            </a:xfrm>
            <a:custGeom>
              <a:avLst/>
              <a:gdLst/>
              <a:ahLst/>
              <a:cxnLst/>
              <a:rect l="l" t="t" r="r" b="b"/>
              <a:pathLst>
                <a:path w="3946" h="10483" extrusionOk="0">
                  <a:moveTo>
                    <a:pt x="1509" y="1"/>
                  </a:moveTo>
                  <a:lnTo>
                    <a:pt x="1509" y="1"/>
                  </a:lnTo>
                  <a:cubicBezTo>
                    <a:pt x="0" y="8193"/>
                    <a:pt x="2333" y="10474"/>
                    <a:pt x="2336" y="10482"/>
                  </a:cubicBezTo>
                  <a:lnTo>
                    <a:pt x="2336" y="10482"/>
                  </a:lnTo>
                  <a:cubicBezTo>
                    <a:pt x="3946" y="4390"/>
                    <a:pt x="1510" y="1"/>
                    <a:pt x="1509" y="1"/>
                  </a:cubicBezTo>
                  <a:close/>
                  <a:moveTo>
                    <a:pt x="2336" y="10482"/>
                  </a:moveTo>
                  <a:cubicBezTo>
                    <a:pt x="2336" y="10482"/>
                    <a:pt x="2336" y="10482"/>
                    <a:pt x="2336" y="10482"/>
                  </a:cubicBezTo>
                  <a:cubicBezTo>
                    <a:pt x="2336" y="10482"/>
                    <a:pt x="2336" y="10482"/>
                    <a:pt x="2336" y="10482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015450" y="1324925"/>
              <a:ext cx="342150" cy="570450"/>
            </a:xfrm>
            <a:custGeom>
              <a:avLst/>
              <a:gdLst/>
              <a:ahLst/>
              <a:cxnLst/>
              <a:rect l="l" t="t" r="r" b="b"/>
              <a:pathLst>
                <a:path w="13686" h="22818" extrusionOk="0">
                  <a:moveTo>
                    <a:pt x="13060" y="1"/>
                  </a:moveTo>
                  <a:cubicBezTo>
                    <a:pt x="7191" y="8780"/>
                    <a:pt x="1" y="22579"/>
                    <a:pt x="1" y="22579"/>
                  </a:cubicBezTo>
                  <a:lnTo>
                    <a:pt x="332" y="22818"/>
                  </a:lnTo>
                  <a:cubicBezTo>
                    <a:pt x="865" y="19489"/>
                    <a:pt x="13685" y="452"/>
                    <a:pt x="13685" y="452"/>
                  </a:cubicBezTo>
                  <a:lnTo>
                    <a:pt x="1306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021700" y="1338800"/>
              <a:ext cx="322975" cy="546250"/>
            </a:xfrm>
            <a:custGeom>
              <a:avLst/>
              <a:gdLst/>
              <a:ahLst/>
              <a:cxnLst/>
              <a:rect l="l" t="t" r="r" b="b"/>
              <a:pathLst>
                <a:path w="12919" h="21850" extrusionOk="0">
                  <a:moveTo>
                    <a:pt x="12919" y="1"/>
                  </a:moveTo>
                  <a:cubicBezTo>
                    <a:pt x="1823" y="16862"/>
                    <a:pt x="1" y="21850"/>
                    <a:pt x="1" y="21850"/>
                  </a:cubicBezTo>
                  <a:lnTo>
                    <a:pt x="12919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984850" y="1451225"/>
              <a:ext cx="267100" cy="21275"/>
            </a:xfrm>
            <a:custGeom>
              <a:avLst/>
              <a:gdLst/>
              <a:ahLst/>
              <a:cxnLst/>
              <a:rect l="l" t="t" r="r" b="b"/>
              <a:pathLst>
                <a:path w="10684" h="851" extrusionOk="0">
                  <a:moveTo>
                    <a:pt x="2303" y="0"/>
                  </a:moveTo>
                  <a:cubicBezTo>
                    <a:pt x="1407" y="0"/>
                    <a:pt x="604" y="56"/>
                    <a:pt x="1" y="198"/>
                  </a:cubicBezTo>
                  <a:lnTo>
                    <a:pt x="10683" y="850"/>
                  </a:lnTo>
                  <a:cubicBezTo>
                    <a:pt x="10683" y="850"/>
                    <a:pt x="5789" y="0"/>
                    <a:pt x="230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258725" y="1477375"/>
              <a:ext cx="181550" cy="203175"/>
            </a:xfrm>
            <a:custGeom>
              <a:avLst/>
              <a:gdLst/>
              <a:ahLst/>
              <a:cxnLst/>
              <a:rect l="l" t="t" r="r" b="b"/>
              <a:pathLst>
                <a:path w="7262" h="8127" extrusionOk="0">
                  <a:moveTo>
                    <a:pt x="0" y="0"/>
                  </a:moveTo>
                  <a:lnTo>
                    <a:pt x="7261" y="8126"/>
                  </a:lnTo>
                  <a:cubicBezTo>
                    <a:pt x="6837" y="5749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19575" y="1547250"/>
              <a:ext cx="285050" cy="19875"/>
            </a:xfrm>
            <a:custGeom>
              <a:avLst/>
              <a:gdLst/>
              <a:ahLst/>
              <a:cxnLst/>
              <a:rect l="l" t="t" r="r" b="b"/>
              <a:pathLst>
                <a:path w="11402" h="795" extrusionOk="0">
                  <a:moveTo>
                    <a:pt x="11401" y="1"/>
                  </a:moveTo>
                  <a:lnTo>
                    <a:pt x="1" y="779"/>
                  </a:lnTo>
                  <a:cubicBezTo>
                    <a:pt x="118" y="789"/>
                    <a:pt x="279" y="794"/>
                    <a:pt x="478" y="794"/>
                  </a:cubicBezTo>
                  <a:cubicBezTo>
                    <a:pt x="2980" y="794"/>
                    <a:pt x="11401" y="1"/>
                    <a:pt x="1140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216425" y="1551750"/>
              <a:ext cx="161575" cy="229825"/>
            </a:xfrm>
            <a:custGeom>
              <a:avLst/>
              <a:gdLst/>
              <a:ahLst/>
              <a:cxnLst/>
              <a:rect l="l" t="t" r="r" b="b"/>
              <a:pathLst>
                <a:path w="6463" h="9193" extrusionOk="0">
                  <a:moveTo>
                    <a:pt x="1" y="0"/>
                  </a:moveTo>
                  <a:cubicBezTo>
                    <a:pt x="1" y="1"/>
                    <a:pt x="3748" y="6772"/>
                    <a:pt x="6462" y="919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172225" y="1621775"/>
              <a:ext cx="151775" cy="258250"/>
            </a:xfrm>
            <a:custGeom>
              <a:avLst/>
              <a:gdLst/>
              <a:ahLst/>
              <a:cxnLst/>
              <a:rect l="l" t="t" r="r" b="b"/>
              <a:pathLst>
                <a:path w="6071" h="10330" extrusionOk="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lnTo>
                    <a:pt x="1" y="1"/>
                  </a:lnTo>
                  <a:lnTo>
                    <a:pt x="1" y="0"/>
                  </a:lnTo>
                  <a:close/>
                  <a:moveTo>
                    <a:pt x="1" y="1"/>
                  </a:moveTo>
                  <a:lnTo>
                    <a:pt x="6071" y="10329"/>
                  </a:lnTo>
                  <a:cubicBezTo>
                    <a:pt x="5307" y="7446"/>
                    <a:pt x="37" y="57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84500" y="1619200"/>
              <a:ext cx="278650" cy="40375"/>
            </a:xfrm>
            <a:custGeom>
              <a:avLst/>
              <a:gdLst/>
              <a:ahLst/>
              <a:cxnLst/>
              <a:rect l="l" t="t" r="r" b="b"/>
              <a:pathLst>
                <a:path w="11146" h="1615" extrusionOk="0">
                  <a:moveTo>
                    <a:pt x="11145" y="0"/>
                  </a:moveTo>
                  <a:lnTo>
                    <a:pt x="1" y="1605"/>
                  </a:lnTo>
                  <a:cubicBezTo>
                    <a:pt x="61" y="1611"/>
                    <a:pt x="136" y="1614"/>
                    <a:pt x="224" y="1614"/>
                  </a:cubicBezTo>
                  <a:cubicBezTo>
                    <a:pt x="2251" y="1614"/>
                    <a:pt x="11145" y="0"/>
                    <a:pt x="111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2325" y="1702400"/>
              <a:ext cx="119275" cy="256075"/>
            </a:xfrm>
            <a:custGeom>
              <a:avLst/>
              <a:gdLst/>
              <a:ahLst/>
              <a:cxnLst/>
              <a:rect l="l" t="t" r="r" b="b"/>
              <a:pathLst>
                <a:path w="4771" h="10243" extrusionOk="0">
                  <a:moveTo>
                    <a:pt x="1" y="1"/>
                  </a:moveTo>
                  <a:lnTo>
                    <a:pt x="4771" y="10243"/>
                  </a:lnTo>
                  <a:cubicBezTo>
                    <a:pt x="4657" y="825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853375" y="1703100"/>
              <a:ext cx="262725" cy="93575"/>
            </a:xfrm>
            <a:custGeom>
              <a:avLst/>
              <a:gdLst/>
              <a:ahLst/>
              <a:cxnLst/>
              <a:rect l="l" t="t" r="r" b="b"/>
              <a:pathLst>
                <a:path w="10509" h="3743" extrusionOk="0">
                  <a:moveTo>
                    <a:pt x="10508" y="0"/>
                  </a:moveTo>
                  <a:lnTo>
                    <a:pt x="10508" y="0"/>
                  </a:lnTo>
                  <a:cubicBezTo>
                    <a:pt x="10507" y="0"/>
                    <a:pt x="1556" y="2654"/>
                    <a:pt x="0" y="3742"/>
                  </a:cubicBezTo>
                  <a:lnTo>
                    <a:pt x="10508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843575" y="1794325"/>
              <a:ext cx="221000" cy="105150"/>
            </a:xfrm>
            <a:custGeom>
              <a:avLst/>
              <a:gdLst/>
              <a:ahLst/>
              <a:cxnLst/>
              <a:rect l="l" t="t" r="r" b="b"/>
              <a:pathLst>
                <a:path w="8840" h="4206" extrusionOk="0">
                  <a:moveTo>
                    <a:pt x="8839" y="1"/>
                  </a:moveTo>
                  <a:lnTo>
                    <a:pt x="0" y="4205"/>
                  </a:lnTo>
                  <a:cubicBezTo>
                    <a:pt x="1202" y="4145"/>
                    <a:pt x="8838" y="1"/>
                    <a:pt x="883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4069025" y="1794325"/>
              <a:ext cx="58500" cy="245075"/>
            </a:xfrm>
            <a:custGeom>
              <a:avLst/>
              <a:gdLst/>
              <a:ahLst/>
              <a:cxnLst/>
              <a:rect l="l" t="t" r="r" b="b"/>
              <a:pathLst>
                <a:path w="2340" h="9803" extrusionOk="0">
                  <a:moveTo>
                    <a:pt x="1" y="1"/>
                  </a:moveTo>
                  <a:cubicBezTo>
                    <a:pt x="1" y="4"/>
                    <a:pt x="2122" y="9617"/>
                    <a:pt x="2339" y="98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848750" y="1886650"/>
              <a:ext cx="168225" cy="119825"/>
            </a:xfrm>
            <a:custGeom>
              <a:avLst/>
              <a:gdLst/>
              <a:ahLst/>
              <a:cxnLst/>
              <a:rect l="l" t="t" r="r" b="b"/>
              <a:pathLst>
                <a:path w="6729" h="4793" extrusionOk="0">
                  <a:moveTo>
                    <a:pt x="6728" y="1"/>
                  </a:moveTo>
                  <a:cubicBezTo>
                    <a:pt x="6727" y="2"/>
                    <a:pt x="925" y="3901"/>
                    <a:pt x="0" y="4793"/>
                  </a:cubicBezTo>
                  <a:lnTo>
                    <a:pt x="6728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23750" y="1895350"/>
              <a:ext cx="17025" cy="211750"/>
            </a:xfrm>
            <a:custGeom>
              <a:avLst/>
              <a:gdLst/>
              <a:ahLst/>
              <a:cxnLst/>
              <a:rect l="l" t="t" r="r" b="b"/>
              <a:pathLst>
                <a:path w="681" h="8470" extrusionOk="0">
                  <a:moveTo>
                    <a:pt x="0" y="1"/>
                  </a:moveTo>
                  <a:lnTo>
                    <a:pt x="631" y="8470"/>
                  </a:lnTo>
                  <a:cubicBezTo>
                    <a:pt x="680" y="6512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466725" y="2154950"/>
              <a:ext cx="279325" cy="420325"/>
            </a:xfrm>
            <a:custGeom>
              <a:avLst/>
              <a:gdLst/>
              <a:ahLst/>
              <a:cxnLst/>
              <a:rect l="l" t="t" r="r" b="b"/>
              <a:pathLst>
                <a:path w="11173" h="16813" extrusionOk="0">
                  <a:moveTo>
                    <a:pt x="11173" y="0"/>
                  </a:moveTo>
                  <a:cubicBezTo>
                    <a:pt x="11172" y="1"/>
                    <a:pt x="7180" y="5320"/>
                    <a:pt x="5538" y="6685"/>
                  </a:cubicBezTo>
                  <a:cubicBezTo>
                    <a:pt x="3895" y="8050"/>
                    <a:pt x="1" y="14120"/>
                    <a:pt x="1480" y="16813"/>
                  </a:cubicBezTo>
                  <a:cubicBezTo>
                    <a:pt x="1480" y="16813"/>
                    <a:pt x="8953" y="13206"/>
                    <a:pt x="1117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264800" y="1781400"/>
              <a:ext cx="186250" cy="482275"/>
            </a:xfrm>
            <a:custGeom>
              <a:avLst/>
              <a:gdLst/>
              <a:ahLst/>
              <a:cxnLst/>
              <a:rect l="l" t="t" r="r" b="b"/>
              <a:pathLst>
                <a:path w="7450" h="19291" extrusionOk="0">
                  <a:moveTo>
                    <a:pt x="4629" y="1"/>
                  </a:moveTo>
                  <a:lnTo>
                    <a:pt x="4629" y="1"/>
                  </a:lnTo>
                  <a:cubicBezTo>
                    <a:pt x="4629" y="2"/>
                    <a:pt x="3085" y="6474"/>
                    <a:pt x="2116" y="8377"/>
                  </a:cubicBezTo>
                  <a:cubicBezTo>
                    <a:pt x="1154" y="10286"/>
                    <a:pt x="1" y="17406"/>
                    <a:pt x="2432" y="19288"/>
                  </a:cubicBezTo>
                  <a:cubicBezTo>
                    <a:pt x="2431" y="19289"/>
                    <a:pt x="2431" y="19290"/>
                    <a:pt x="2431" y="19290"/>
                  </a:cubicBezTo>
                  <a:cubicBezTo>
                    <a:pt x="2445" y="19290"/>
                    <a:pt x="7450" y="13361"/>
                    <a:pt x="462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6410975" y="2017325"/>
              <a:ext cx="246550" cy="456375"/>
            </a:xfrm>
            <a:custGeom>
              <a:avLst/>
              <a:gdLst/>
              <a:ahLst/>
              <a:cxnLst/>
              <a:rect l="l" t="t" r="r" b="b"/>
              <a:pathLst>
                <a:path w="9862" h="18255" extrusionOk="0">
                  <a:moveTo>
                    <a:pt x="9862" y="1"/>
                  </a:moveTo>
                  <a:cubicBezTo>
                    <a:pt x="9859" y="4"/>
                    <a:pt x="1" y="9950"/>
                    <a:pt x="1121" y="18255"/>
                  </a:cubicBezTo>
                  <a:lnTo>
                    <a:pt x="1121" y="18255"/>
                  </a:lnTo>
                  <a:cubicBezTo>
                    <a:pt x="1121" y="18255"/>
                    <a:pt x="7882" y="10808"/>
                    <a:pt x="8692" y="4679"/>
                  </a:cubicBezTo>
                  <a:cubicBezTo>
                    <a:pt x="8692" y="4679"/>
                    <a:pt x="9040" y="860"/>
                    <a:pt x="986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339200" y="1904325"/>
              <a:ext cx="229000" cy="470250"/>
            </a:xfrm>
            <a:custGeom>
              <a:avLst/>
              <a:gdLst/>
              <a:ahLst/>
              <a:cxnLst/>
              <a:rect l="l" t="t" r="r" b="b"/>
              <a:pathLst>
                <a:path w="9160" h="18810" extrusionOk="0">
                  <a:moveTo>
                    <a:pt x="9159" y="1"/>
                  </a:moveTo>
                  <a:cubicBezTo>
                    <a:pt x="9155" y="1"/>
                    <a:pt x="0" y="10598"/>
                    <a:pt x="1680" y="18809"/>
                  </a:cubicBezTo>
                  <a:cubicBezTo>
                    <a:pt x="1680" y="18809"/>
                    <a:pt x="7919" y="10917"/>
                    <a:pt x="8311" y="4749"/>
                  </a:cubicBezTo>
                  <a:cubicBezTo>
                    <a:pt x="8311" y="4749"/>
                    <a:pt x="8398" y="915"/>
                    <a:pt x="9159" y="1"/>
                  </a:cubicBezTo>
                  <a:cubicBezTo>
                    <a:pt x="9159" y="1"/>
                    <a:pt x="9159" y="1"/>
                    <a:pt x="915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173825" y="1719950"/>
              <a:ext cx="151925" cy="414750"/>
            </a:xfrm>
            <a:custGeom>
              <a:avLst/>
              <a:gdLst/>
              <a:ahLst/>
              <a:cxnLst/>
              <a:rect l="l" t="t" r="r" b="b"/>
              <a:pathLst>
                <a:path w="6077" h="16590" extrusionOk="0">
                  <a:moveTo>
                    <a:pt x="3765" y="1"/>
                  </a:moveTo>
                  <a:cubicBezTo>
                    <a:pt x="3764" y="1"/>
                    <a:pt x="1" y="9693"/>
                    <a:pt x="2731" y="16590"/>
                  </a:cubicBezTo>
                  <a:cubicBezTo>
                    <a:pt x="2731" y="16590"/>
                    <a:pt x="6076" y="10520"/>
                    <a:pt x="3765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6066825" y="1663925"/>
              <a:ext cx="154900" cy="356975"/>
            </a:xfrm>
            <a:custGeom>
              <a:avLst/>
              <a:gdLst/>
              <a:ahLst/>
              <a:cxnLst/>
              <a:rect l="l" t="t" r="r" b="b"/>
              <a:pathLst>
                <a:path w="6196" h="14279" extrusionOk="0">
                  <a:moveTo>
                    <a:pt x="2606" y="1"/>
                  </a:moveTo>
                  <a:lnTo>
                    <a:pt x="2606" y="1"/>
                  </a:lnTo>
                  <a:cubicBezTo>
                    <a:pt x="2605" y="1"/>
                    <a:pt x="0" y="3613"/>
                    <a:pt x="3949" y="14278"/>
                  </a:cubicBezTo>
                  <a:cubicBezTo>
                    <a:pt x="3949" y="14278"/>
                    <a:pt x="6195" y="7811"/>
                    <a:pt x="2606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6026025" y="2542950"/>
              <a:ext cx="477300" cy="130275"/>
            </a:xfrm>
            <a:custGeom>
              <a:avLst/>
              <a:gdLst/>
              <a:ahLst/>
              <a:cxnLst/>
              <a:rect l="l" t="t" r="r" b="b"/>
              <a:pathLst>
                <a:path w="19092" h="5211" extrusionOk="0">
                  <a:moveTo>
                    <a:pt x="15293" y="1"/>
                  </a:moveTo>
                  <a:cubicBezTo>
                    <a:pt x="12562" y="1"/>
                    <a:pt x="9346" y="903"/>
                    <a:pt x="8192" y="1592"/>
                  </a:cubicBezTo>
                  <a:cubicBezTo>
                    <a:pt x="6353" y="2680"/>
                    <a:pt x="0" y="4659"/>
                    <a:pt x="0" y="4659"/>
                  </a:cubicBezTo>
                  <a:cubicBezTo>
                    <a:pt x="2200" y="5048"/>
                    <a:pt x="4196" y="5211"/>
                    <a:pt x="5997" y="5211"/>
                  </a:cubicBezTo>
                  <a:cubicBezTo>
                    <a:pt x="14994" y="5211"/>
                    <a:pt x="19092" y="1162"/>
                    <a:pt x="19092" y="1162"/>
                  </a:cubicBezTo>
                  <a:cubicBezTo>
                    <a:pt x="18337" y="312"/>
                    <a:pt x="16899" y="1"/>
                    <a:pt x="15293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844350" y="2189350"/>
              <a:ext cx="481400" cy="104525"/>
            </a:xfrm>
            <a:custGeom>
              <a:avLst/>
              <a:gdLst/>
              <a:ahLst/>
              <a:cxnLst/>
              <a:rect l="l" t="t" r="r" b="b"/>
              <a:pathLst>
                <a:path w="19256" h="4181" extrusionOk="0">
                  <a:moveTo>
                    <a:pt x="10558" y="1"/>
                  </a:moveTo>
                  <a:cubicBezTo>
                    <a:pt x="9800" y="1"/>
                    <a:pt x="9161" y="55"/>
                    <a:pt x="8736" y="153"/>
                  </a:cubicBezTo>
                  <a:cubicBezTo>
                    <a:pt x="6941" y="571"/>
                    <a:pt x="1726" y="599"/>
                    <a:pt x="342" y="599"/>
                  </a:cubicBezTo>
                  <a:cubicBezTo>
                    <a:pt x="124" y="599"/>
                    <a:pt x="1" y="599"/>
                    <a:pt x="1" y="599"/>
                  </a:cubicBezTo>
                  <a:lnTo>
                    <a:pt x="1" y="599"/>
                  </a:lnTo>
                  <a:cubicBezTo>
                    <a:pt x="5361" y="3410"/>
                    <a:pt x="9808" y="4181"/>
                    <a:pt x="13073" y="4181"/>
                  </a:cubicBezTo>
                  <a:cubicBezTo>
                    <a:pt x="17034" y="4181"/>
                    <a:pt x="19255" y="3046"/>
                    <a:pt x="19255" y="3046"/>
                  </a:cubicBezTo>
                  <a:cubicBezTo>
                    <a:pt x="18264" y="818"/>
                    <a:pt x="13508" y="1"/>
                    <a:pt x="10558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939825" y="2436050"/>
              <a:ext cx="503275" cy="103425"/>
            </a:xfrm>
            <a:custGeom>
              <a:avLst/>
              <a:gdLst/>
              <a:ahLst/>
              <a:cxnLst/>
              <a:rect l="l" t="t" r="r" b="b"/>
              <a:pathLst>
                <a:path w="20131" h="4137" extrusionOk="0">
                  <a:moveTo>
                    <a:pt x="14015" y="1"/>
                  </a:moveTo>
                  <a:cubicBezTo>
                    <a:pt x="7255" y="1"/>
                    <a:pt x="0" y="3409"/>
                    <a:pt x="0" y="3409"/>
                  </a:cubicBezTo>
                  <a:cubicBezTo>
                    <a:pt x="223" y="3309"/>
                    <a:pt x="555" y="3269"/>
                    <a:pt x="943" y="3269"/>
                  </a:cubicBezTo>
                  <a:cubicBezTo>
                    <a:pt x="2452" y="3269"/>
                    <a:pt x="4803" y="3872"/>
                    <a:pt x="4803" y="3872"/>
                  </a:cubicBezTo>
                  <a:cubicBezTo>
                    <a:pt x="5667" y="4057"/>
                    <a:pt x="6598" y="4136"/>
                    <a:pt x="7558" y="4136"/>
                  </a:cubicBezTo>
                  <a:cubicBezTo>
                    <a:pt x="13312" y="4136"/>
                    <a:pt x="20130" y="1288"/>
                    <a:pt x="20130" y="1288"/>
                  </a:cubicBezTo>
                  <a:cubicBezTo>
                    <a:pt x="18316" y="354"/>
                    <a:pt x="16191" y="1"/>
                    <a:pt x="14015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885700" y="2326025"/>
              <a:ext cx="505725" cy="94500"/>
            </a:xfrm>
            <a:custGeom>
              <a:avLst/>
              <a:gdLst/>
              <a:ahLst/>
              <a:cxnLst/>
              <a:rect l="l" t="t" r="r" b="b"/>
              <a:pathLst>
                <a:path w="20229" h="3780" extrusionOk="0">
                  <a:moveTo>
                    <a:pt x="12718" y="0"/>
                  </a:moveTo>
                  <a:cubicBezTo>
                    <a:pt x="6411" y="0"/>
                    <a:pt x="0" y="2496"/>
                    <a:pt x="0" y="2496"/>
                  </a:cubicBezTo>
                  <a:cubicBezTo>
                    <a:pt x="164" y="2436"/>
                    <a:pt x="382" y="2410"/>
                    <a:pt x="635" y="2410"/>
                  </a:cubicBezTo>
                  <a:cubicBezTo>
                    <a:pt x="2106" y="2410"/>
                    <a:pt x="4760" y="3285"/>
                    <a:pt x="4760" y="3285"/>
                  </a:cubicBezTo>
                  <a:cubicBezTo>
                    <a:pt x="5998" y="3639"/>
                    <a:pt x="7391" y="3780"/>
                    <a:pt x="8821" y="3780"/>
                  </a:cubicBezTo>
                  <a:cubicBezTo>
                    <a:pt x="14258" y="3780"/>
                    <a:pt x="20228" y="1751"/>
                    <a:pt x="20228" y="1751"/>
                  </a:cubicBezTo>
                  <a:cubicBezTo>
                    <a:pt x="18081" y="455"/>
                    <a:pt x="15409" y="0"/>
                    <a:pt x="1271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47225" y="2017925"/>
              <a:ext cx="399375" cy="116850"/>
            </a:xfrm>
            <a:custGeom>
              <a:avLst/>
              <a:gdLst/>
              <a:ahLst/>
              <a:cxnLst/>
              <a:rect l="l" t="t" r="r" b="b"/>
              <a:pathLst>
                <a:path w="15975" h="4674" extrusionOk="0">
                  <a:moveTo>
                    <a:pt x="363" y="0"/>
                  </a:moveTo>
                  <a:cubicBezTo>
                    <a:pt x="128" y="0"/>
                    <a:pt x="0" y="4"/>
                    <a:pt x="0" y="4"/>
                  </a:cubicBezTo>
                  <a:cubicBezTo>
                    <a:pt x="6559" y="4096"/>
                    <a:pt x="11933" y="4673"/>
                    <a:pt x="14443" y="4673"/>
                  </a:cubicBezTo>
                  <a:cubicBezTo>
                    <a:pt x="15430" y="4673"/>
                    <a:pt x="15975" y="4584"/>
                    <a:pt x="15975" y="4584"/>
                  </a:cubicBezTo>
                  <a:cubicBezTo>
                    <a:pt x="11013" y="241"/>
                    <a:pt x="2246" y="0"/>
                    <a:pt x="36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847625" y="1865725"/>
              <a:ext cx="325000" cy="153275"/>
            </a:xfrm>
            <a:custGeom>
              <a:avLst/>
              <a:gdLst/>
              <a:ahLst/>
              <a:cxnLst/>
              <a:rect l="l" t="t" r="r" b="b"/>
              <a:pathLst>
                <a:path w="13000" h="6131" extrusionOk="0">
                  <a:moveTo>
                    <a:pt x="840" y="0"/>
                  </a:moveTo>
                  <a:cubicBezTo>
                    <a:pt x="279" y="0"/>
                    <a:pt x="0" y="82"/>
                    <a:pt x="0" y="82"/>
                  </a:cubicBezTo>
                  <a:cubicBezTo>
                    <a:pt x="6152" y="6081"/>
                    <a:pt x="13000" y="6130"/>
                    <a:pt x="13000" y="6130"/>
                  </a:cubicBezTo>
                  <a:cubicBezTo>
                    <a:pt x="6507" y="694"/>
                    <a:pt x="2475" y="0"/>
                    <a:pt x="84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6149225" y="1999800"/>
              <a:ext cx="463575" cy="777675"/>
            </a:xfrm>
            <a:custGeom>
              <a:avLst/>
              <a:gdLst/>
              <a:ahLst/>
              <a:cxnLst/>
              <a:rect l="l" t="t" r="r" b="b"/>
              <a:pathLst>
                <a:path w="18543" h="31107" extrusionOk="0">
                  <a:moveTo>
                    <a:pt x="506" y="0"/>
                  </a:moveTo>
                  <a:lnTo>
                    <a:pt x="0" y="234"/>
                  </a:lnTo>
                  <a:cubicBezTo>
                    <a:pt x="3590" y="3106"/>
                    <a:pt x="17585" y="31107"/>
                    <a:pt x="17585" y="31107"/>
                  </a:cubicBezTo>
                  <a:lnTo>
                    <a:pt x="18542" y="30671"/>
                  </a:lnTo>
                  <a:cubicBezTo>
                    <a:pt x="12064" y="17802"/>
                    <a:pt x="506" y="0"/>
                    <a:pt x="50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6162825" y="2010125"/>
              <a:ext cx="431750" cy="750225"/>
            </a:xfrm>
            <a:custGeom>
              <a:avLst/>
              <a:gdLst/>
              <a:ahLst/>
              <a:cxnLst/>
              <a:rect l="l" t="t" r="r" b="b"/>
              <a:pathLst>
                <a:path w="17270" h="30009" extrusionOk="0">
                  <a:moveTo>
                    <a:pt x="0" y="1"/>
                  </a:moveTo>
                  <a:lnTo>
                    <a:pt x="17269" y="30008"/>
                  </a:lnTo>
                  <a:cubicBezTo>
                    <a:pt x="4701" y="551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6498150" y="2254350"/>
              <a:ext cx="198675" cy="306250"/>
            </a:xfrm>
            <a:custGeom>
              <a:avLst/>
              <a:gdLst/>
              <a:ahLst/>
              <a:cxnLst/>
              <a:rect l="l" t="t" r="r" b="b"/>
              <a:pathLst>
                <a:path w="7947" h="12250" extrusionOk="0">
                  <a:moveTo>
                    <a:pt x="7947" y="0"/>
                  </a:moveTo>
                  <a:lnTo>
                    <a:pt x="0" y="12249"/>
                  </a:lnTo>
                  <a:cubicBezTo>
                    <a:pt x="0" y="12249"/>
                    <a:pt x="6788" y="3965"/>
                    <a:pt x="794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124600" y="2565450"/>
              <a:ext cx="363100" cy="83525"/>
            </a:xfrm>
            <a:custGeom>
              <a:avLst/>
              <a:gdLst/>
              <a:ahLst/>
              <a:cxnLst/>
              <a:rect l="l" t="t" r="r" b="b"/>
              <a:pathLst>
                <a:path w="14524" h="3341" extrusionOk="0">
                  <a:moveTo>
                    <a:pt x="14523" y="1"/>
                  </a:moveTo>
                  <a:lnTo>
                    <a:pt x="1" y="3161"/>
                  </a:lnTo>
                  <a:cubicBezTo>
                    <a:pt x="355" y="3286"/>
                    <a:pt x="816" y="3341"/>
                    <a:pt x="1356" y="3341"/>
                  </a:cubicBezTo>
                  <a:cubicBezTo>
                    <a:pt x="5559" y="3341"/>
                    <a:pt x="14523" y="1"/>
                    <a:pt x="14523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441025" y="2102875"/>
              <a:ext cx="168375" cy="351375"/>
            </a:xfrm>
            <a:custGeom>
              <a:avLst/>
              <a:gdLst/>
              <a:ahLst/>
              <a:cxnLst/>
              <a:rect l="l" t="t" r="r" b="b"/>
              <a:pathLst>
                <a:path w="6735" h="14055" extrusionOk="0">
                  <a:moveTo>
                    <a:pt x="6734" y="0"/>
                  </a:moveTo>
                  <a:lnTo>
                    <a:pt x="6734" y="0"/>
                  </a:lnTo>
                  <a:cubicBezTo>
                    <a:pt x="5489" y="1779"/>
                    <a:pt x="1" y="14055"/>
                    <a:pt x="1" y="14055"/>
                  </a:cubicBezTo>
                  <a:lnTo>
                    <a:pt x="6734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046425" y="2465075"/>
              <a:ext cx="381300" cy="37600"/>
            </a:xfrm>
            <a:custGeom>
              <a:avLst/>
              <a:gdLst/>
              <a:ahLst/>
              <a:cxnLst/>
              <a:rect l="l" t="t" r="r" b="b"/>
              <a:pathLst>
                <a:path w="15252" h="1504" extrusionOk="0">
                  <a:moveTo>
                    <a:pt x="14928" y="1"/>
                  </a:moveTo>
                  <a:cubicBezTo>
                    <a:pt x="13121" y="1"/>
                    <a:pt x="4211" y="75"/>
                    <a:pt x="0" y="1503"/>
                  </a:cubicBezTo>
                  <a:lnTo>
                    <a:pt x="15252" y="2"/>
                  </a:lnTo>
                  <a:cubicBezTo>
                    <a:pt x="15252" y="2"/>
                    <a:pt x="15138" y="1"/>
                    <a:pt x="14928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965925" y="2365700"/>
              <a:ext cx="408375" cy="16750"/>
            </a:xfrm>
            <a:custGeom>
              <a:avLst/>
              <a:gdLst/>
              <a:ahLst/>
              <a:cxnLst/>
              <a:rect l="l" t="t" r="r" b="b"/>
              <a:pathLst>
                <a:path w="16335" h="670" extrusionOk="0">
                  <a:moveTo>
                    <a:pt x="16334" y="1"/>
                  </a:moveTo>
                  <a:cubicBezTo>
                    <a:pt x="16334" y="1"/>
                    <a:pt x="16334" y="1"/>
                    <a:pt x="16333" y="1"/>
                  </a:cubicBezTo>
                  <a:lnTo>
                    <a:pt x="16333" y="1"/>
                  </a:lnTo>
                  <a:lnTo>
                    <a:pt x="16334" y="1"/>
                  </a:lnTo>
                  <a:cubicBezTo>
                    <a:pt x="16334" y="1"/>
                    <a:pt x="16334" y="1"/>
                    <a:pt x="16334" y="1"/>
                  </a:cubicBezTo>
                  <a:close/>
                  <a:moveTo>
                    <a:pt x="16333" y="1"/>
                  </a:moveTo>
                  <a:lnTo>
                    <a:pt x="0" y="273"/>
                  </a:lnTo>
                  <a:cubicBezTo>
                    <a:pt x="1116" y="565"/>
                    <a:pt x="2908" y="670"/>
                    <a:pt x="4904" y="670"/>
                  </a:cubicBezTo>
                  <a:cubicBezTo>
                    <a:pt x="9928" y="670"/>
                    <a:pt x="16247" y="6"/>
                    <a:pt x="16333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383375" y="1998975"/>
              <a:ext cx="139675" cy="357775"/>
            </a:xfrm>
            <a:custGeom>
              <a:avLst/>
              <a:gdLst/>
              <a:ahLst/>
              <a:cxnLst/>
              <a:rect l="l" t="t" r="r" b="b"/>
              <a:pathLst>
                <a:path w="5587" h="14311" extrusionOk="0">
                  <a:moveTo>
                    <a:pt x="5586" y="1"/>
                  </a:moveTo>
                  <a:lnTo>
                    <a:pt x="5586" y="1"/>
                  </a:lnTo>
                  <a:cubicBezTo>
                    <a:pt x="4423" y="1627"/>
                    <a:pt x="0" y="14311"/>
                    <a:pt x="0" y="14311"/>
                  </a:cubicBezTo>
                  <a:lnTo>
                    <a:pt x="0" y="14311"/>
                  </a:lnTo>
                  <a:lnTo>
                    <a:pt x="5586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927975" y="2221975"/>
              <a:ext cx="384175" cy="30225"/>
            </a:xfrm>
            <a:custGeom>
              <a:avLst/>
              <a:gdLst/>
              <a:ahLst/>
              <a:cxnLst/>
              <a:rect l="l" t="t" r="r" b="b"/>
              <a:pathLst>
                <a:path w="15367" h="1209" extrusionOk="0">
                  <a:moveTo>
                    <a:pt x="1" y="1"/>
                  </a:moveTo>
                  <a:cubicBezTo>
                    <a:pt x="2443" y="1208"/>
                    <a:pt x="15366" y="1208"/>
                    <a:pt x="15366" y="12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315375" y="1869650"/>
              <a:ext cx="71550" cy="374800"/>
            </a:xfrm>
            <a:custGeom>
              <a:avLst/>
              <a:gdLst/>
              <a:ahLst/>
              <a:cxnLst/>
              <a:rect l="l" t="t" r="r" b="b"/>
              <a:pathLst>
                <a:path w="2862" h="14992" extrusionOk="0">
                  <a:moveTo>
                    <a:pt x="2617" y="1"/>
                  </a:moveTo>
                  <a:lnTo>
                    <a:pt x="1" y="14991"/>
                  </a:lnTo>
                  <a:cubicBezTo>
                    <a:pt x="1" y="14991"/>
                    <a:pt x="2862" y="2579"/>
                    <a:pt x="261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241825" y="1789025"/>
              <a:ext cx="23550" cy="332900"/>
            </a:xfrm>
            <a:custGeom>
              <a:avLst/>
              <a:gdLst/>
              <a:ahLst/>
              <a:cxnLst/>
              <a:rect l="l" t="t" r="r" b="b"/>
              <a:pathLst>
                <a:path w="942" h="13316" extrusionOk="0">
                  <a:moveTo>
                    <a:pt x="941" y="1"/>
                  </a:moveTo>
                  <a:cubicBezTo>
                    <a:pt x="207" y="1469"/>
                    <a:pt x="0" y="13316"/>
                    <a:pt x="0" y="13316"/>
                  </a:cubicBezTo>
                  <a:lnTo>
                    <a:pt x="941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908550" y="2032200"/>
              <a:ext cx="330175" cy="95025"/>
            </a:xfrm>
            <a:custGeom>
              <a:avLst/>
              <a:gdLst/>
              <a:ahLst/>
              <a:cxnLst/>
              <a:rect l="l" t="t" r="r" b="b"/>
              <a:pathLst>
                <a:path w="13207" h="3801" extrusionOk="0">
                  <a:moveTo>
                    <a:pt x="30" y="1"/>
                  </a:moveTo>
                  <a:cubicBezTo>
                    <a:pt x="16" y="1"/>
                    <a:pt x="6" y="2"/>
                    <a:pt x="0" y="4"/>
                  </a:cubicBezTo>
                  <a:lnTo>
                    <a:pt x="13206" y="3801"/>
                  </a:lnTo>
                  <a:cubicBezTo>
                    <a:pt x="13206" y="3801"/>
                    <a:pt x="803" y="1"/>
                    <a:pt x="3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6134800" y="1723350"/>
              <a:ext cx="29275" cy="280150"/>
            </a:xfrm>
            <a:custGeom>
              <a:avLst/>
              <a:gdLst/>
              <a:ahLst/>
              <a:cxnLst/>
              <a:rect l="l" t="t" r="r" b="b"/>
              <a:pathLst>
                <a:path w="1171" h="11206" extrusionOk="0">
                  <a:moveTo>
                    <a:pt x="1" y="0"/>
                  </a:moveTo>
                  <a:lnTo>
                    <a:pt x="1170" y="11205"/>
                  </a:lnTo>
                  <a:cubicBezTo>
                    <a:pt x="1170" y="11205"/>
                    <a:pt x="436" y="1697"/>
                    <a:pt x="1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887050" y="1882300"/>
              <a:ext cx="262200" cy="123375"/>
            </a:xfrm>
            <a:custGeom>
              <a:avLst/>
              <a:gdLst/>
              <a:ahLst/>
              <a:cxnLst/>
              <a:rect l="l" t="t" r="r" b="b"/>
              <a:pathLst>
                <a:path w="10488" h="4935" extrusionOk="0">
                  <a:moveTo>
                    <a:pt x="1" y="1"/>
                  </a:moveTo>
                  <a:cubicBezTo>
                    <a:pt x="2301" y="1366"/>
                    <a:pt x="10487" y="4934"/>
                    <a:pt x="10487" y="49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3032200" y="3679000"/>
              <a:ext cx="697300" cy="621050"/>
            </a:xfrm>
            <a:custGeom>
              <a:avLst/>
              <a:gdLst/>
              <a:ahLst/>
              <a:cxnLst/>
              <a:rect l="l" t="t" r="r" b="b"/>
              <a:pathLst>
                <a:path w="27892" h="24842" extrusionOk="0">
                  <a:moveTo>
                    <a:pt x="23757" y="1"/>
                  </a:moveTo>
                  <a:cubicBezTo>
                    <a:pt x="20634" y="1"/>
                    <a:pt x="20581" y="4789"/>
                    <a:pt x="19412" y="5493"/>
                  </a:cubicBezTo>
                  <a:cubicBezTo>
                    <a:pt x="19197" y="5623"/>
                    <a:pt x="19009" y="5682"/>
                    <a:pt x="18848" y="5682"/>
                  </a:cubicBezTo>
                  <a:cubicBezTo>
                    <a:pt x="18099" y="5682"/>
                    <a:pt x="17916" y="4390"/>
                    <a:pt x="18091" y="2747"/>
                  </a:cubicBezTo>
                  <a:cubicBezTo>
                    <a:pt x="18232" y="1381"/>
                    <a:pt x="17862" y="505"/>
                    <a:pt x="17097" y="505"/>
                  </a:cubicBezTo>
                  <a:cubicBezTo>
                    <a:pt x="16744" y="505"/>
                    <a:pt x="16306" y="692"/>
                    <a:pt x="15795" y="1104"/>
                  </a:cubicBezTo>
                  <a:cubicBezTo>
                    <a:pt x="14180" y="2404"/>
                    <a:pt x="15817" y="5956"/>
                    <a:pt x="14778" y="6619"/>
                  </a:cubicBezTo>
                  <a:cubicBezTo>
                    <a:pt x="14612" y="6725"/>
                    <a:pt x="14454" y="6777"/>
                    <a:pt x="14306" y="6777"/>
                  </a:cubicBezTo>
                  <a:cubicBezTo>
                    <a:pt x="13532" y="6777"/>
                    <a:pt x="13022" y="5368"/>
                    <a:pt x="12967" y="2872"/>
                  </a:cubicBezTo>
                  <a:cubicBezTo>
                    <a:pt x="12927" y="1165"/>
                    <a:pt x="12200" y="236"/>
                    <a:pt x="11305" y="236"/>
                  </a:cubicBezTo>
                  <a:cubicBezTo>
                    <a:pt x="10641" y="236"/>
                    <a:pt x="9884" y="748"/>
                    <a:pt x="9247" y="1833"/>
                  </a:cubicBezTo>
                  <a:cubicBezTo>
                    <a:pt x="7756" y="4378"/>
                    <a:pt x="10073" y="9426"/>
                    <a:pt x="9410" y="10253"/>
                  </a:cubicBezTo>
                  <a:cubicBezTo>
                    <a:pt x="9242" y="10463"/>
                    <a:pt x="9081" y="10560"/>
                    <a:pt x="8921" y="10560"/>
                  </a:cubicBezTo>
                  <a:cubicBezTo>
                    <a:pt x="8452" y="10560"/>
                    <a:pt x="7995" y="9730"/>
                    <a:pt x="7435" y="8485"/>
                  </a:cubicBezTo>
                  <a:cubicBezTo>
                    <a:pt x="6896" y="7294"/>
                    <a:pt x="6041" y="5010"/>
                    <a:pt x="4603" y="5010"/>
                  </a:cubicBezTo>
                  <a:cubicBezTo>
                    <a:pt x="4025" y="5010"/>
                    <a:pt x="3352" y="5379"/>
                    <a:pt x="2567" y="6337"/>
                  </a:cubicBezTo>
                  <a:cubicBezTo>
                    <a:pt x="0" y="9464"/>
                    <a:pt x="4857" y="18738"/>
                    <a:pt x="5483" y="19907"/>
                  </a:cubicBezTo>
                  <a:lnTo>
                    <a:pt x="5548" y="20027"/>
                  </a:lnTo>
                  <a:lnTo>
                    <a:pt x="10008" y="23263"/>
                  </a:lnTo>
                  <a:cubicBezTo>
                    <a:pt x="11432" y="24363"/>
                    <a:pt x="13243" y="24842"/>
                    <a:pt x="14832" y="24842"/>
                  </a:cubicBezTo>
                  <a:cubicBezTo>
                    <a:pt x="16126" y="24842"/>
                    <a:pt x="17272" y="24524"/>
                    <a:pt x="17938" y="23965"/>
                  </a:cubicBezTo>
                  <a:cubicBezTo>
                    <a:pt x="19418" y="22714"/>
                    <a:pt x="17808" y="21631"/>
                    <a:pt x="16638" y="20484"/>
                  </a:cubicBezTo>
                  <a:cubicBezTo>
                    <a:pt x="15690" y="19553"/>
                    <a:pt x="15987" y="18851"/>
                    <a:pt x="17383" y="18851"/>
                  </a:cubicBezTo>
                  <a:cubicBezTo>
                    <a:pt x="17708" y="18851"/>
                    <a:pt x="18094" y="18889"/>
                    <a:pt x="18537" y="18972"/>
                  </a:cubicBezTo>
                  <a:cubicBezTo>
                    <a:pt x="18975" y="19053"/>
                    <a:pt x="19465" y="19096"/>
                    <a:pt x="19975" y="19096"/>
                  </a:cubicBezTo>
                  <a:cubicBezTo>
                    <a:pt x="22187" y="19096"/>
                    <a:pt x="24761" y="18283"/>
                    <a:pt x="24982" y="16263"/>
                  </a:cubicBezTo>
                  <a:cubicBezTo>
                    <a:pt x="25260" y="13777"/>
                    <a:pt x="22785" y="14996"/>
                    <a:pt x="21436" y="13913"/>
                  </a:cubicBezTo>
                  <a:cubicBezTo>
                    <a:pt x="20255" y="12970"/>
                    <a:pt x="21563" y="12206"/>
                    <a:pt x="23156" y="12206"/>
                  </a:cubicBezTo>
                  <a:cubicBezTo>
                    <a:pt x="23382" y="12206"/>
                    <a:pt x="23614" y="12222"/>
                    <a:pt x="23845" y="12254"/>
                  </a:cubicBezTo>
                  <a:cubicBezTo>
                    <a:pt x="23995" y="12275"/>
                    <a:pt x="24147" y="12285"/>
                    <a:pt x="24299" y="12285"/>
                  </a:cubicBezTo>
                  <a:cubicBezTo>
                    <a:pt x="26044" y="12285"/>
                    <a:pt x="27892" y="10958"/>
                    <a:pt x="27827" y="9317"/>
                  </a:cubicBezTo>
                  <a:cubicBezTo>
                    <a:pt x="27800" y="8647"/>
                    <a:pt x="27416" y="8429"/>
                    <a:pt x="26876" y="8429"/>
                  </a:cubicBezTo>
                  <a:cubicBezTo>
                    <a:pt x="25979" y="8429"/>
                    <a:pt x="24654" y="9030"/>
                    <a:pt x="23829" y="9159"/>
                  </a:cubicBezTo>
                  <a:cubicBezTo>
                    <a:pt x="23772" y="9168"/>
                    <a:pt x="23717" y="9172"/>
                    <a:pt x="23665" y="9172"/>
                  </a:cubicBezTo>
                  <a:cubicBezTo>
                    <a:pt x="22507" y="9172"/>
                    <a:pt x="22488" y="7100"/>
                    <a:pt x="24580" y="5352"/>
                  </a:cubicBezTo>
                  <a:cubicBezTo>
                    <a:pt x="26766" y="3519"/>
                    <a:pt x="27707" y="462"/>
                    <a:pt x="24172" y="27"/>
                  </a:cubicBezTo>
                  <a:cubicBezTo>
                    <a:pt x="24028" y="9"/>
                    <a:pt x="23890" y="1"/>
                    <a:pt x="23757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794650" y="3689725"/>
              <a:ext cx="874075" cy="625125"/>
            </a:xfrm>
            <a:custGeom>
              <a:avLst/>
              <a:gdLst/>
              <a:ahLst/>
              <a:cxnLst/>
              <a:rect l="l" t="t" r="r" b="b"/>
              <a:pathLst>
                <a:path w="34963" h="25005" fill="none" extrusionOk="0">
                  <a:moveTo>
                    <a:pt x="0" y="20854"/>
                  </a:moveTo>
                  <a:cubicBezTo>
                    <a:pt x="0" y="20854"/>
                    <a:pt x="2203" y="25004"/>
                    <a:pt x="12559" y="20898"/>
                  </a:cubicBezTo>
                  <a:cubicBezTo>
                    <a:pt x="22915" y="16791"/>
                    <a:pt x="27011" y="10966"/>
                    <a:pt x="28604" y="7643"/>
                  </a:cubicBezTo>
                  <a:cubicBezTo>
                    <a:pt x="30198" y="4314"/>
                    <a:pt x="32629" y="316"/>
                    <a:pt x="34963" y="1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47475" y="3915850"/>
              <a:ext cx="277675" cy="60825"/>
            </a:xfrm>
            <a:custGeom>
              <a:avLst/>
              <a:gdLst/>
              <a:ahLst/>
              <a:cxnLst/>
              <a:rect l="l" t="t" r="r" b="b"/>
              <a:pathLst>
                <a:path w="11107" h="2433" fill="none" extrusionOk="0">
                  <a:moveTo>
                    <a:pt x="0" y="2432"/>
                  </a:moveTo>
                  <a:cubicBezTo>
                    <a:pt x="0" y="2432"/>
                    <a:pt x="1670" y="675"/>
                    <a:pt x="3889" y="665"/>
                  </a:cubicBezTo>
                  <a:cubicBezTo>
                    <a:pt x="6108" y="654"/>
                    <a:pt x="8523" y="1818"/>
                    <a:pt x="11107" y="1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420000" y="3698150"/>
              <a:ext cx="57825" cy="268050"/>
            </a:xfrm>
            <a:custGeom>
              <a:avLst/>
              <a:gdLst/>
              <a:ahLst/>
              <a:cxnLst/>
              <a:rect l="l" t="t" r="r" b="b"/>
              <a:pathLst>
                <a:path w="2313" h="10722" fill="none" extrusionOk="0">
                  <a:moveTo>
                    <a:pt x="816" y="1"/>
                  </a:moveTo>
                  <a:cubicBezTo>
                    <a:pt x="816" y="1"/>
                    <a:pt x="1" y="1785"/>
                    <a:pt x="534" y="3950"/>
                  </a:cubicBezTo>
                  <a:cubicBezTo>
                    <a:pt x="1072" y="6114"/>
                    <a:pt x="2312" y="8965"/>
                    <a:pt x="1306" y="10721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362075" y="4039200"/>
              <a:ext cx="283550" cy="102950"/>
            </a:xfrm>
            <a:custGeom>
              <a:avLst/>
              <a:gdLst/>
              <a:ahLst/>
              <a:cxnLst/>
              <a:rect l="l" t="t" r="r" b="b"/>
              <a:pathLst>
                <a:path w="11342" h="4118" fill="none" extrusionOk="0">
                  <a:moveTo>
                    <a:pt x="1" y="936"/>
                  </a:moveTo>
                  <a:cubicBezTo>
                    <a:pt x="1" y="936"/>
                    <a:pt x="2535" y="0"/>
                    <a:pt x="4330" y="1491"/>
                  </a:cubicBezTo>
                  <a:cubicBezTo>
                    <a:pt x="6130" y="2981"/>
                    <a:pt x="8964" y="4118"/>
                    <a:pt x="11341" y="3041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234250" y="4150275"/>
              <a:ext cx="246975" cy="139950"/>
            </a:xfrm>
            <a:custGeom>
              <a:avLst/>
              <a:gdLst/>
              <a:ahLst/>
              <a:cxnLst/>
              <a:rect l="l" t="t" r="r" b="b"/>
              <a:pathLst>
                <a:path w="9879" h="5598" fill="none" extrusionOk="0">
                  <a:moveTo>
                    <a:pt x="1" y="99"/>
                  </a:moveTo>
                  <a:cubicBezTo>
                    <a:pt x="1" y="99"/>
                    <a:pt x="3270" y="1"/>
                    <a:pt x="5097" y="2090"/>
                  </a:cubicBezTo>
                  <a:cubicBezTo>
                    <a:pt x="6925" y="4178"/>
                    <a:pt x="7833" y="5598"/>
                    <a:pt x="9878" y="5179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264450" y="3687700"/>
              <a:ext cx="115200" cy="393275"/>
            </a:xfrm>
            <a:custGeom>
              <a:avLst/>
              <a:gdLst/>
              <a:ahLst/>
              <a:cxnLst/>
              <a:rect l="l" t="t" r="r" b="b"/>
              <a:pathLst>
                <a:path w="4608" h="15731" fill="none" extrusionOk="0">
                  <a:moveTo>
                    <a:pt x="3177" y="15730"/>
                  </a:moveTo>
                  <a:cubicBezTo>
                    <a:pt x="3177" y="15730"/>
                    <a:pt x="4607" y="13353"/>
                    <a:pt x="2954" y="9415"/>
                  </a:cubicBezTo>
                  <a:cubicBezTo>
                    <a:pt x="1306" y="5477"/>
                    <a:pt x="0" y="2013"/>
                    <a:pt x="2056" y="0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105625" y="3805575"/>
              <a:ext cx="150550" cy="361325"/>
            </a:xfrm>
            <a:custGeom>
              <a:avLst/>
              <a:gdLst/>
              <a:ahLst/>
              <a:cxnLst/>
              <a:rect l="l" t="t" r="r" b="b"/>
              <a:pathLst>
                <a:path w="6022" h="14453" fill="none" extrusionOk="0">
                  <a:moveTo>
                    <a:pt x="1572" y="1"/>
                  </a:moveTo>
                  <a:cubicBezTo>
                    <a:pt x="1572" y="1"/>
                    <a:pt x="0" y="1904"/>
                    <a:pt x="1665" y="4831"/>
                  </a:cubicBezTo>
                  <a:cubicBezTo>
                    <a:pt x="3324" y="7752"/>
                    <a:pt x="6021" y="13147"/>
                    <a:pt x="4020" y="14453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240525" y="1885675"/>
              <a:ext cx="657200" cy="649525"/>
            </a:xfrm>
            <a:custGeom>
              <a:avLst/>
              <a:gdLst/>
              <a:ahLst/>
              <a:cxnLst/>
              <a:rect l="l" t="t" r="r" b="b"/>
              <a:pathLst>
                <a:path w="26288" h="25981" extrusionOk="0">
                  <a:moveTo>
                    <a:pt x="15897" y="0"/>
                  </a:moveTo>
                  <a:cubicBezTo>
                    <a:pt x="11900" y="0"/>
                    <a:pt x="5615" y="4049"/>
                    <a:pt x="4689" y="4658"/>
                  </a:cubicBezTo>
                  <a:lnTo>
                    <a:pt x="4575" y="4734"/>
                  </a:lnTo>
                  <a:lnTo>
                    <a:pt x="1757" y="9466"/>
                  </a:lnTo>
                  <a:cubicBezTo>
                    <a:pt x="1" y="12218"/>
                    <a:pt x="392" y="16064"/>
                    <a:pt x="1768" y="17423"/>
                  </a:cubicBezTo>
                  <a:cubicBezTo>
                    <a:pt x="2129" y="17781"/>
                    <a:pt x="2459" y="17928"/>
                    <a:pt x="2768" y="17928"/>
                  </a:cubicBezTo>
                  <a:cubicBezTo>
                    <a:pt x="3640" y="17928"/>
                    <a:pt x="4348" y="16758"/>
                    <a:pt x="5119" y="15819"/>
                  </a:cubicBezTo>
                  <a:cubicBezTo>
                    <a:pt x="5468" y="15392"/>
                    <a:pt x="5798" y="15183"/>
                    <a:pt x="6072" y="15183"/>
                  </a:cubicBezTo>
                  <a:cubicBezTo>
                    <a:pt x="6613" y="15183"/>
                    <a:pt x="6942" y="15998"/>
                    <a:pt x="6794" y="17576"/>
                  </a:cubicBezTo>
                  <a:cubicBezTo>
                    <a:pt x="6566" y="19947"/>
                    <a:pt x="7566" y="23706"/>
                    <a:pt x="10068" y="23754"/>
                  </a:cubicBezTo>
                  <a:cubicBezTo>
                    <a:pt x="10097" y="23755"/>
                    <a:pt x="10125" y="23755"/>
                    <a:pt x="10152" y="23755"/>
                  </a:cubicBezTo>
                  <a:cubicBezTo>
                    <a:pt x="12538" y="23755"/>
                    <a:pt x="11145" y="21437"/>
                    <a:pt x="12086" y="20012"/>
                  </a:cubicBezTo>
                  <a:cubicBezTo>
                    <a:pt x="12328" y="19648"/>
                    <a:pt x="12573" y="19492"/>
                    <a:pt x="12802" y="19492"/>
                  </a:cubicBezTo>
                  <a:cubicBezTo>
                    <a:pt x="13482" y="19492"/>
                    <a:pt x="14027" y="20861"/>
                    <a:pt x="13957" y="22264"/>
                  </a:cubicBezTo>
                  <a:cubicBezTo>
                    <a:pt x="13870" y="24039"/>
                    <a:pt x="15309" y="25980"/>
                    <a:pt x="16971" y="25980"/>
                  </a:cubicBezTo>
                  <a:cubicBezTo>
                    <a:pt x="17061" y="25980"/>
                    <a:pt x="17151" y="25974"/>
                    <a:pt x="17243" y="25963"/>
                  </a:cubicBezTo>
                  <a:cubicBezTo>
                    <a:pt x="19016" y="25734"/>
                    <a:pt x="17362" y="23265"/>
                    <a:pt x="17041" y="21970"/>
                  </a:cubicBezTo>
                  <a:cubicBezTo>
                    <a:pt x="16886" y="21332"/>
                    <a:pt x="17333" y="20931"/>
                    <a:pt x="18068" y="20931"/>
                  </a:cubicBezTo>
                  <a:cubicBezTo>
                    <a:pt x="18822" y="20931"/>
                    <a:pt x="19881" y="21353"/>
                    <a:pt x="20903" y="22373"/>
                  </a:cubicBezTo>
                  <a:cubicBezTo>
                    <a:pt x="21892" y="23362"/>
                    <a:pt x="23147" y="24024"/>
                    <a:pt x="24184" y="24024"/>
                  </a:cubicBezTo>
                  <a:cubicBezTo>
                    <a:pt x="25264" y="24024"/>
                    <a:pt x="26107" y="23306"/>
                    <a:pt x="26168" y="21492"/>
                  </a:cubicBezTo>
                  <a:cubicBezTo>
                    <a:pt x="26288" y="17935"/>
                    <a:pt x="21132" y="18386"/>
                    <a:pt x="20294" y="17238"/>
                  </a:cubicBezTo>
                  <a:cubicBezTo>
                    <a:pt x="19486" y="16129"/>
                    <a:pt x="20823" y="15676"/>
                    <a:pt x="22740" y="15676"/>
                  </a:cubicBezTo>
                  <a:cubicBezTo>
                    <a:pt x="22796" y="15676"/>
                    <a:pt x="22853" y="15677"/>
                    <a:pt x="22910" y="15677"/>
                  </a:cubicBezTo>
                  <a:cubicBezTo>
                    <a:pt x="22938" y="15678"/>
                    <a:pt x="22965" y="15678"/>
                    <a:pt x="22992" y="15678"/>
                  </a:cubicBezTo>
                  <a:cubicBezTo>
                    <a:pt x="24941" y="15678"/>
                    <a:pt x="25762" y="14716"/>
                    <a:pt x="24346" y="13246"/>
                  </a:cubicBezTo>
                  <a:cubicBezTo>
                    <a:pt x="23915" y="12797"/>
                    <a:pt x="23307" y="12659"/>
                    <a:pt x="22647" y="12659"/>
                  </a:cubicBezTo>
                  <a:cubicBezTo>
                    <a:pt x="21588" y="12659"/>
                    <a:pt x="20395" y="13015"/>
                    <a:pt x="19582" y="13015"/>
                  </a:cubicBezTo>
                  <a:cubicBezTo>
                    <a:pt x="19214" y="13015"/>
                    <a:pt x="18924" y="12942"/>
                    <a:pt x="18760" y="12729"/>
                  </a:cubicBezTo>
                  <a:cubicBezTo>
                    <a:pt x="18010" y="11756"/>
                    <a:pt x="19375" y="10918"/>
                    <a:pt x="22328" y="10586"/>
                  </a:cubicBezTo>
                  <a:cubicBezTo>
                    <a:pt x="25287" y="10249"/>
                    <a:pt x="25706" y="8052"/>
                    <a:pt x="23035" y="6790"/>
                  </a:cubicBezTo>
                  <a:cubicBezTo>
                    <a:pt x="22530" y="6552"/>
                    <a:pt x="21947" y="6458"/>
                    <a:pt x="21329" y="6458"/>
                  </a:cubicBezTo>
                  <a:cubicBezTo>
                    <a:pt x="19000" y="6458"/>
                    <a:pt x="16164" y="7791"/>
                    <a:pt x="15025" y="7791"/>
                  </a:cubicBezTo>
                  <a:cubicBezTo>
                    <a:pt x="14870" y="7791"/>
                    <a:pt x="14746" y="7766"/>
                    <a:pt x="14659" y="7709"/>
                  </a:cubicBezTo>
                  <a:cubicBezTo>
                    <a:pt x="13778" y="7122"/>
                    <a:pt x="14648" y="6480"/>
                    <a:pt x="16247" y="5577"/>
                  </a:cubicBezTo>
                  <a:cubicBezTo>
                    <a:pt x="17841" y="4679"/>
                    <a:pt x="21518" y="2966"/>
                    <a:pt x="17944" y="535"/>
                  </a:cubicBezTo>
                  <a:cubicBezTo>
                    <a:pt x="17391" y="159"/>
                    <a:pt x="16689" y="0"/>
                    <a:pt x="15897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2191575" y="1631975"/>
              <a:ext cx="695825" cy="823925"/>
            </a:xfrm>
            <a:custGeom>
              <a:avLst/>
              <a:gdLst/>
              <a:ahLst/>
              <a:cxnLst/>
              <a:rect l="l" t="t" r="r" b="b"/>
              <a:pathLst>
                <a:path w="27833" h="32957" fill="none" extrusionOk="0">
                  <a:moveTo>
                    <a:pt x="3933" y="0"/>
                  </a:moveTo>
                  <a:cubicBezTo>
                    <a:pt x="3933" y="0"/>
                    <a:pt x="1" y="2562"/>
                    <a:pt x="5015" y="12516"/>
                  </a:cubicBezTo>
                  <a:cubicBezTo>
                    <a:pt x="10030" y="22464"/>
                    <a:pt x="16198" y="26021"/>
                    <a:pt x="19658" y="27305"/>
                  </a:cubicBezTo>
                  <a:cubicBezTo>
                    <a:pt x="23117" y="28594"/>
                    <a:pt x="27316" y="30655"/>
                    <a:pt x="27833" y="32956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2581825" y="2261150"/>
              <a:ext cx="85425" cy="271150"/>
            </a:xfrm>
            <a:custGeom>
              <a:avLst/>
              <a:gdLst/>
              <a:ahLst/>
              <a:cxnLst/>
              <a:rect l="l" t="t" r="r" b="b"/>
              <a:pathLst>
                <a:path w="3417" h="10846" fill="none" extrusionOk="0">
                  <a:moveTo>
                    <a:pt x="1" y="0"/>
                  </a:moveTo>
                  <a:cubicBezTo>
                    <a:pt x="1" y="0"/>
                    <a:pt x="1904" y="1507"/>
                    <a:pt x="2111" y="3715"/>
                  </a:cubicBezTo>
                  <a:cubicBezTo>
                    <a:pt x="2318" y="5923"/>
                    <a:pt x="1377" y="8436"/>
                    <a:pt x="3417" y="10846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2592700" y="2212875"/>
              <a:ext cx="266000" cy="73725"/>
            </a:xfrm>
            <a:custGeom>
              <a:avLst/>
              <a:gdLst/>
              <a:ahLst/>
              <a:cxnLst/>
              <a:rect l="l" t="t" r="r" b="b"/>
              <a:pathLst>
                <a:path w="10640" h="2949" fill="none" extrusionOk="0">
                  <a:moveTo>
                    <a:pt x="10640" y="653"/>
                  </a:moveTo>
                  <a:cubicBezTo>
                    <a:pt x="10640" y="653"/>
                    <a:pt x="8785" y="0"/>
                    <a:pt x="6680" y="729"/>
                  </a:cubicBezTo>
                  <a:cubicBezTo>
                    <a:pt x="4575" y="1458"/>
                    <a:pt x="1839" y="2948"/>
                    <a:pt x="1" y="2105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2429400" y="2183775"/>
              <a:ext cx="88150" cy="287200"/>
            </a:xfrm>
            <a:custGeom>
              <a:avLst/>
              <a:gdLst/>
              <a:ahLst/>
              <a:cxnLst/>
              <a:rect l="l" t="t" r="r" b="b"/>
              <a:pathLst>
                <a:path w="3526" h="11488" fill="none" extrusionOk="0">
                  <a:moveTo>
                    <a:pt x="2372" y="0"/>
                  </a:moveTo>
                  <a:cubicBezTo>
                    <a:pt x="2372" y="0"/>
                    <a:pt x="3525" y="2443"/>
                    <a:pt x="2203" y="4368"/>
                  </a:cubicBezTo>
                  <a:cubicBezTo>
                    <a:pt x="882" y="6293"/>
                    <a:pt x="1" y="9214"/>
                    <a:pt x="1284" y="11488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2268000" y="2064650"/>
              <a:ext cx="129075" cy="257300"/>
            </a:xfrm>
            <a:custGeom>
              <a:avLst/>
              <a:gdLst/>
              <a:ahLst/>
              <a:cxnLst/>
              <a:rect l="l" t="t" r="r" b="b"/>
              <a:pathLst>
                <a:path w="5163" h="10292" fill="none" extrusionOk="0">
                  <a:moveTo>
                    <a:pt x="4776" y="1"/>
                  </a:moveTo>
                  <a:cubicBezTo>
                    <a:pt x="4776" y="1"/>
                    <a:pt x="5162" y="3248"/>
                    <a:pt x="3247" y="5255"/>
                  </a:cubicBezTo>
                  <a:cubicBezTo>
                    <a:pt x="1333" y="7262"/>
                    <a:pt x="0" y="8290"/>
                    <a:pt x="599" y="10292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2468700" y="2057725"/>
              <a:ext cx="389325" cy="139950"/>
            </a:xfrm>
            <a:custGeom>
              <a:avLst/>
              <a:gdLst/>
              <a:ahLst/>
              <a:cxnLst/>
              <a:rect l="l" t="t" r="r" b="b"/>
              <a:pathLst>
                <a:path w="15573" h="5598" fill="none" extrusionOk="0">
                  <a:moveTo>
                    <a:pt x="0" y="4390"/>
                  </a:moveTo>
                  <a:cubicBezTo>
                    <a:pt x="0" y="4390"/>
                    <a:pt x="2497" y="5597"/>
                    <a:pt x="6272" y="3601"/>
                  </a:cubicBezTo>
                  <a:cubicBezTo>
                    <a:pt x="10047" y="1605"/>
                    <a:pt x="13381" y="0"/>
                    <a:pt x="15573" y="1866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370800" y="1909650"/>
              <a:ext cx="354375" cy="175150"/>
            </a:xfrm>
            <a:custGeom>
              <a:avLst/>
              <a:gdLst/>
              <a:ahLst/>
              <a:cxnLst/>
              <a:rect l="l" t="t" r="r" b="b"/>
              <a:pathLst>
                <a:path w="14175" h="7006" fill="none" extrusionOk="0">
                  <a:moveTo>
                    <a:pt x="14175" y="1398"/>
                  </a:moveTo>
                  <a:cubicBezTo>
                    <a:pt x="14175" y="1398"/>
                    <a:pt x="12135" y="0"/>
                    <a:pt x="9372" y="1920"/>
                  </a:cubicBezTo>
                  <a:cubicBezTo>
                    <a:pt x="6609" y="3835"/>
                    <a:pt x="1480" y="7006"/>
                    <a:pt x="0" y="5124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5984950" y="2734625"/>
              <a:ext cx="603675" cy="701525"/>
            </a:xfrm>
            <a:custGeom>
              <a:avLst/>
              <a:gdLst/>
              <a:ahLst/>
              <a:cxnLst/>
              <a:rect l="l" t="t" r="r" b="b"/>
              <a:pathLst>
                <a:path w="24147" h="28061" extrusionOk="0">
                  <a:moveTo>
                    <a:pt x="11238" y="0"/>
                  </a:moveTo>
                  <a:lnTo>
                    <a:pt x="5902" y="1371"/>
                  </a:lnTo>
                  <a:cubicBezTo>
                    <a:pt x="2710" y="2089"/>
                    <a:pt x="289" y="5097"/>
                    <a:pt x="305" y="7033"/>
                  </a:cubicBezTo>
                  <a:cubicBezTo>
                    <a:pt x="312" y="8177"/>
                    <a:pt x="963" y="8453"/>
                    <a:pt x="1832" y="8453"/>
                  </a:cubicBezTo>
                  <a:cubicBezTo>
                    <a:pt x="2434" y="8453"/>
                    <a:pt x="3140" y="8320"/>
                    <a:pt x="3808" y="8251"/>
                  </a:cubicBezTo>
                  <a:cubicBezTo>
                    <a:pt x="3923" y="8240"/>
                    <a:pt x="4030" y="8234"/>
                    <a:pt x="4129" y="8234"/>
                  </a:cubicBezTo>
                  <a:cubicBezTo>
                    <a:pt x="5457" y="8234"/>
                    <a:pt x="5470" y="9256"/>
                    <a:pt x="3765" y="10677"/>
                  </a:cubicBezTo>
                  <a:cubicBezTo>
                    <a:pt x="1937" y="12206"/>
                    <a:pt x="1" y="15572"/>
                    <a:pt x="1736" y="17373"/>
                  </a:cubicBezTo>
                  <a:cubicBezTo>
                    <a:pt x="2166" y="17818"/>
                    <a:pt x="2529" y="17988"/>
                    <a:pt x="2857" y="17988"/>
                  </a:cubicBezTo>
                  <a:cubicBezTo>
                    <a:pt x="3858" y="17988"/>
                    <a:pt x="4536" y="16400"/>
                    <a:pt x="5810" y="16138"/>
                  </a:cubicBezTo>
                  <a:cubicBezTo>
                    <a:pt x="5944" y="16110"/>
                    <a:pt x="6064" y="16097"/>
                    <a:pt x="6170" y="16097"/>
                  </a:cubicBezTo>
                  <a:cubicBezTo>
                    <a:pt x="7407" y="16097"/>
                    <a:pt x="6826" y="17886"/>
                    <a:pt x="5549" y="19048"/>
                  </a:cubicBezTo>
                  <a:cubicBezTo>
                    <a:pt x="4167" y="20315"/>
                    <a:pt x="3863" y="22910"/>
                    <a:pt x="5277" y="23992"/>
                  </a:cubicBezTo>
                  <a:cubicBezTo>
                    <a:pt x="5493" y="24157"/>
                    <a:pt x="5689" y="24229"/>
                    <a:pt x="5869" y="24229"/>
                  </a:cubicBezTo>
                  <a:cubicBezTo>
                    <a:pt x="6871" y="24229"/>
                    <a:pt x="7366" y="21986"/>
                    <a:pt x="7947" y="21017"/>
                  </a:cubicBezTo>
                  <a:cubicBezTo>
                    <a:pt x="8117" y="20737"/>
                    <a:pt x="8350" y="20603"/>
                    <a:pt x="8606" y="20603"/>
                  </a:cubicBezTo>
                  <a:cubicBezTo>
                    <a:pt x="9393" y="20603"/>
                    <a:pt x="10394" y="21868"/>
                    <a:pt x="10406" y="24019"/>
                  </a:cubicBezTo>
                  <a:cubicBezTo>
                    <a:pt x="10414" y="26089"/>
                    <a:pt x="11338" y="28061"/>
                    <a:pt x="12834" y="28061"/>
                  </a:cubicBezTo>
                  <a:cubicBezTo>
                    <a:pt x="13403" y="28061"/>
                    <a:pt x="14054" y="27776"/>
                    <a:pt x="14768" y="27103"/>
                  </a:cubicBezTo>
                  <a:cubicBezTo>
                    <a:pt x="17357" y="24661"/>
                    <a:pt x="13376" y="21354"/>
                    <a:pt x="13593" y="19951"/>
                  </a:cubicBezTo>
                  <a:cubicBezTo>
                    <a:pt x="13674" y="19417"/>
                    <a:pt x="13919" y="19188"/>
                    <a:pt x="14268" y="19188"/>
                  </a:cubicBezTo>
                  <a:cubicBezTo>
                    <a:pt x="14837" y="19188"/>
                    <a:pt x="15683" y="19794"/>
                    <a:pt x="16552" y="20680"/>
                  </a:cubicBezTo>
                  <a:cubicBezTo>
                    <a:pt x="17174" y="21316"/>
                    <a:pt x="17774" y="21655"/>
                    <a:pt x="18253" y="21655"/>
                  </a:cubicBezTo>
                  <a:cubicBezTo>
                    <a:pt x="18855" y="21655"/>
                    <a:pt x="19264" y="21119"/>
                    <a:pt x="19283" y="19962"/>
                  </a:cubicBezTo>
                  <a:cubicBezTo>
                    <a:pt x="19310" y="17890"/>
                    <a:pt x="15530" y="16883"/>
                    <a:pt x="15682" y="15665"/>
                  </a:cubicBezTo>
                  <a:cubicBezTo>
                    <a:pt x="15741" y="15188"/>
                    <a:pt x="16014" y="14953"/>
                    <a:pt x="16462" y="14953"/>
                  </a:cubicBezTo>
                  <a:cubicBezTo>
                    <a:pt x="17165" y="14953"/>
                    <a:pt x="18299" y="15529"/>
                    <a:pt x="19723" y="16655"/>
                  </a:cubicBezTo>
                  <a:cubicBezTo>
                    <a:pt x="20477" y="17251"/>
                    <a:pt x="21181" y="17522"/>
                    <a:pt x="21753" y="17522"/>
                  </a:cubicBezTo>
                  <a:cubicBezTo>
                    <a:pt x="22951" y="17522"/>
                    <a:pt x="23575" y="16335"/>
                    <a:pt x="22894" y="14457"/>
                  </a:cubicBezTo>
                  <a:cubicBezTo>
                    <a:pt x="21888" y="11683"/>
                    <a:pt x="16519" y="10248"/>
                    <a:pt x="16302" y="9214"/>
                  </a:cubicBezTo>
                  <a:cubicBezTo>
                    <a:pt x="16187" y="8651"/>
                    <a:pt x="16449" y="8438"/>
                    <a:pt x="16995" y="8438"/>
                  </a:cubicBezTo>
                  <a:cubicBezTo>
                    <a:pt x="17456" y="8438"/>
                    <a:pt x="18120" y="8590"/>
                    <a:pt x="18929" y="8812"/>
                  </a:cubicBezTo>
                  <a:cubicBezTo>
                    <a:pt x="19711" y="9028"/>
                    <a:pt x="20894" y="9419"/>
                    <a:pt x="21899" y="9419"/>
                  </a:cubicBezTo>
                  <a:cubicBezTo>
                    <a:pt x="23164" y="9419"/>
                    <a:pt x="24146" y="8800"/>
                    <a:pt x="23688" y="6435"/>
                  </a:cubicBezTo>
                  <a:cubicBezTo>
                    <a:pt x="22916" y="2464"/>
                    <a:pt x="12674" y="289"/>
                    <a:pt x="11374" y="27"/>
                  </a:cubicBezTo>
                  <a:lnTo>
                    <a:pt x="11238" y="0"/>
                  </a:ln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6194500" y="2400925"/>
              <a:ext cx="287350" cy="1029525"/>
            </a:xfrm>
            <a:custGeom>
              <a:avLst/>
              <a:gdLst/>
              <a:ahLst/>
              <a:cxnLst/>
              <a:rect l="l" t="t" r="r" b="b"/>
              <a:pathLst>
                <a:path w="11494" h="41181" fill="none" extrusionOk="0">
                  <a:moveTo>
                    <a:pt x="11493" y="952"/>
                  </a:moveTo>
                  <a:cubicBezTo>
                    <a:pt x="11493" y="952"/>
                    <a:pt x="6897" y="1"/>
                    <a:pt x="3449" y="10596"/>
                  </a:cubicBezTo>
                  <a:cubicBezTo>
                    <a:pt x="1" y="21197"/>
                    <a:pt x="1877" y="28061"/>
                    <a:pt x="3427" y="31412"/>
                  </a:cubicBezTo>
                  <a:cubicBezTo>
                    <a:pt x="4977" y="34762"/>
                    <a:pt x="6500" y="39184"/>
                    <a:pt x="5249" y="41180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115625" y="3077000"/>
              <a:ext cx="137650" cy="252675"/>
            </a:xfrm>
            <a:custGeom>
              <a:avLst/>
              <a:gdLst/>
              <a:ahLst/>
              <a:cxnLst/>
              <a:rect l="l" t="t" r="r" b="b"/>
              <a:pathLst>
                <a:path w="5506" h="10107" fill="none" extrusionOk="0">
                  <a:moveTo>
                    <a:pt x="5212" y="1"/>
                  </a:moveTo>
                  <a:cubicBezTo>
                    <a:pt x="5212" y="1"/>
                    <a:pt x="5505" y="2411"/>
                    <a:pt x="4091" y="4124"/>
                  </a:cubicBezTo>
                  <a:cubicBezTo>
                    <a:pt x="2682" y="5837"/>
                    <a:pt x="251" y="6958"/>
                    <a:pt x="1" y="10107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250650" y="3087750"/>
              <a:ext cx="214325" cy="161425"/>
            </a:xfrm>
            <a:custGeom>
              <a:avLst/>
              <a:gdLst/>
              <a:ahLst/>
              <a:cxnLst/>
              <a:rect l="l" t="t" r="r" b="b"/>
              <a:pathLst>
                <a:path w="8573" h="6457" fill="none" extrusionOk="0">
                  <a:moveTo>
                    <a:pt x="8573" y="6457"/>
                  </a:moveTo>
                  <a:cubicBezTo>
                    <a:pt x="8573" y="6457"/>
                    <a:pt x="7719" y="4689"/>
                    <a:pt x="5712" y="3726"/>
                  </a:cubicBezTo>
                  <a:cubicBezTo>
                    <a:pt x="3700" y="2758"/>
                    <a:pt x="708" y="1893"/>
                    <a:pt x="1" y="1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012700" y="2956400"/>
              <a:ext cx="221525" cy="184950"/>
            </a:xfrm>
            <a:custGeom>
              <a:avLst/>
              <a:gdLst/>
              <a:ahLst/>
              <a:cxnLst/>
              <a:rect l="l" t="t" r="r" b="b"/>
              <a:pathLst>
                <a:path w="8861" h="7398" fill="none" extrusionOk="0">
                  <a:moveTo>
                    <a:pt x="8861" y="0"/>
                  </a:moveTo>
                  <a:cubicBezTo>
                    <a:pt x="8861" y="0"/>
                    <a:pt x="7963" y="2551"/>
                    <a:pt x="5668" y="2987"/>
                  </a:cubicBezTo>
                  <a:cubicBezTo>
                    <a:pt x="3373" y="3422"/>
                    <a:pt x="691" y="4874"/>
                    <a:pt x="0" y="7398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990950" y="2800575"/>
              <a:ext cx="255250" cy="109075"/>
            </a:xfrm>
            <a:custGeom>
              <a:avLst/>
              <a:gdLst/>
              <a:ahLst/>
              <a:cxnLst/>
              <a:rect l="l" t="t" r="r" b="b"/>
              <a:pathLst>
                <a:path w="10210" h="4363" fill="none" extrusionOk="0">
                  <a:moveTo>
                    <a:pt x="10209" y="0"/>
                  </a:moveTo>
                  <a:cubicBezTo>
                    <a:pt x="10209" y="0"/>
                    <a:pt x="8202" y="2578"/>
                    <a:pt x="5428" y="2649"/>
                  </a:cubicBezTo>
                  <a:cubicBezTo>
                    <a:pt x="2654" y="2725"/>
                    <a:pt x="985" y="2519"/>
                    <a:pt x="0" y="4362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231625" y="2930700"/>
              <a:ext cx="320800" cy="229425"/>
            </a:xfrm>
            <a:custGeom>
              <a:avLst/>
              <a:gdLst/>
              <a:ahLst/>
              <a:cxnLst/>
              <a:rect l="l" t="t" r="r" b="b"/>
              <a:pathLst>
                <a:path w="12832" h="9177" fill="none" extrusionOk="0">
                  <a:moveTo>
                    <a:pt x="0" y="0"/>
                  </a:moveTo>
                  <a:cubicBezTo>
                    <a:pt x="0" y="0"/>
                    <a:pt x="920" y="2617"/>
                    <a:pt x="5004" y="3862"/>
                  </a:cubicBezTo>
                  <a:cubicBezTo>
                    <a:pt x="9095" y="5102"/>
                    <a:pt x="12592" y="6310"/>
                    <a:pt x="12831" y="9176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246575" y="2769825"/>
              <a:ext cx="324075" cy="183325"/>
            </a:xfrm>
            <a:custGeom>
              <a:avLst/>
              <a:gdLst/>
              <a:ahLst/>
              <a:cxnLst/>
              <a:rect l="l" t="t" r="r" b="b"/>
              <a:pathLst>
                <a:path w="12963" h="7333" fill="none" extrusionOk="0">
                  <a:moveTo>
                    <a:pt x="12962" y="7333"/>
                  </a:moveTo>
                  <a:cubicBezTo>
                    <a:pt x="12962" y="7333"/>
                    <a:pt x="12494" y="4907"/>
                    <a:pt x="9187" y="4325"/>
                  </a:cubicBezTo>
                  <a:cubicBezTo>
                    <a:pt x="5875" y="3738"/>
                    <a:pt x="1" y="2378"/>
                    <a:pt x="273" y="1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4205150" y="1455125"/>
              <a:ext cx="707375" cy="620650"/>
            </a:xfrm>
            <a:custGeom>
              <a:avLst/>
              <a:gdLst/>
              <a:ahLst/>
              <a:cxnLst/>
              <a:rect l="l" t="t" r="r" b="b"/>
              <a:pathLst>
                <a:path w="28295" h="24826" extrusionOk="0">
                  <a:moveTo>
                    <a:pt x="14074" y="1"/>
                  </a:moveTo>
                  <a:cubicBezTo>
                    <a:pt x="13012" y="1"/>
                    <a:pt x="12076" y="234"/>
                    <a:pt x="11477" y="667"/>
                  </a:cubicBezTo>
                  <a:cubicBezTo>
                    <a:pt x="9905" y="1804"/>
                    <a:pt x="11428" y="3006"/>
                    <a:pt x="12510" y="4235"/>
                  </a:cubicBezTo>
                  <a:cubicBezTo>
                    <a:pt x="13328" y="5164"/>
                    <a:pt x="13084" y="5817"/>
                    <a:pt x="11919" y="5817"/>
                  </a:cubicBezTo>
                  <a:cubicBezTo>
                    <a:pt x="11543" y="5817"/>
                    <a:pt x="11071" y="5749"/>
                    <a:pt x="10509" y="5600"/>
                  </a:cubicBezTo>
                  <a:cubicBezTo>
                    <a:pt x="9891" y="5438"/>
                    <a:pt x="9159" y="5346"/>
                    <a:pt x="8411" y="5346"/>
                  </a:cubicBezTo>
                  <a:cubicBezTo>
                    <a:pt x="6374" y="5346"/>
                    <a:pt x="4212" y="6028"/>
                    <a:pt x="3878" y="7830"/>
                  </a:cubicBezTo>
                  <a:cubicBezTo>
                    <a:pt x="3416" y="10289"/>
                    <a:pt x="5978" y="9255"/>
                    <a:pt x="7245" y="10430"/>
                  </a:cubicBezTo>
                  <a:cubicBezTo>
                    <a:pt x="8265" y="11384"/>
                    <a:pt x="7185" y="12022"/>
                    <a:pt x="5763" y="12022"/>
                  </a:cubicBezTo>
                  <a:cubicBezTo>
                    <a:pt x="5425" y="12022"/>
                    <a:pt x="5069" y="11986"/>
                    <a:pt x="4716" y="11910"/>
                  </a:cubicBezTo>
                  <a:cubicBezTo>
                    <a:pt x="4483" y="11859"/>
                    <a:pt x="4244" y="11834"/>
                    <a:pt x="4002" y="11834"/>
                  </a:cubicBezTo>
                  <a:cubicBezTo>
                    <a:pt x="2338" y="11834"/>
                    <a:pt x="585" y="12990"/>
                    <a:pt x="533" y="14548"/>
                  </a:cubicBezTo>
                  <a:cubicBezTo>
                    <a:pt x="506" y="15286"/>
                    <a:pt x="954" y="15509"/>
                    <a:pt x="1582" y="15509"/>
                  </a:cubicBezTo>
                  <a:cubicBezTo>
                    <a:pt x="2472" y="15509"/>
                    <a:pt x="3723" y="15063"/>
                    <a:pt x="4504" y="14999"/>
                  </a:cubicBezTo>
                  <a:cubicBezTo>
                    <a:pt x="4534" y="14997"/>
                    <a:pt x="4564" y="14996"/>
                    <a:pt x="4593" y="14996"/>
                  </a:cubicBezTo>
                  <a:cubicBezTo>
                    <a:pt x="5828" y="14996"/>
                    <a:pt x="5740" y="17115"/>
                    <a:pt x="3476" y="18741"/>
                  </a:cubicBezTo>
                  <a:cubicBezTo>
                    <a:pt x="1159" y="20406"/>
                    <a:pt x="0" y="23375"/>
                    <a:pt x="3492" y="24077"/>
                  </a:cubicBezTo>
                  <a:cubicBezTo>
                    <a:pt x="3713" y="24122"/>
                    <a:pt x="3922" y="24142"/>
                    <a:pt x="4120" y="24142"/>
                  </a:cubicBezTo>
                  <a:cubicBezTo>
                    <a:pt x="7037" y="24142"/>
                    <a:pt x="7456" y="19577"/>
                    <a:pt x="8643" y="18981"/>
                  </a:cubicBezTo>
                  <a:cubicBezTo>
                    <a:pt x="8845" y="18878"/>
                    <a:pt x="9020" y="18830"/>
                    <a:pt x="9171" y="18830"/>
                  </a:cubicBezTo>
                  <a:cubicBezTo>
                    <a:pt x="9960" y="18830"/>
                    <a:pt x="10055" y="20155"/>
                    <a:pt x="9758" y="21814"/>
                  </a:cubicBezTo>
                  <a:cubicBezTo>
                    <a:pt x="9508" y="23211"/>
                    <a:pt x="9840" y="24126"/>
                    <a:pt x="10661" y="24126"/>
                  </a:cubicBezTo>
                  <a:cubicBezTo>
                    <a:pt x="11000" y="24126"/>
                    <a:pt x="11423" y="23969"/>
                    <a:pt x="11923" y="23626"/>
                  </a:cubicBezTo>
                  <a:cubicBezTo>
                    <a:pt x="13631" y="22451"/>
                    <a:pt x="12260" y="18785"/>
                    <a:pt x="13342" y="18203"/>
                  </a:cubicBezTo>
                  <a:cubicBezTo>
                    <a:pt x="13498" y="18119"/>
                    <a:pt x="13644" y="18078"/>
                    <a:pt x="13779" y="18078"/>
                  </a:cubicBezTo>
                  <a:cubicBezTo>
                    <a:pt x="14583" y="18078"/>
                    <a:pt x="15006" y="19528"/>
                    <a:pt x="14876" y="22070"/>
                  </a:cubicBezTo>
                  <a:cubicBezTo>
                    <a:pt x="14786" y="23836"/>
                    <a:pt x="15493" y="24825"/>
                    <a:pt x="16434" y="24825"/>
                  </a:cubicBezTo>
                  <a:cubicBezTo>
                    <a:pt x="17076" y="24825"/>
                    <a:pt x="17825" y="24366"/>
                    <a:pt x="18504" y="23381"/>
                  </a:cubicBezTo>
                  <a:cubicBezTo>
                    <a:pt x="20185" y="20955"/>
                    <a:pt x="18243" y="15750"/>
                    <a:pt x="18966" y="14972"/>
                  </a:cubicBezTo>
                  <a:cubicBezTo>
                    <a:pt x="19139" y="14787"/>
                    <a:pt x="19299" y="14701"/>
                    <a:pt x="19450" y="14701"/>
                  </a:cubicBezTo>
                  <a:cubicBezTo>
                    <a:pt x="19932" y="14701"/>
                    <a:pt x="20330" y="15569"/>
                    <a:pt x="20810" y="16881"/>
                  </a:cubicBezTo>
                  <a:cubicBezTo>
                    <a:pt x="21267" y="18140"/>
                    <a:pt x="21970" y="20560"/>
                    <a:pt x="23475" y="20560"/>
                  </a:cubicBezTo>
                  <a:cubicBezTo>
                    <a:pt x="24032" y="20560"/>
                    <a:pt x="24699" y="20228"/>
                    <a:pt x="25504" y="19383"/>
                  </a:cubicBezTo>
                  <a:cubicBezTo>
                    <a:pt x="28294" y="16451"/>
                    <a:pt x="24139" y="6846"/>
                    <a:pt x="23595" y="5633"/>
                  </a:cubicBezTo>
                  <a:cubicBezTo>
                    <a:pt x="23562" y="5551"/>
                    <a:pt x="23541" y="5508"/>
                    <a:pt x="23541" y="5508"/>
                  </a:cubicBezTo>
                  <a:lnTo>
                    <a:pt x="19331" y="1956"/>
                  </a:lnTo>
                  <a:cubicBezTo>
                    <a:pt x="17830" y="607"/>
                    <a:pt x="15787" y="1"/>
                    <a:pt x="14074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261025" y="1481850"/>
              <a:ext cx="910275" cy="562700"/>
            </a:xfrm>
            <a:custGeom>
              <a:avLst/>
              <a:gdLst/>
              <a:ahLst/>
              <a:cxnLst/>
              <a:rect l="l" t="t" r="r" b="b"/>
              <a:pathLst>
                <a:path w="36411" h="22508" fill="none" extrusionOk="0">
                  <a:moveTo>
                    <a:pt x="36410" y="4298"/>
                  </a:moveTo>
                  <a:cubicBezTo>
                    <a:pt x="36410" y="4298"/>
                    <a:pt x="34523" y="1"/>
                    <a:pt x="23889" y="3329"/>
                  </a:cubicBezTo>
                  <a:cubicBezTo>
                    <a:pt x="13256" y="6658"/>
                    <a:pt x="8741" y="12162"/>
                    <a:pt x="6908" y="15361"/>
                  </a:cubicBezTo>
                  <a:cubicBezTo>
                    <a:pt x="5075" y="18564"/>
                    <a:pt x="2350" y="22372"/>
                    <a:pt x="1" y="22508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221450" y="1774475"/>
              <a:ext cx="281500" cy="41225"/>
            </a:xfrm>
            <a:custGeom>
              <a:avLst/>
              <a:gdLst/>
              <a:ahLst/>
              <a:cxnLst/>
              <a:rect l="l" t="t" r="r" b="b"/>
              <a:pathLst>
                <a:path w="11260" h="1649" fill="none" extrusionOk="0">
                  <a:moveTo>
                    <a:pt x="11260" y="17"/>
                  </a:moveTo>
                  <a:cubicBezTo>
                    <a:pt x="11260" y="17"/>
                    <a:pt x="9465" y="1649"/>
                    <a:pt x="7251" y="1491"/>
                  </a:cubicBezTo>
                  <a:cubicBezTo>
                    <a:pt x="5037" y="1328"/>
                    <a:pt x="2715" y="1"/>
                    <a:pt x="1" y="1616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4468675" y="1784950"/>
              <a:ext cx="44475" cy="268175"/>
            </a:xfrm>
            <a:custGeom>
              <a:avLst/>
              <a:gdLst/>
              <a:ahLst/>
              <a:cxnLst/>
              <a:rect l="l" t="t" r="r" b="b"/>
              <a:pathLst>
                <a:path w="1779" h="10727" fill="none" extrusionOk="0">
                  <a:moveTo>
                    <a:pt x="832" y="10726"/>
                  </a:moveTo>
                  <a:cubicBezTo>
                    <a:pt x="832" y="10726"/>
                    <a:pt x="1779" y="9008"/>
                    <a:pt x="1403" y="6810"/>
                  </a:cubicBezTo>
                  <a:cubicBezTo>
                    <a:pt x="1028" y="4613"/>
                    <a:pt x="0" y="1676"/>
                    <a:pt x="1131" y="0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315425" y="1599600"/>
              <a:ext cx="279050" cy="114525"/>
            </a:xfrm>
            <a:custGeom>
              <a:avLst/>
              <a:gdLst/>
              <a:ahLst/>
              <a:cxnLst/>
              <a:rect l="l" t="t" r="r" b="b"/>
              <a:pathLst>
                <a:path w="11162" h="4581" fill="none" extrusionOk="0">
                  <a:moveTo>
                    <a:pt x="11161" y="3835"/>
                  </a:moveTo>
                  <a:cubicBezTo>
                    <a:pt x="11161" y="3835"/>
                    <a:pt x="8561" y="4581"/>
                    <a:pt x="6875" y="2965"/>
                  </a:cubicBezTo>
                  <a:cubicBezTo>
                    <a:pt x="5195" y="1344"/>
                    <a:pt x="2453" y="1"/>
                    <a:pt x="0" y="898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4491650" y="1463500"/>
              <a:ext cx="236900" cy="151500"/>
            </a:xfrm>
            <a:custGeom>
              <a:avLst/>
              <a:gdLst/>
              <a:ahLst/>
              <a:cxnLst/>
              <a:rect l="l" t="t" r="r" b="b"/>
              <a:pathLst>
                <a:path w="9476" h="6060" fill="none" extrusionOk="0">
                  <a:moveTo>
                    <a:pt x="9475" y="6060"/>
                  </a:moveTo>
                  <a:cubicBezTo>
                    <a:pt x="9475" y="6060"/>
                    <a:pt x="6212" y="5918"/>
                    <a:pt x="4537" y="3699"/>
                  </a:cubicBezTo>
                  <a:cubicBezTo>
                    <a:pt x="2867" y="1480"/>
                    <a:pt x="2073" y="0"/>
                    <a:pt x="0" y="267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573925" y="1678475"/>
              <a:ext cx="93850" cy="394375"/>
            </a:xfrm>
            <a:custGeom>
              <a:avLst/>
              <a:gdLst/>
              <a:ahLst/>
              <a:cxnLst/>
              <a:rect l="l" t="t" r="r" b="b"/>
              <a:pathLst>
                <a:path w="3754" h="15775" fill="none" extrusionOk="0">
                  <a:moveTo>
                    <a:pt x="1599" y="1"/>
                  </a:moveTo>
                  <a:cubicBezTo>
                    <a:pt x="1599" y="1"/>
                    <a:pt x="0" y="2269"/>
                    <a:pt x="1354" y="6315"/>
                  </a:cubicBezTo>
                  <a:cubicBezTo>
                    <a:pt x="2709" y="10368"/>
                    <a:pt x="3753" y="13919"/>
                    <a:pt x="1550" y="15774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4705275" y="1603000"/>
              <a:ext cx="129325" cy="364875"/>
            </a:xfrm>
            <a:custGeom>
              <a:avLst/>
              <a:gdLst/>
              <a:ahLst/>
              <a:cxnLst/>
              <a:rect l="l" t="t" r="r" b="b"/>
              <a:pathLst>
                <a:path w="5173" h="14595" fill="none" extrusionOk="0">
                  <a:moveTo>
                    <a:pt x="3470" y="14594"/>
                  </a:moveTo>
                  <a:cubicBezTo>
                    <a:pt x="3470" y="14594"/>
                    <a:pt x="5173" y="12810"/>
                    <a:pt x="3737" y="9770"/>
                  </a:cubicBezTo>
                  <a:cubicBezTo>
                    <a:pt x="2296" y="6734"/>
                    <a:pt x="0" y="1154"/>
                    <a:pt x="2100" y="1"/>
                  </a:cubicBezTo>
                </a:path>
              </a:pathLst>
            </a:custGeom>
            <a:noFill/>
            <a:ln w="3000" cap="rnd" cmpd="sng">
              <a:solidFill>
                <a:srgbClr val="F1B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030500" y="4019250"/>
              <a:ext cx="400775" cy="86125"/>
            </a:xfrm>
            <a:custGeom>
              <a:avLst/>
              <a:gdLst/>
              <a:ahLst/>
              <a:cxnLst/>
              <a:rect l="l" t="t" r="r" b="b"/>
              <a:pathLst>
                <a:path w="16031" h="3445" extrusionOk="0">
                  <a:moveTo>
                    <a:pt x="7061" y="0"/>
                  </a:moveTo>
                  <a:cubicBezTo>
                    <a:pt x="4599" y="0"/>
                    <a:pt x="830" y="637"/>
                    <a:pt x="1" y="2430"/>
                  </a:cubicBezTo>
                  <a:cubicBezTo>
                    <a:pt x="1" y="2430"/>
                    <a:pt x="1923" y="3445"/>
                    <a:pt x="5366" y="3445"/>
                  </a:cubicBezTo>
                  <a:cubicBezTo>
                    <a:pt x="8056" y="3445"/>
                    <a:pt x="11674" y="2825"/>
                    <a:pt x="16030" y="619"/>
                  </a:cubicBezTo>
                  <a:cubicBezTo>
                    <a:pt x="16030" y="619"/>
                    <a:pt x="10498" y="575"/>
                    <a:pt x="8780" y="151"/>
                  </a:cubicBezTo>
                  <a:cubicBezTo>
                    <a:pt x="8389" y="55"/>
                    <a:pt x="7781" y="0"/>
                    <a:pt x="7061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151125" y="3606100"/>
              <a:ext cx="349625" cy="201150"/>
            </a:xfrm>
            <a:custGeom>
              <a:avLst/>
              <a:gdLst/>
              <a:ahLst/>
              <a:cxnLst/>
              <a:rect l="l" t="t" r="r" b="b"/>
              <a:pathLst>
                <a:path w="13985" h="8046" extrusionOk="0">
                  <a:moveTo>
                    <a:pt x="13984" y="1"/>
                  </a:moveTo>
                  <a:cubicBezTo>
                    <a:pt x="13984" y="1"/>
                    <a:pt x="8893" y="2160"/>
                    <a:pt x="7142" y="2454"/>
                  </a:cubicBezTo>
                  <a:cubicBezTo>
                    <a:pt x="5396" y="2753"/>
                    <a:pt x="66" y="5489"/>
                    <a:pt x="0" y="8040"/>
                  </a:cubicBezTo>
                  <a:cubicBezTo>
                    <a:pt x="0" y="8040"/>
                    <a:pt x="83" y="8046"/>
                    <a:pt x="240" y="8046"/>
                  </a:cubicBezTo>
                  <a:cubicBezTo>
                    <a:pt x="1512" y="8046"/>
                    <a:pt x="7660" y="7628"/>
                    <a:pt x="13984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066550" y="3900550"/>
              <a:ext cx="412975" cy="89575"/>
            </a:xfrm>
            <a:custGeom>
              <a:avLst/>
              <a:gdLst/>
              <a:ahLst/>
              <a:cxnLst/>
              <a:rect l="l" t="t" r="r" b="b"/>
              <a:pathLst>
                <a:path w="16519" h="3583" extrusionOk="0">
                  <a:moveTo>
                    <a:pt x="11935" y="1"/>
                  </a:moveTo>
                  <a:cubicBezTo>
                    <a:pt x="8155" y="1"/>
                    <a:pt x="2950" y="587"/>
                    <a:pt x="0" y="3441"/>
                  </a:cubicBezTo>
                  <a:cubicBezTo>
                    <a:pt x="0" y="3441"/>
                    <a:pt x="1380" y="3583"/>
                    <a:pt x="3319" y="3583"/>
                  </a:cubicBezTo>
                  <a:cubicBezTo>
                    <a:pt x="6141" y="3583"/>
                    <a:pt x="10149" y="3283"/>
                    <a:pt x="12815" y="1810"/>
                  </a:cubicBezTo>
                  <a:cubicBezTo>
                    <a:pt x="12815" y="1810"/>
                    <a:pt x="15344" y="280"/>
                    <a:pt x="16405" y="280"/>
                  </a:cubicBezTo>
                  <a:cubicBezTo>
                    <a:pt x="16445" y="280"/>
                    <a:pt x="16483" y="282"/>
                    <a:pt x="16519" y="287"/>
                  </a:cubicBezTo>
                  <a:cubicBezTo>
                    <a:pt x="16519" y="287"/>
                    <a:pt x="14574" y="1"/>
                    <a:pt x="11935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6104475" y="3790750"/>
              <a:ext cx="406600" cy="108475"/>
            </a:xfrm>
            <a:custGeom>
              <a:avLst/>
              <a:gdLst/>
              <a:ahLst/>
              <a:cxnLst/>
              <a:rect l="l" t="t" r="r" b="b"/>
              <a:pathLst>
                <a:path w="16264" h="4339" extrusionOk="0">
                  <a:moveTo>
                    <a:pt x="14255" y="0"/>
                  </a:moveTo>
                  <a:cubicBezTo>
                    <a:pt x="10724" y="0"/>
                    <a:pt x="3456" y="496"/>
                    <a:pt x="1" y="4330"/>
                  </a:cubicBezTo>
                  <a:cubicBezTo>
                    <a:pt x="1" y="4330"/>
                    <a:pt x="240" y="4339"/>
                    <a:pt x="658" y="4339"/>
                  </a:cubicBezTo>
                  <a:cubicBezTo>
                    <a:pt x="2711" y="4339"/>
                    <a:pt x="9085" y="4143"/>
                    <a:pt x="12669" y="1834"/>
                  </a:cubicBezTo>
                  <a:cubicBezTo>
                    <a:pt x="12669" y="1834"/>
                    <a:pt x="15189" y="59"/>
                    <a:pt x="16211" y="59"/>
                  </a:cubicBezTo>
                  <a:cubicBezTo>
                    <a:pt x="16229" y="59"/>
                    <a:pt x="16247" y="60"/>
                    <a:pt x="16264" y="61"/>
                  </a:cubicBezTo>
                  <a:cubicBezTo>
                    <a:pt x="16264" y="61"/>
                    <a:pt x="15487" y="0"/>
                    <a:pt x="1425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196275" y="3500575"/>
              <a:ext cx="290050" cy="187150"/>
            </a:xfrm>
            <a:custGeom>
              <a:avLst/>
              <a:gdLst/>
              <a:ahLst/>
              <a:cxnLst/>
              <a:rect l="l" t="t" r="r" b="b"/>
              <a:pathLst>
                <a:path w="11602" h="7486" extrusionOk="0">
                  <a:moveTo>
                    <a:pt x="11602" y="1"/>
                  </a:moveTo>
                  <a:lnTo>
                    <a:pt x="11602" y="1"/>
                  </a:lnTo>
                  <a:cubicBezTo>
                    <a:pt x="11602" y="1"/>
                    <a:pt x="11602" y="1"/>
                    <a:pt x="11602" y="1"/>
                  </a:cubicBezTo>
                  <a:lnTo>
                    <a:pt x="11602" y="1"/>
                  </a:lnTo>
                  <a:cubicBezTo>
                    <a:pt x="11602" y="1"/>
                    <a:pt x="11602" y="1"/>
                    <a:pt x="11602" y="1"/>
                  </a:cubicBezTo>
                  <a:close/>
                  <a:moveTo>
                    <a:pt x="11602" y="1"/>
                  </a:moveTo>
                  <a:lnTo>
                    <a:pt x="11602" y="1"/>
                  </a:lnTo>
                  <a:cubicBezTo>
                    <a:pt x="11593" y="5"/>
                    <a:pt x="3261" y="2263"/>
                    <a:pt x="0" y="7485"/>
                  </a:cubicBezTo>
                  <a:cubicBezTo>
                    <a:pt x="0" y="7485"/>
                    <a:pt x="5706" y="6734"/>
                    <a:pt x="1160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234625" y="3382000"/>
              <a:ext cx="222200" cy="198425"/>
            </a:xfrm>
            <a:custGeom>
              <a:avLst/>
              <a:gdLst/>
              <a:ahLst/>
              <a:cxnLst/>
              <a:rect l="l" t="t" r="r" b="b"/>
              <a:pathLst>
                <a:path w="8888" h="7937" extrusionOk="0">
                  <a:moveTo>
                    <a:pt x="8888" y="1"/>
                  </a:moveTo>
                  <a:lnTo>
                    <a:pt x="8888" y="1"/>
                  </a:lnTo>
                  <a:cubicBezTo>
                    <a:pt x="8887" y="1"/>
                    <a:pt x="5183" y="34"/>
                    <a:pt x="0" y="7937"/>
                  </a:cubicBezTo>
                  <a:cubicBezTo>
                    <a:pt x="0" y="7937"/>
                    <a:pt x="5439" y="6250"/>
                    <a:pt x="8888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738850" y="3801900"/>
              <a:ext cx="307050" cy="276200"/>
            </a:xfrm>
            <a:custGeom>
              <a:avLst/>
              <a:gdLst/>
              <a:ahLst/>
              <a:cxnLst/>
              <a:rect l="l" t="t" r="r" b="b"/>
              <a:pathLst>
                <a:path w="12282" h="11048" extrusionOk="0">
                  <a:moveTo>
                    <a:pt x="0" y="1"/>
                  </a:moveTo>
                  <a:lnTo>
                    <a:pt x="0" y="1"/>
                  </a:lnTo>
                  <a:cubicBezTo>
                    <a:pt x="4939" y="9976"/>
                    <a:pt x="11749" y="11048"/>
                    <a:pt x="11749" y="11048"/>
                  </a:cubicBezTo>
                  <a:cubicBezTo>
                    <a:pt x="12282" y="8551"/>
                    <a:pt x="7724" y="4657"/>
                    <a:pt x="6086" y="3966"/>
                  </a:cubicBezTo>
                  <a:cubicBezTo>
                    <a:pt x="4455" y="327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953550" y="3456125"/>
              <a:ext cx="227925" cy="352075"/>
            </a:xfrm>
            <a:custGeom>
              <a:avLst/>
              <a:gdLst/>
              <a:ahLst/>
              <a:cxnLst/>
              <a:rect l="l" t="t" r="r" b="b"/>
              <a:pathLst>
                <a:path w="9117" h="14083" extrusionOk="0">
                  <a:moveTo>
                    <a:pt x="0" y="0"/>
                  </a:moveTo>
                  <a:lnTo>
                    <a:pt x="0" y="0"/>
                  </a:lnTo>
                  <a:cubicBezTo>
                    <a:pt x="1692" y="10998"/>
                    <a:pt x="7860" y="14082"/>
                    <a:pt x="7860" y="14082"/>
                  </a:cubicBezTo>
                  <a:cubicBezTo>
                    <a:pt x="9116" y="11868"/>
                    <a:pt x="5956" y="6777"/>
                    <a:pt x="4607" y="5619"/>
                  </a:cubicBezTo>
                  <a:cubicBezTo>
                    <a:pt x="3259" y="446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5788750" y="3676275"/>
              <a:ext cx="283525" cy="310450"/>
            </a:xfrm>
            <a:custGeom>
              <a:avLst/>
              <a:gdLst/>
              <a:ahLst/>
              <a:cxnLst/>
              <a:rect l="l" t="t" r="r" b="b"/>
              <a:pathLst>
                <a:path w="11341" h="12418" extrusionOk="0">
                  <a:moveTo>
                    <a:pt x="0" y="0"/>
                  </a:moveTo>
                  <a:cubicBezTo>
                    <a:pt x="860" y="484"/>
                    <a:pt x="2056" y="3438"/>
                    <a:pt x="2056" y="3438"/>
                  </a:cubicBezTo>
                  <a:cubicBezTo>
                    <a:pt x="4172" y="8121"/>
                    <a:pt x="11341" y="12418"/>
                    <a:pt x="11341" y="12418"/>
                  </a:cubicBezTo>
                  <a:cubicBezTo>
                    <a:pt x="10231" y="5538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850875" y="3574425"/>
              <a:ext cx="261800" cy="329075"/>
            </a:xfrm>
            <a:custGeom>
              <a:avLst/>
              <a:gdLst/>
              <a:ahLst/>
              <a:cxnLst/>
              <a:rect l="l" t="t" r="r" b="b"/>
              <a:pathLst>
                <a:path w="10472" h="13163" extrusionOk="0">
                  <a:moveTo>
                    <a:pt x="1" y="0"/>
                  </a:moveTo>
                  <a:cubicBezTo>
                    <a:pt x="828" y="544"/>
                    <a:pt x="1818" y="3574"/>
                    <a:pt x="1818" y="3574"/>
                  </a:cubicBezTo>
                  <a:cubicBezTo>
                    <a:pt x="3607" y="8387"/>
                    <a:pt x="10471" y="13163"/>
                    <a:pt x="10471" y="13163"/>
                  </a:cubicBezTo>
                  <a:cubicBezTo>
                    <a:pt x="9829" y="6229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079600" y="3366100"/>
              <a:ext cx="133150" cy="323650"/>
            </a:xfrm>
            <a:custGeom>
              <a:avLst/>
              <a:gdLst/>
              <a:ahLst/>
              <a:cxnLst/>
              <a:rect l="l" t="t" r="r" b="b"/>
              <a:pathLst>
                <a:path w="5326" h="12946" extrusionOk="0">
                  <a:moveTo>
                    <a:pt x="0" y="1"/>
                  </a:moveTo>
                  <a:cubicBezTo>
                    <a:pt x="691" y="8926"/>
                    <a:pt x="4814" y="12946"/>
                    <a:pt x="4814" y="12946"/>
                  </a:cubicBezTo>
                  <a:cubicBezTo>
                    <a:pt x="5325" y="680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6155750" y="3292275"/>
              <a:ext cx="98200" cy="292100"/>
            </a:xfrm>
            <a:custGeom>
              <a:avLst/>
              <a:gdLst/>
              <a:ahLst/>
              <a:cxnLst/>
              <a:rect l="l" t="t" r="r" b="b"/>
              <a:pathLst>
                <a:path w="3928" h="11684" extrusionOk="0">
                  <a:moveTo>
                    <a:pt x="979" y="0"/>
                  </a:moveTo>
                  <a:lnTo>
                    <a:pt x="979" y="0"/>
                  </a:lnTo>
                  <a:cubicBezTo>
                    <a:pt x="0" y="7076"/>
                    <a:pt x="3345" y="11683"/>
                    <a:pt x="3345" y="11683"/>
                  </a:cubicBezTo>
                  <a:cubicBezTo>
                    <a:pt x="3927" y="2246"/>
                    <a:pt x="985" y="0"/>
                    <a:pt x="97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5937225" y="3562050"/>
              <a:ext cx="309650" cy="685225"/>
            </a:xfrm>
            <a:custGeom>
              <a:avLst/>
              <a:gdLst/>
              <a:ahLst/>
              <a:cxnLst/>
              <a:rect l="l" t="t" r="r" b="b"/>
              <a:pathLst>
                <a:path w="12386" h="27409" extrusionOk="0">
                  <a:moveTo>
                    <a:pt x="11983" y="0"/>
                  </a:moveTo>
                  <a:cubicBezTo>
                    <a:pt x="11831" y="3819"/>
                    <a:pt x="1" y="26984"/>
                    <a:pt x="1" y="26984"/>
                  </a:cubicBezTo>
                  <a:lnTo>
                    <a:pt x="768" y="27408"/>
                  </a:lnTo>
                  <a:cubicBezTo>
                    <a:pt x="6174" y="16726"/>
                    <a:pt x="12386" y="223"/>
                    <a:pt x="12386" y="223"/>
                  </a:cubicBezTo>
                  <a:lnTo>
                    <a:pt x="11983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5951650" y="3573325"/>
              <a:ext cx="288825" cy="658700"/>
            </a:xfrm>
            <a:custGeom>
              <a:avLst/>
              <a:gdLst/>
              <a:ahLst/>
              <a:cxnLst/>
              <a:rect l="l" t="t" r="r" b="b"/>
              <a:pathLst>
                <a:path w="11553" h="26348" extrusionOk="0">
                  <a:moveTo>
                    <a:pt x="11553" y="1"/>
                  </a:moveTo>
                  <a:lnTo>
                    <a:pt x="0" y="26348"/>
                  </a:lnTo>
                  <a:cubicBezTo>
                    <a:pt x="10181" y="5866"/>
                    <a:pt x="11553" y="2"/>
                    <a:pt x="11553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6037575" y="4050875"/>
              <a:ext cx="302850" cy="20300"/>
            </a:xfrm>
            <a:custGeom>
              <a:avLst/>
              <a:gdLst/>
              <a:ahLst/>
              <a:cxnLst/>
              <a:rect l="l" t="t" r="r" b="b"/>
              <a:pathLst>
                <a:path w="12114" h="812" extrusionOk="0">
                  <a:moveTo>
                    <a:pt x="12114" y="1"/>
                  </a:moveTo>
                  <a:lnTo>
                    <a:pt x="1" y="724"/>
                  </a:lnTo>
                  <a:cubicBezTo>
                    <a:pt x="1" y="724"/>
                    <a:pt x="1693" y="811"/>
                    <a:pt x="3869" y="811"/>
                  </a:cubicBezTo>
                  <a:cubicBezTo>
                    <a:pt x="6679" y="811"/>
                    <a:pt x="10296" y="666"/>
                    <a:pt x="12114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5797450" y="3860525"/>
              <a:ext cx="231850" cy="203850"/>
            </a:xfrm>
            <a:custGeom>
              <a:avLst/>
              <a:gdLst/>
              <a:ahLst/>
              <a:cxnLst/>
              <a:rect l="l" t="t" r="r" b="b"/>
              <a:pathLst>
                <a:path w="9274" h="8154" extrusionOk="0">
                  <a:moveTo>
                    <a:pt x="0" y="0"/>
                  </a:moveTo>
                  <a:lnTo>
                    <a:pt x="0" y="0"/>
                  </a:lnTo>
                  <a:cubicBezTo>
                    <a:pt x="800" y="2616"/>
                    <a:pt x="9274" y="8153"/>
                    <a:pt x="9274" y="815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080550" y="3917625"/>
              <a:ext cx="318075" cy="60800"/>
            </a:xfrm>
            <a:custGeom>
              <a:avLst/>
              <a:gdLst/>
              <a:ahLst/>
              <a:cxnLst/>
              <a:rect l="l" t="t" r="r" b="b"/>
              <a:pathLst>
                <a:path w="12723" h="2432" extrusionOk="0">
                  <a:moveTo>
                    <a:pt x="12723" y="1"/>
                  </a:moveTo>
                  <a:cubicBezTo>
                    <a:pt x="10917" y="50"/>
                    <a:pt x="1" y="2432"/>
                    <a:pt x="1" y="2432"/>
                  </a:cubicBezTo>
                  <a:lnTo>
                    <a:pt x="12723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5853750" y="3738400"/>
              <a:ext cx="213100" cy="236500"/>
            </a:xfrm>
            <a:custGeom>
              <a:avLst/>
              <a:gdLst/>
              <a:ahLst/>
              <a:cxnLst/>
              <a:rect l="l" t="t" r="r" b="b"/>
              <a:pathLst>
                <a:path w="8524" h="9460" extrusionOk="0">
                  <a:moveTo>
                    <a:pt x="0" y="1"/>
                  </a:moveTo>
                  <a:lnTo>
                    <a:pt x="8523" y="9460"/>
                  </a:lnTo>
                  <a:cubicBezTo>
                    <a:pt x="8523" y="9460"/>
                    <a:pt x="3383" y="2356"/>
                    <a:pt x="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901050" y="3620250"/>
              <a:ext cx="205900" cy="269800"/>
            </a:xfrm>
            <a:custGeom>
              <a:avLst/>
              <a:gdLst/>
              <a:ahLst/>
              <a:cxnLst/>
              <a:rect l="l" t="t" r="r" b="b"/>
              <a:pathLst>
                <a:path w="8236" h="10792" extrusionOk="0">
                  <a:moveTo>
                    <a:pt x="1" y="0"/>
                  </a:moveTo>
                  <a:cubicBezTo>
                    <a:pt x="1257" y="3150"/>
                    <a:pt x="8236" y="10791"/>
                    <a:pt x="8236" y="107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117400" y="3808700"/>
              <a:ext cx="308150" cy="83125"/>
            </a:xfrm>
            <a:custGeom>
              <a:avLst/>
              <a:gdLst/>
              <a:ahLst/>
              <a:cxnLst/>
              <a:rect l="l" t="t" r="r" b="b"/>
              <a:pathLst>
                <a:path w="12326" h="3325" extrusionOk="0">
                  <a:moveTo>
                    <a:pt x="12326" y="1"/>
                  </a:moveTo>
                  <a:cubicBezTo>
                    <a:pt x="10661" y="28"/>
                    <a:pt x="1" y="3324"/>
                    <a:pt x="1" y="3324"/>
                  </a:cubicBezTo>
                  <a:lnTo>
                    <a:pt x="1" y="3324"/>
                  </a:lnTo>
                  <a:lnTo>
                    <a:pt x="12326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982925" y="3520700"/>
              <a:ext cx="169175" cy="271850"/>
            </a:xfrm>
            <a:custGeom>
              <a:avLst/>
              <a:gdLst/>
              <a:ahLst/>
              <a:cxnLst/>
              <a:rect l="l" t="t" r="r" b="b"/>
              <a:pathLst>
                <a:path w="6767" h="10874" extrusionOk="0">
                  <a:moveTo>
                    <a:pt x="0" y="1"/>
                  </a:moveTo>
                  <a:cubicBezTo>
                    <a:pt x="403" y="2231"/>
                    <a:pt x="6767" y="10874"/>
                    <a:pt x="6767" y="1087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6159000" y="3649900"/>
              <a:ext cx="282875" cy="141025"/>
            </a:xfrm>
            <a:custGeom>
              <a:avLst/>
              <a:gdLst/>
              <a:ahLst/>
              <a:cxnLst/>
              <a:rect l="l" t="t" r="r" b="b"/>
              <a:pathLst>
                <a:path w="11315" h="5641" extrusionOk="0">
                  <a:moveTo>
                    <a:pt x="11314" y="0"/>
                  </a:moveTo>
                  <a:lnTo>
                    <a:pt x="1" y="5640"/>
                  </a:lnTo>
                  <a:cubicBezTo>
                    <a:pt x="1" y="5640"/>
                    <a:pt x="9715" y="1436"/>
                    <a:pt x="113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204575" y="3532800"/>
              <a:ext cx="234300" cy="148525"/>
            </a:xfrm>
            <a:custGeom>
              <a:avLst/>
              <a:gdLst/>
              <a:ahLst/>
              <a:cxnLst/>
              <a:rect l="l" t="t" r="r" b="b"/>
              <a:pathLst>
                <a:path w="9372" h="5941" extrusionOk="0">
                  <a:moveTo>
                    <a:pt x="9372" y="1"/>
                  </a:moveTo>
                  <a:cubicBezTo>
                    <a:pt x="8023" y="235"/>
                    <a:pt x="0" y="5940"/>
                    <a:pt x="0" y="5940"/>
                  </a:cubicBezTo>
                  <a:lnTo>
                    <a:pt x="0" y="5940"/>
                  </a:lnTo>
                  <a:lnTo>
                    <a:pt x="937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100275" y="3414250"/>
              <a:ext cx="99275" cy="267625"/>
            </a:xfrm>
            <a:custGeom>
              <a:avLst/>
              <a:gdLst/>
              <a:ahLst/>
              <a:cxnLst/>
              <a:rect l="l" t="t" r="r" b="b"/>
              <a:pathLst>
                <a:path w="3971" h="10705" extrusionOk="0">
                  <a:moveTo>
                    <a:pt x="0" y="0"/>
                  </a:moveTo>
                  <a:lnTo>
                    <a:pt x="3971" y="10704"/>
                  </a:lnTo>
                  <a:cubicBezTo>
                    <a:pt x="3971" y="10704"/>
                    <a:pt x="272" y="179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245625" y="3413150"/>
              <a:ext cx="172850" cy="157750"/>
            </a:xfrm>
            <a:custGeom>
              <a:avLst/>
              <a:gdLst/>
              <a:ahLst/>
              <a:cxnLst/>
              <a:rect l="l" t="t" r="r" b="b"/>
              <a:pathLst>
                <a:path w="6914" h="6310" extrusionOk="0">
                  <a:moveTo>
                    <a:pt x="6914" y="0"/>
                  </a:moveTo>
                  <a:lnTo>
                    <a:pt x="1" y="6310"/>
                  </a:lnTo>
                  <a:cubicBezTo>
                    <a:pt x="1" y="6310"/>
                    <a:pt x="5995" y="1132"/>
                    <a:pt x="69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189875" y="3326000"/>
              <a:ext cx="46950" cy="236075"/>
            </a:xfrm>
            <a:custGeom>
              <a:avLst/>
              <a:gdLst/>
              <a:ahLst/>
              <a:cxnLst/>
              <a:rect l="l" t="t" r="r" b="b"/>
              <a:pathLst>
                <a:path w="1878" h="9443" extrusionOk="0">
                  <a:moveTo>
                    <a:pt x="1" y="0"/>
                  </a:moveTo>
                  <a:lnTo>
                    <a:pt x="1" y="0"/>
                  </a:lnTo>
                  <a:cubicBezTo>
                    <a:pt x="224" y="2208"/>
                    <a:pt x="1877" y="9442"/>
                    <a:pt x="1877" y="94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2553825" y="3818500"/>
              <a:ext cx="468875" cy="413400"/>
            </a:xfrm>
            <a:custGeom>
              <a:avLst/>
              <a:gdLst/>
              <a:ahLst/>
              <a:cxnLst/>
              <a:rect l="l" t="t" r="r" b="b"/>
              <a:pathLst>
                <a:path w="18755" h="16536" extrusionOk="0">
                  <a:moveTo>
                    <a:pt x="18754" y="1"/>
                  </a:moveTo>
                  <a:cubicBezTo>
                    <a:pt x="18754" y="1"/>
                    <a:pt x="11950" y="4885"/>
                    <a:pt x="9459" y="5902"/>
                  </a:cubicBezTo>
                  <a:cubicBezTo>
                    <a:pt x="6973" y="6919"/>
                    <a:pt x="0" y="12744"/>
                    <a:pt x="756" y="16535"/>
                  </a:cubicBezTo>
                  <a:cubicBezTo>
                    <a:pt x="756" y="16535"/>
                    <a:pt x="11102" y="15029"/>
                    <a:pt x="18754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2421375" y="3231750"/>
              <a:ext cx="303525" cy="558350"/>
            </a:xfrm>
            <a:custGeom>
              <a:avLst/>
              <a:gdLst/>
              <a:ahLst/>
              <a:cxnLst/>
              <a:rect l="l" t="t" r="r" b="b"/>
              <a:pathLst>
                <a:path w="12141" h="22334" extrusionOk="0">
                  <a:moveTo>
                    <a:pt x="12141" y="1"/>
                  </a:moveTo>
                  <a:cubicBezTo>
                    <a:pt x="12141" y="1"/>
                    <a:pt x="7838" y="7191"/>
                    <a:pt x="5962" y="9117"/>
                  </a:cubicBezTo>
                  <a:cubicBezTo>
                    <a:pt x="4080" y="11042"/>
                    <a:pt x="1" y="19157"/>
                    <a:pt x="2209" y="22334"/>
                  </a:cubicBezTo>
                  <a:cubicBezTo>
                    <a:pt x="2209" y="22334"/>
                    <a:pt x="11096" y="16835"/>
                    <a:pt x="1214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2533425" y="3619825"/>
              <a:ext cx="435025" cy="465625"/>
            </a:xfrm>
            <a:custGeom>
              <a:avLst/>
              <a:gdLst/>
              <a:ahLst/>
              <a:cxnLst/>
              <a:rect l="l" t="t" r="r" b="b"/>
              <a:pathLst>
                <a:path w="17401" h="18625" extrusionOk="0">
                  <a:moveTo>
                    <a:pt x="17400" y="1"/>
                  </a:moveTo>
                  <a:cubicBezTo>
                    <a:pt x="17398" y="2"/>
                    <a:pt x="1795" y="8220"/>
                    <a:pt x="0" y="18625"/>
                  </a:cubicBezTo>
                  <a:lnTo>
                    <a:pt x="0" y="18625"/>
                  </a:lnTo>
                  <a:cubicBezTo>
                    <a:pt x="0" y="18625"/>
                    <a:pt x="10939" y="12234"/>
                    <a:pt x="14224" y="5179"/>
                  </a:cubicBezTo>
                  <a:cubicBezTo>
                    <a:pt x="14224" y="5179"/>
                    <a:pt x="16084" y="719"/>
                    <a:pt x="1740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2501475" y="3450275"/>
              <a:ext cx="402375" cy="494175"/>
            </a:xfrm>
            <a:custGeom>
              <a:avLst/>
              <a:gdLst/>
              <a:ahLst/>
              <a:cxnLst/>
              <a:rect l="l" t="t" r="r" b="b"/>
              <a:pathLst>
                <a:path w="16095" h="19767" extrusionOk="0">
                  <a:moveTo>
                    <a:pt x="16095" y="0"/>
                  </a:moveTo>
                  <a:lnTo>
                    <a:pt x="16095" y="0"/>
                  </a:lnTo>
                  <a:cubicBezTo>
                    <a:pt x="16092" y="2"/>
                    <a:pt x="1083" y="9264"/>
                    <a:pt x="0" y="19766"/>
                  </a:cubicBezTo>
                  <a:lnTo>
                    <a:pt x="0" y="19766"/>
                  </a:lnTo>
                  <a:cubicBezTo>
                    <a:pt x="0" y="19766"/>
                    <a:pt x="10481" y="12646"/>
                    <a:pt x="13277" y="5380"/>
                  </a:cubicBezTo>
                  <a:cubicBezTo>
                    <a:pt x="13277" y="5380"/>
                    <a:pt x="14833" y="811"/>
                    <a:pt x="1609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2408200" y="3115350"/>
              <a:ext cx="204800" cy="488325"/>
            </a:xfrm>
            <a:custGeom>
              <a:avLst/>
              <a:gdLst/>
              <a:ahLst/>
              <a:cxnLst/>
              <a:rect l="l" t="t" r="r" b="b"/>
              <a:pathLst>
                <a:path w="8192" h="19533" extrusionOk="0">
                  <a:moveTo>
                    <a:pt x="8191" y="1"/>
                  </a:moveTo>
                  <a:lnTo>
                    <a:pt x="8191" y="1"/>
                  </a:lnTo>
                  <a:cubicBezTo>
                    <a:pt x="8191" y="1"/>
                    <a:pt x="0" y="10216"/>
                    <a:pt x="674" y="19533"/>
                  </a:cubicBezTo>
                  <a:cubicBezTo>
                    <a:pt x="674" y="19533"/>
                    <a:pt x="6989" y="13512"/>
                    <a:pt x="819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2358150" y="2996650"/>
              <a:ext cx="146600" cy="441550"/>
            </a:xfrm>
            <a:custGeom>
              <a:avLst/>
              <a:gdLst/>
              <a:ahLst/>
              <a:cxnLst/>
              <a:rect l="l" t="t" r="r" b="b"/>
              <a:pathLst>
                <a:path w="5864" h="17662" extrusionOk="0">
                  <a:moveTo>
                    <a:pt x="4504" y="0"/>
                  </a:moveTo>
                  <a:lnTo>
                    <a:pt x="4504" y="0"/>
                  </a:lnTo>
                  <a:cubicBezTo>
                    <a:pt x="4504" y="1"/>
                    <a:pt x="0" y="3351"/>
                    <a:pt x="718" y="17661"/>
                  </a:cubicBezTo>
                  <a:cubicBezTo>
                    <a:pt x="718" y="17661"/>
                    <a:pt x="5864" y="10737"/>
                    <a:pt x="450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1967200" y="4132625"/>
              <a:ext cx="606375" cy="131400"/>
            </a:xfrm>
            <a:custGeom>
              <a:avLst/>
              <a:gdLst/>
              <a:ahLst/>
              <a:cxnLst/>
              <a:rect l="l" t="t" r="r" b="b"/>
              <a:pathLst>
                <a:path w="24255" h="5256" extrusionOk="0">
                  <a:moveTo>
                    <a:pt x="13362" y="1"/>
                  </a:moveTo>
                  <a:cubicBezTo>
                    <a:pt x="12375" y="1"/>
                    <a:pt x="11543" y="72"/>
                    <a:pt x="10993" y="201"/>
                  </a:cubicBezTo>
                  <a:cubicBezTo>
                    <a:pt x="8590" y="766"/>
                    <a:pt x="1325" y="789"/>
                    <a:pt x="159" y="789"/>
                  </a:cubicBezTo>
                  <a:cubicBezTo>
                    <a:pt x="56" y="789"/>
                    <a:pt x="1" y="789"/>
                    <a:pt x="1" y="789"/>
                  </a:cubicBezTo>
                  <a:lnTo>
                    <a:pt x="1" y="789"/>
                  </a:lnTo>
                  <a:cubicBezTo>
                    <a:pt x="6722" y="4291"/>
                    <a:pt x="12300" y="5255"/>
                    <a:pt x="16405" y="5255"/>
                  </a:cubicBezTo>
                  <a:cubicBezTo>
                    <a:pt x="21436" y="5255"/>
                    <a:pt x="24254" y="3807"/>
                    <a:pt x="24254" y="3807"/>
                  </a:cubicBezTo>
                  <a:cubicBezTo>
                    <a:pt x="23003" y="1017"/>
                    <a:pt x="17083" y="1"/>
                    <a:pt x="1336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920975" y="3537150"/>
              <a:ext cx="555225" cy="257725"/>
            </a:xfrm>
            <a:custGeom>
              <a:avLst/>
              <a:gdLst/>
              <a:ahLst/>
              <a:cxnLst/>
              <a:rect l="l" t="t" r="r" b="b"/>
              <a:pathLst>
                <a:path w="22209" h="10309" extrusionOk="0">
                  <a:moveTo>
                    <a:pt x="1" y="1"/>
                  </a:moveTo>
                  <a:lnTo>
                    <a:pt x="1" y="1"/>
                  </a:lnTo>
                  <a:cubicBezTo>
                    <a:pt x="9224" y="9267"/>
                    <a:pt x="17490" y="10309"/>
                    <a:pt x="20743" y="10309"/>
                  </a:cubicBezTo>
                  <a:cubicBezTo>
                    <a:pt x="21687" y="10309"/>
                    <a:pt x="22209" y="10221"/>
                    <a:pt x="22209" y="10221"/>
                  </a:cubicBezTo>
                  <a:cubicBezTo>
                    <a:pt x="21763" y="6376"/>
                    <a:pt x="13337" y="2976"/>
                    <a:pt x="10661" y="2769"/>
                  </a:cubicBezTo>
                  <a:cubicBezTo>
                    <a:pt x="7980" y="256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15950" y="3944875"/>
              <a:ext cx="624575" cy="139550"/>
            </a:xfrm>
            <a:custGeom>
              <a:avLst/>
              <a:gdLst/>
              <a:ahLst/>
              <a:cxnLst/>
              <a:rect l="l" t="t" r="r" b="b"/>
              <a:pathLst>
                <a:path w="24983" h="5582" extrusionOk="0">
                  <a:moveTo>
                    <a:pt x="6310" y="1"/>
                  </a:moveTo>
                  <a:cubicBezTo>
                    <a:pt x="2641" y="1"/>
                    <a:pt x="0" y="357"/>
                    <a:pt x="0" y="357"/>
                  </a:cubicBezTo>
                  <a:cubicBezTo>
                    <a:pt x="50" y="352"/>
                    <a:pt x="102" y="349"/>
                    <a:pt x="157" y="349"/>
                  </a:cubicBezTo>
                  <a:cubicBezTo>
                    <a:pt x="1757" y="349"/>
                    <a:pt x="5592" y="2729"/>
                    <a:pt x="5592" y="2729"/>
                  </a:cubicBezTo>
                  <a:cubicBezTo>
                    <a:pt x="9830" y="5132"/>
                    <a:pt x="16359" y="5582"/>
                    <a:pt x="20651" y="5582"/>
                  </a:cubicBezTo>
                  <a:cubicBezTo>
                    <a:pt x="23216" y="5582"/>
                    <a:pt x="24982" y="5421"/>
                    <a:pt x="24982" y="5421"/>
                  </a:cubicBezTo>
                  <a:cubicBezTo>
                    <a:pt x="20394" y="883"/>
                    <a:pt x="12080" y="1"/>
                    <a:pt x="631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1901000" y="3772250"/>
              <a:ext cx="614500" cy="170525"/>
            </a:xfrm>
            <a:custGeom>
              <a:avLst/>
              <a:gdLst/>
              <a:ahLst/>
              <a:cxnLst/>
              <a:rect l="l" t="t" r="r" b="b"/>
              <a:pathLst>
                <a:path w="24580" h="6821" extrusionOk="0">
                  <a:moveTo>
                    <a:pt x="2407" y="0"/>
                  </a:moveTo>
                  <a:cubicBezTo>
                    <a:pt x="914" y="0"/>
                    <a:pt x="0" y="61"/>
                    <a:pt x="0" y="61"/>
                  </a:cubicBezTo>
                  <a:cubicBezTo>
                    <a:pt x="20" y="60"/>
                    <a:pt x="40" y="60"/>
                    <a:pt x="61" y="60"/>
                  </a:cubicBezTo>
                  <a:cubicBezTo>
                    <a:pt x="1605" y="60"/>
                    <a:pt x="5417" y="2808"/>
                    <a:pt x="5417" y="2808"/>
                  </a:cubicBezTo>
                  <a:cubicBezTo>
                    <a:pt x="11155" y="6599"/>
                    <a:pt x="21713" y="6820"/>
                    <a:pt x="24094" y="6820"/>
                  </a:cubicBezTo>
                  <a:cubicBezTo>
                    <a:pt x="24408" y="6820"/>
                    <a:pt x="24580" y="6816"/>
                    <a:pt x="24580" y="6816"/>
                  </a:cubicBezTo>
                  <a:cubicBezTo>
                    <a:pt x="19187" y="697"/>
                    <a:pt x="7468" y="0"/>
                    <a:pt x="24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994950" y="3314300"/>
              <a:ext cx="436375" cy="288575"/>
            </a:xfrm>
            <a:custGeom>
              <a:avLst/>
              <a:gdLst/>
              <a:ahLst/>
              <a:cxnLst/>
              <a:rect l="l" t="t" r="r" b="b"/>
              <a:pathLst>
                <a:path w="17455" h="1154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8823" y="10302"/>
                    <a:pt x="17455" y="11542"/>
                    <a:pt x="17455" y="11542"/>
                  </a:cubicBezTo>
                  <a:cubicBezTo>
                    <a:pt x="12600" y="3567"/>
                    <a:pt x="9" y="4"/>
                    <a:pt x="1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52200" y="3133975"/>
              <a:ext cx="333300" cy="304625"/>
            </a:xfrm>
            <a:custGeom>
              <a:avLst/>
              <a:gdLst/>
              <a:ahLst/>
              <a:cxnLst/>
              <a:rect l="l" t="t" r="r" b="b"/>
              <a:pathLst>
                <a:path w="13332" h="12185" extrusionOk="0">
                  <a:moveTo>
                    <a:pt x="0" y="1"/>
                  </a:moveTo>
                  <a:lnTo>
                    <a:pt x="0" y="1"/>
                  </a:lnTo>
                  <a:cubicBezTo>
                    <a:pt x="5119" y="9530"/>
                    <a:pt x="13332" y="12185"/>
                    <a:pt x="13332" y="12185"/>
                  </a:cubicBezTo>
                  <a:cubicBezTo>
                    <a:pt x="5608" y="11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2362375" y="3411375"/>
              <a:ext cx="269125" cy="1095600"/>
            </a:xfrm>
            <a:custGeom>
              <a:avLst/>
              <a:gdLst/>
              <a:ahLst/>
              <a:cxnLst/>
              <a:rect l="l" t="t" r="r" b="b"/>
              <a:pathLst>
                <a:path w="10765" h="43824" extrusionOk="0">
                  <a:moveTo>
                    <a:pt x="691" y="1"/>
                  </a:moveTo>
                  <a:lnTo>
                    <a:pt x="0" y="88"/>
                  </a:lnTo>
                  <a:cubicBezTo>
                    <a:pt x="3225" y="4896"/>
                    <a:pt x="9453" y="43824"/>
                    <a:pt x="9453" y="43824"/>
                  </a:cubicBezTo>
                  <a:lnTo>
                    <a:pt x="10764" y="43661"/>
                  </a:lnTo>
                  <a:cubicBezTo>
                    <a:pt x="7843" y="25755"/>
                    <a:pt x="691" y="1"/>
                    <a:pt x="69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2376925" y="3424175"/>
              <a:ext cx="235125" cy="1064325"/>
            </a:xfrm>
            <a:custGeom>
              <a:avLst/>
              <a:gdLst/>
              <a:ahLst/>
              <a:cxnLst/>
              <a:rect l="l" t="t" r="r" b="b"/>
              <a:pathLst>
                <a:path w="9405" h="42573" extrusionOk="0">
                  <a:moveTo>
                    <a:pt x="0" y="0"/>
                  </a:moveTo>
                  <a:lnTo>
                    <a:pt x="9404" y="42572"/>
                  </a:lnTo>
                  <a:cubicBezTo>
                    <a:pt x="3557" y="840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2571625" y="3919400"/>
              <a:ext cx="354400" cy="292775"/>
            </a:xfrm>
            <a:custGeom>
              <a:avLst/>
              <a:gdLst/>
              <a:ahLst/>
              <a:cxnLst/>
              <a:rect l="l" t="t" r="r" b="b"/>
              <a:pathLst>
                <a:path w="14176" h="11711" extrusionOk="0">
                  <a:moveTo>
                    <a:pt x="14175" y="0"/>
                  </a:moveTo>
                  <a:lnTo>
                    <a:pt x="1" y="11711"/>
                  </a:lnTo>
                  <a:cubicBezTo>
                    <a:pt x="1" y="11711"/>
                    <a:pt x="11287" y="4324"/>
                    <a:pt x="1417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2091225" y="4171625"/>
              <a:ext cx="466025" cy="45350"/>
            </a:xfrm>
            <a:custGeom>
              <a:avLst/>
              <a:gdLst/>
              <a:ahLst/>
              <a:cxnLst/>
              <a:rect l="l" t="t" r="r" b="b"/>
              <a:pathLst>
                <a:path w="18641" h="1814" extrusionOk="0">
                  <a:moveTo>
                    <a:pt x="0" y="1"/>
                  </a:moveTo>
                  <a:lnTo>
                    <a:pt x="0" y="1"/>
                  </a:lnTo>
                  <a:cubicBezTo>
                    <a:pt x="2025" y="1518"/>
                    <a:pt x="8518" y="1813"/>
                    <a:pt x="13273" y="1813"/>
                  </a:cubicBezTo>
                  <a:cubicBezTo>
                    <a:pt x="16312" y="1813"/>
                    <a:pt x="18640" y="1692"/>
                    <a:pt x="18640" y="16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2543225" y="3704275"/>
              <a:ext cx="334925" cy="358600"/>
            </a:xfrm>
            <a:custGeom>
              <a:avLst/>
              <a:gdLst/>
              <a:ahLst/>
              <a:cxnLst/>
              <a:rect l="l" t="t" r="r" b="b"/>
              <a:pathLst>
                <a:path w="13397" h="14344" extrusionOk="0">
                  <a:moveTo>
                    <a:pt x="13397" y="1"/>
                  </a:moveTo>
                  <a:cubicBezTo>
                    <a:pt x="11232" y="1670"/>
                    <a:pt x="0" y="14344"/>
                    <a:pt x="0" y="14344"/>
                  </a:cubicBezTo>
                  <a:lnTo>
                    <a:pt x="13397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2050975" y="3971800"/>
              <a:ext cx="472150" cy="99100"/>
            </a:xfrm>
            <a:custGeom>
              <a:avLst/>
              <a:gdLst/>
              <a:ahLst/>
              <a:cxnLst/>
              <a:rect l="l" t="t" r="r" b="b"/>
              <a:pathLst>
                <a:path w="18886" h="3964" extrusionOk="0">
                  <a:moveTo>
                    <a:pt x="323" y="0"/>
                  </a:moveTo>
                  <a:cubicBezTo>
                    <a:pt x="214" y="0"/>
                    <a:pt x="106" y="1"/>
                    <a:pt x="0" y="4"/>
                  </a:cubicBezTo>
                  <a:lnTo>
                    <a:pt x="18885" y="3964"/>
                  </a:lnTo>
                  <a:cubicBezTo>
                    <a:pt x="18885" y="3964"/>
                    <a:pt x="6669" y="0"/>
                    <a:pt x="32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2003375" y="3785050"/>
              <a:ext cx="493100" cy="146200"/>
            </a:xfrm>
            <a:custGeom>
              <a:avLst/>
              <a:gdLst/>
              <a:ahLst/>
              <a:cxnLst/>
              <a:rect l="l" t="t" r="r" b="b"/>
              <a:pathLst>
                <a:path w="19724" h="5848" extrusionOk="0">
                  <a:moveTo>
                    <a:pt x="1" y="0"/>
                  </a:moveTo>
                  <a:lnTo>
                    <a:pt x="1" y="0"/>
                  </a:lnTo>
                  <a:cubicBezTo>
                    <a:pt x="4336" y="2721"/>
                    <a:pt x="19608" y="5819"/>
                    <a:pt x="19722" y="5847"/>
                  </a:cubicBezTo>
                  <a:lnTo>
                    <a:pt x="19722" y="5847"/>
                  </a:lnTo>
                  <a:lnTo>
                    <a:pt x="1" y="0"/>
                  </a:lnTo>
                  <a:close/>
                  <a:moveTo>
                    <a:pt x="19722" y="5847"/>
                  </a:moveTo>
                  <a:lnTo>
                    <a:pt x="19723" y="5848"/>
                  </a:lnTo>
                  <a:cubicBezTo>
                    <a:pt x="19723" y="5848"/>
                    <a:pt x="19723" y="5847"/>
                    <a:pt x="19722" y="5847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2511000" y="3546825"/>
              <a:ext cx="302825" cy="376950"/>
            </a:xfrm>
            <a:custGeom>
              <a:avLst/>
              <a:gdLst/>
              <a:ahLst/>
              <a:cxnLst/>
              <a:rect l="l" t="t" r="r" b="b"/>
              <a:pathLst>
                <a:path w="12113" h="15078" extrusionOk="0">
                  <a:moveTo>
                    <a:pt x="12113" y="0"/>
                  </a:moveTo>
                  <a:cubicBezTo>
                    <a:pt x="10100" y="1518"/>
                    <a:pt x="0" y="15077"/>
                    <a:pt x="0" y="15077"/>
                  </a:cubicBezTo>
                  <a:lnTo>
                    <a:pt x="12113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2014675" y="3589775"/>
              <a:ext cx="450100" cy="181700"/>
            </a:xfrm>
            <a:custGeom>
              <a:avLst/>
              <a:gdLst/>
              <a:ahLst/>
              <a:cxnLst/>
              <a:rect l="l" t="t" r="r" b="b"/>
              <a:pathLst>
                <a:path w="18004" h="7268" extrusionOk="0">
                  <a:moveTo>
                    <a:pt x="0" y="1"/>
                  </a:moveTo>
                  <a:lnTo>
                    <a:pt x="0" y="1"/>
                  </a:lnTo>
                  <a:cubicBezTo>
                    <a:pt x="2486" y="2378"/>
                    <a:pt x="18004" y="7268"/>
                    <a:pt x="18004" y="726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2471700" y="3337825"/>
              <a:ext cx="220175" cy="425500"/>
            </a:xfrm>
            <a:custGeom>
              <a:avLst/>
              <a:gdLst/>
              <a:ahLst/>
              <a:cxnLst/>
              <a:rect l="l" t="t" r="r" b="b"/>
              <a:pathLst>
                <a:path w="8807" h="17020" extrusionOk="0">
                  <a:moveTo>
                    <a:pt x="8806" y="0"/>
                  </a:moveTo>
                  <a:lnTo>
                    <a:pt x="0" y="17019"/>
                  </a:lnTo>
                  <a:cubicBezTo>
                    <a:pt x="0" y="17019"/>
                    <a:pt x="8126" y="3188"/>
                    <a:pt x="880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429525" y="3197350"/>
              <a:ext cx="154100" cy="390975"/>
            </a:xfrm>
            <a:custGeom>
              <a:avLst/>
              <a:gdLst/>
              <a:ahLst/>
              <a:cxnLst/>
              <a:rect l="l" t="t" r="r" b="b"/>
              <a:pathLst>
                <a:path w="6164" h="15639" extrusionOk="0">
                  <a:moveTo>
                    <a:pt x="6164" y="1"/>
                  </a:moveTo>
                  <a:cubicBezTo>
                    <a:pt x="4722" y="1485"/>
                    <a:pt x="1" y="15638"/>
                    <a:pt x="1" y="15638"/>
                  </a:cubicBezTo>
                  <a:lnTo>
                    <a:pt x="616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2063075" y="3354675"/>
              <a:ext cx="360775" cy="238950"/>
            </a:xfrm>
            <a:custGeom>
              <a:avLst/>
              <a:gdLst/>
              <a:ahLst/>
              <a:cxnLst/>
              <a:rect l="l" t="t" r="r" b="b"/>
              <a:pathLst>
                <a:path w="14431" h="9558" extrusionOk="0">
                  <a:moveTo>
                    <a:pt x="3" y="1"/>
                  </a:moveTo>
                  <a:cubicBezTo>
                    <a:pt x="2" y="1"/>
                    <a:pt x="1" y="1"/>
                    <a:pt x="1" y="1"/>
                  </a:cubicBezTo>
                  <a:lnTo>
                    <a:pt x="14431" y="9557"/>
                  </a:lnTo>
                  <a:cubicBezTo>
                    <a:pt x="14431" y="9557"/>
                    <a:pt x="540" y="1"/>
                    <a:pt x="3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2381000" y="3069125"/>
              <a:ext cx="70600" cy="347450"/>
            </a:xfrm>
            <a:custGeom>
              <a:avLst/>
              <a:gdLst/>
              <a:ahLst/>
              <a:cxnLst/>
              <a:rect l="l" t="t" r="r" b="b"/>
              <a:pathLst>
                <a:path w="2824" h="13898" extrusionOk="0">
                  <a:moveTo>
                    <a:pt x="2823" y="1"/>
                  </a:moveTo>
                  <a:lnTo>
                    <a:pt x="0" y="13897"/>
                  </a:lnTo>
                  <a:cubicBezTo>
                    <a:pt x="0" y="13897"/>
                    <a:pt x="2714" y="2203"/>
                    <a:pt x="2823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2094075" y="3166350"/>
              <a:ext cx="268325" cy="247225"/>
            </a:xfrm>
            <a:custGeom>
              <a:avLst/>
              <a:gdLst/>
              <a:ahLst/>
              <a:cxnLst/>
              <a:rect l="l" t="t" r="r" b="b"/>
              <a:pathLst>
                <a:path w="10733" h="9889" extrusionOk="0">
                  <a:moveTo>
                    <a:pt x="1" y="0"/>
                  </a:moveTo>
                  <a:cubicBezTo>
                    <a:pt x="2247" y="2513"/>
                    <a:pt x="10732" y="9889"/>
                    <a:pt x="10732" y="988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733175" y="3530375"/>
              <a:ext cx="370425" cy="493350"/>
            </a:xfrm>
            <a:custGeom>
              <a:avLst/>
              <a:gdLst/>
              <a:ahLst/>
              <a:cxnLst/>
              <a:rect l="l" t="t" r="r" b="b"/>
              <a:pathLst>
                <a:path w="14817" h="19734" extrusionOk="0">
                  <a:moveTo>
                    <a:pt x="11929" y="0"/>
                  </a:moveTo>
                  <a:cubicBezTo>
                    <a:pt x="11929" y="0"/>
                    <a:pt x="7213" y="941"/>
                    <a:pt x="3890" y="5124"/>
                  </a:cubicBezTo>
                  <a:cubicBezTo>
                    <a:pt x="561" y="9301"/>
                    <a:pt x="1" y="15866"/>
                    <a:pt x="1904" y="19733"/>
                  </a:cubicBezTo>
                  <a:cubicBezTo>
                    <a:pt x="1904" y="19733"/>
                    <a:pt x="9312" y="14637"/>
                    <a:pt x="12065" y="9992"/>
                  </a:cubicBezTo>
                  <a:cubicBezTo>
                    <a:pt x="14817" y="5341"/>
                    <a:pt x="11929" y="0"/>
                    <a:pt x="11929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2955625" y="3582975"/>
              <a:ext cx="95225" cy="44225"/>
            </a:xfrm>
            <a:custGeom>
              <a:avLst/>
              <a:gdLst/>
              <a:ahLst/>
              <a:cxnLst/>
              <a:rect l="l" t="t" r="r" b="b"/>
              <a:pathLst>
                <a:path w="3809" h="1769" fill="none" extrusionOk="0">
                  <a:moveTo>
                    <a:pt x="1" y="1769"/>
                  </a:moveTo>
                  <a:cubicBezTo>
                    <a:pt x="1" y="1769"/>
                    <a:pt x="1290" y="632"/>
                    <a:pt x="3808" y="1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926950" y="3574275"/>
              <a:ext cx="20425" cy="66400"/>
            </a:xfrm>
            <a:custGeom>
              <a:avLst/>
              <a:gdLst/>
              <a:ahLst/>
              <a:cxnLst/>
              <a:rect l="l" t="t" r="r" b="b"/>
              <a:pathLst>
                <a:path w="817" h="2656" fill="none" extrusionOk="0">
                  <a:moveTo>
                    <a:pt x="816" y="2655"/>
                  </a:moveTo>
                  <a:cubicBezTo>
                    <a:pt x="816" y="2655"/>
                    <a:pt x="626" y="909"/>
                    <a:pt x="0" y="1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2879750" y="3673675"/>
              <a:ext cx="184150" cy="68850"/>
            </a:xfrm>
            <a:custGeom>
              <a:avLst/>
              <a:gdLst/>
              <a:ahLst/>
              <a:cxnLst/>
              <a:rect l="l" t="t" r="r" b="b"/>
              <a:pathLst>
                <a:path w="7366" h="2754" fill="none" extrusionOk="0">
                  <a:moveTo>
                    <a:pt x="1" y="2753"/>
                  </a:moveTo>
                  <a:cubicBezTo>
                    <a:pt x="822" y="1937"/>
                    <a:pt x="1839" y="1355"/>
                    <a:pt x="2954" y="1056"/>
                  </a:cubicBezTo>
                  <a:cubicBezTo>
                    <a:pt x="4793" y="583"/>
                    <a:pt x="6501" y="877"/>
                    <a:pt x="7366" y="1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2818575" y="3674375"/>
              <a:ext cx="42850" cy="115050"/>
            </a:xfrm>
            <a:custGeom>
              <a:avLst/>
              <a:gdLst/>
              <a:ahLst/>
              <a:cxnLst/>
              <a:rect l="l" t="t" r="r" b="b"/>
              <a:pathLst>
                <a:path w="1714" h="4602" fill="none" extrusionOk="0">
                  <a:moveTo>
                    <a:pt x="1545" y="4602"/>
                  </a:moveTo>
                  <a:cubicBezTo>
                    <a:pt x="1545" y="4602"/>
                    <a:pt x="1714" y="4226"/>
                    <a:pt x="1050" y="2578"/>
                  </a:cubicBezTo>
                  <a:cubicBezTo>
                    <a:pt x="381" y="930"/>
                    <a:pt x="0" y="0"/>
                    <a:pt x="0" y="0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780900" y="3748200"/>
              <a:ext cx="53050" cy="107050"/>
            </a:xfrm>
            <a:custGeom>
              <a:avLst/>
              <a:gdLst/>
              <a:ahLst/>
              <a:cxnLst/>
              <a:rect l="l" t="t" r="r" b="b"/>
              <a:pathLst>
                <a:path w="2122" h="4282" fill="none" extrusionOk="0">
                  <a:moveTo>
                    <a:pt x="2122" y="4281"/>
                  </a:moveTo>
                  <a:cubicBezTo>
                    <a:pt x="2122" y="4281"/>
                    <a:pt x="1817" y="2959"/>
                    <a:pt x="1121" y="1986"/>
                  </a:cubicBezTo>
                  <a:cubicBezTo>
                    <a:pt x="686" y="1360"/>
                    <a:pt x="311" y="697"/>
                    <a:pt x="1" y="0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2812450" y="3848825"/>
              <a:ext cx="168775" cy="78350"/>
            </a:xfrm>
            <a:custGeom>
              <a:avLst/>
              <a:gdLst/>
              <a:ahLst/>
              <a:cxnLst/>
              <a:rect l="l" t="t" r="r" b="b"/>
              <a:pathLst>
                <a:path w="6751" h="3134" fill="none" extrusionOk="0">
                  <a:moveTo>
                    <a:pt x="1" y="3133"/>
                  </a:moveTo>
                  <a:cubicBezTo>
                    <a:pt x="686" y="2269"/>
                    <a:pt x="1676" y="1692"/>
                    <a:pt x="2764" y="1529"/>
                  </a:cubicBezTo>
                  <a:cubicBezTo>
                    <a:pt x="4597" y="1251"/>
                    <a:pt x="5913" y="767"/>
                    <a:pt x="6751" y="0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2299550" y="3530375"/>
              <a:ext cx="731850" cy="1017675"/>
            </a:xfrm>
            <a:custGeom>
              <a:avLst/>
              <a:gdLst/>
              <a:ahLst/>
              <a:cxnLst/>
              <a:rect l="l" t="t" r="r" b="b"/>
              <a:pathLst>
                <a:path w="29274" h="40707" fill="none" extrusionOk="0">
                  <a:moveTo>
                    <a:pt x="29274" y="0"/>
                  </a:moveTo>
                  <a:cubicBezTo>
                    <a:pt x="29274" y="0"/>
                    <a:pt x="25265" y="4547"/>
                    <a:pt x="22654" y="9508"/>
                  </a:cubicBezTo>
                  <a:cubicBezTo>
                    <a:pt x="20060" y="14430"/>
                    <a:pt x="16187" y="40706"/>
                    <a:pt x="0" y="38906"/>
                  </a:cubicBezTo>
                </a:path>
              </a:pathLst>
            </a:custGeom>
            <a:noFill/>
            <a:ln w="177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878775" y="3686350"/>
              <a:ext cx="520950" cy="285375"/>
            </a:xfrm>
            <a:custGeom>
              <a:avLst/>
              <a:gdLst/>
              <a:ahLst/>
              <a:cxnLst/>
              <a:rect l="l" t="t" r="r" b="b"/>
              <a:pathLst>
                <a:path w="20838" h="11415" extrusionOk="0">
                  <a:moveTo>
                    <a:pt x="6504" y="1"/>
                  </a:moveTo>
                  <a:cubicBezTo>
                    <a:pt x="2909" y="1"/>
                    <a:pt x="1" y="2083"/>
                    <a:pt x="1" y="2083"/>
                  </a:cubicBezTo>
                  <a:cubicBezTo>
                    <a:pt x="1" y="2083"/>
                    <a:pt x="1529" y="6641"/>
                    <a:pt x="6098" y="9420"/>
                  </a:cubicBezTo>
                  <a:cubicBezTo>
                    <a:pt x="8347" y="10787"/>
                    <a:pt x="11088" y="11415"/>
                    <a:pt x="13719" y="11415"/>
                  </a:cubicBezTo>
                  <a:cubicBezTo>
                    <a:pt x="16426" y="11415"/>
                    <a:pt x="19017" y="10751"/>
                    <a:pt x="20838" y="9545"/>
                  </a:cubicBezTo>
                  <a:cubicBezTo>
                    <a:pt x="20838" y="9545"/>
                    <a:pt x="14855" y="2839"/>
                    <a:pt x="9900" y="690"/>
                  </a:cubicBezTo>
                  <a:cubicBezTo>
                    <a:pt x="8746" y="192"/>
                    <a:pt x="7593" y="1"/>
                    <a:pt x="6504" y="1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28675" y="3712450"/>
              <a:ext cx="55775" cy="88950"/>
            </a:xfrm>
            <a:custGeom>
              <a:avLst/>
              <a:gdLst/>
              <a:ahLst/>
              <a:cxnLst/>
              <a:rect l="l" t="t" r="r" b="b"/>
              <a:pathLst>
                <a:path w="2231" h="3558" fill="none" extrusionOk="0">
                  <a:moveTo>
                    <a:pt x="2231" y="3557"/>
                  </a:moveTo>
                  <a:cubicBezTo>
                    <a:pt x="2231" y="3557"/>
                    <a:pt x="942" y="2426"/>
                    <a:pt x="1" y="0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35475" y="3807900"/>
              <a:ext cx="63400" cy="28575"/>
            </a:xfrm>
            <a:custGeom>
              <a:avLst/>
              <a:gdLst/>
              <a:ahLst/>
              <a:cxnLst/>
              <a:rect l="l" t="t" r="r" b="b"/>
              <a:pathLst>
                <a:path w="2536" h="1143" fill="none" extrusionOk="0">
                  <a:moveTo>
                    <a:pt x="2535" y="0"/>
                  </a:moveTo>
                  <a:cubicBezTo>
                    <a:pt x="2535" y="0"/>
                    <a:pt x="827" y="414"/>
                    <a:pt x="1" y="1142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016925" y="3688100"/>
              <a:ext cx="91400" cy="174075"/>
            </a:xfrm>
            <a:custGeom>
              <a:avLst/>
              <a:gdLst/>
              <a:ahLst/>
              <a:cxnLst/>
              <a:rect l="l" t="t" r="r" b="b"/>
              <a:pathLst>
                <a:path w="3656" h="6963" fill="none" extrusionOk="0">
                  <a:moveTo>
                    <a:pt x="3656" y="6962"/>
                  </a:moveTo>
                  <a:cubicBezTo>
                    <a:pt x="2742" y="6250"/>
                    <a:pt x="2035" y="5309"/>
                    <a:pt x="1605" y="4243"/>
                  </a:cubicBezTo>
                  <a:cubicBezTo>
                    <a:pt x="898" y="2475"/>
                    <a:pt x="980" y="751"/>
                    <a:pt x="1" y="0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048475" y="3875600"/>
              <a:ext cx="109350" cy="55925"/>
            </a:xfrm>
            <a:custGeom>
              <a:avLst/>
              <a:gdLst/>
              <a:ahLst/>
              <a:cxnLst/>
              <a:rect l="l" t="t" r="r" b="b"/>
              <a:pathLst>
                <a:path w="4374" h="2237" fill="none" extrusionOk="0">
                  <a:moveTo>
                    <a:pt x="4374" y="121"/>
                  </a:moveTo>
                  <a:cubicBezTo>
                    <a:pt x="4374" y="121"/>
                    <a:pt x="3977" y="1"/>
                    <a:pt x="2426" y="871"/>
                  </a:cubicBezTo>
                  <a:cubicBezTo>
                    <a:pt x="876" y="1741"/>
                    <a:pt x="1" y="2236"/>
                    <a:pt x="1" y="2236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26525" y="3893425"/>
              <a:ext cx="99425" cy="66100"/>
            </a:xfrm>
            <a:custGeom>
              <a:avLst/>
              <a:gdLst/>
              <a:ahLst/>
              <a:cxnLst/>
              <a:rect l="l" t="t" r="r" b="b"/>
              <a:pathLst>
                <a:path w="3977" h="2644" fill="none" extrusionOk="0">
                  <a:moveTo>
                    <a:pt x="3977" y="0"/>
                  </a:moveTo>
                  <a:cubicBezTo>
                    <a:pt x="3977" y="0"/>
                    <a:pt x="2704" y="474"/>
                    <a:pt x="1823" y="1284"/>
                  </a:cubicBezTo>
                  <a:cubicBezTo>
                    <a:pt x="1263" y="1790"/>
                    <a:pt x="648" y="2247"/>
                    <a:pt x="1" y="2644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201050" y="3748075"/>
              <a:ext cx="99000" cy="157600"/>
            </a:xfrm>
            <a:custGeom>
              <a:avLst/>
              <a:gdLst/>
              <a:ahLst/>
              <a:cxnLst/>
              <a:rect l="l" t="t" r="r" b="b"/>
              <a:pathLst>
                <a:path w="3960" h="6304" fill="none" extrusionOk="0">
                  <a:moveTo>
                    <a:pt x="3960" y="6304"/>
                  </a:moveTo>
                  <a:cubicBezTo>
                    <a:pt x="3014" y="5733"/>
                    <a:pt x="2317" y="4825"/>
                    <a:pt x="2018" y="3764"/>
                  </a:cubicBezTo>
                  <a:cubicBezTo>
                    <a:pt x="1512" y="1985"/>
                    <a:pt x="871" y="734"/>
                    <a:pt x="0" y="0"/>
                  </a:cubicBezTo>
                </a:path>
              </a:pathLst>
            </a:custGeom>
            <a:noFill/>
            <a:ln w="1775" cap="flat" cmpd="sng">
              <a:solidFill>
                <a:srgbClr val="FFFFFF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878775" y="3738400"/>
              <a:ext cx="1057250" cy="603500"/>
            </a:xfrm>
            <a:custGeom>
              <a:avLst/>
              <a:gdLst/>
              <a:ahLst/>
              <a:cxnLst/>
              <a:rect l="l" t="t" r="r" b="b"/>
              <a:pathLst>
                <a:path w="42290" h="24140" fill="none" extrusionOk="0">
                  <a:moveTo>
                    <a:pt x="1" y="1"/>
                  </a:moveTo>
                  <a:cubicBezTo>
                    <a:pt x="1" y="1"/>
                    <a:pt x="5021" y="3406"/>
                    <a:pt x="10270" y="5369"/>
                  </a:cubicBezTo>
                  <a:cubicBezTo>
                    <a:pt x="15480" y="7322"/>
                    <a:pt x="42034" y="7860"/>
                    <a:pt x="42290" y="24140"/>
                  </a:cubicBezTo>
                </a:path>
              </a:pathLst>
            </a:custGeom>
            <a:noFill/>
            <a:ln w="1775" cap="flat" cmpd="sng">
              <a:solidFill>
                <a:srgbClr val="3B5288"/>
              </a:solidFill>
              <a:prstDash val="solid"/>
              <a:miter lim="54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727275" y="5078475"/>
              <a:ext cx="6825" cy="5050"/>
            </a:xfrm>
            <a:custGeom>
              <a:avLst/>
              <a:gdLst/>
              <a:ahLst/>
              <a:cxnLst/>
              <a:rect l="l" t="t" r="r" b="b"/>
              <a:pathLst>
                <a:path w="273" h="202" extrusionOk="0">
                  <a:moveTo>
                    <a:pt x="137" y="0"/>
                  </a:moveTo>
                  <a:cubicBezTo>
                    <a:pt x="1" y="0"/>
                    <a:pt x="1" y="202"/>
                    <a:pt x="137" y="202"/>
                  </a:cubicBezTo>
                  <a:cubicBezTo>
                    <a:pt x="273" y="202"/>
                    <a:pt x="273" y="0"/>
                    <a:pt x="1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5" name="Google Shape;335;p2"/>
          <p:cNvSpPr txBox="1">
            <a:spLocks noGrp="1"/>
          </p:cNvSpPr>
          <p:nvPr>
            <p:ph type="ctrTitle"/>
          </p:nvPr>
        </p:nvSpPr>
        <p:spPr>
          <a:xfrm>
            <a:off x="1729050" y="1043750"/>
            <a:ext cx="5685900" cy="16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36" name="Google Shape;336;p2"/>
          <p:cNvSpPr txBox="1">
            <a:spLocks noGrp="1"/>
          </p:cNvSpPr>
          <p:nvPr>
            <p:ph type="subTitle" idx="1"/>
          </p:nvPr>
        </p:nvSpPr>
        <p:spPr>
          <a:xfrm>
            <a:off x="3201750" y="3520513"/>
            <a:ext cx="27405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verpass Light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verpass Light"/>
              <a:buNone/>
              <a:defRPr sz="2800">
                <a:solidFill>
                  <a:schemeClr val="dk1"/>
                </a:solidFill>
                <a:latin typeface="Overpass Light"/>
                <a:ea typeface="Overpass Light"/>
                <a:cs typeface="Overpass Light"/>
                <a:sym typeface="Overpass Ligh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verpass Light"/>
              <a:buNone/>
              <a:defRPr sz="2800">
                <a:solidFill>
                  <a:schemeClr val="dk1"/>
                </a:solidFill>
                <a:latin typeface="Overpass Light"/>
                <a:ea typeface="Overpass Light"/>
                <a:cs typeface="Overpass Light"/>
                <a:sym typeface="Overpass Ligh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verpass Light"/>
              <a:buNone/>
              <a:defRPr sz="2800">
                <a:solidFill>
                  <a:schemeClr val="dk1"/>
                </a:solidFill>
                <a:latin typeface="Overpass Light"/>
                <a:ea typeface="Overpass Light"/>
                <a:cs typeface="Overpass Light"/>
                <a:sym typeface="Overpass Ligh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verpass Light"/>
              <a:buNone/>
              <a:defRPr sz="2800">
                <a:solidFill>
                  <a:schemeClr val="dk1"/>
                </a:solidFill>
                <a:latin typeface="Overpass Light"/>
                <a:ea typeface="Overpass Light"/>
                <a:cs typeface="Overpass Light"/>
                <a:sym typeface="Overpass Ligh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verpass Light"/>
              <a:buNone/>
              <a:defRPr sz="2800">
                <a:solidFill>
                  <a:schemeClr val="dk1"/>
                </a:solidFill>
                <a:latin typeface="Overpass Light"/>
                <a:ea typeface="Overpass Light"/>
                <a:cs typeface="Overpass Light"/>
                <a:sym typeface="Overpass Ligh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verpass Light"/>
              <a:buNone/>
              <a:defRPr sz="2800">
                <a:solidFill>
                  <a:schemeClr val="dk1"/>
                </a:solidFill>
                <a:latin typeface="Overpass Light"/>
                <a:ea typeface="Overpass Light"/>
                <a:cs typeface="Overpass Light"/>
                <a:sym typeface="Overpass Ligh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verpass Light"/>
              <a:buNone/>
              <a:defRPr sz="2800">
                <a:solidFill>
                  <a:schemeClr val="dk1"/>
                </a:solidFill>
                <a:latin typeface="Overpass Light"/>
                <a:ea typeface="Overpass Light"/>
                <a:cs typeface="Overpass Light"/>
                <a:sym typeface="Overpass Ligh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verpass Light"/>
              <a:buNone/>
              <a:defRPr sz="2800">
                <a:solidFill>
                  <a:schemeClr val="dk1"/>
                </a:solidFill>
                <a:latin typeface="Overpass Light"/>
                <a:ea typeface="Overpass Light"/>
                <a:cs typeface="Overpass Light"/>
                <a:sym typeface="Overpass Light"/>
              </a:defRPr>
            </a:lvl9pPr>
          </a:lstStyle>
          <a:p>
            <a:endParaRPr/>
          </a:p>
        </p:txBody>
      </p:sp>
      <p:sp>
        <p:nvSpPr>
          <p:cNvPr id="337" name="Google Shape;337;p2"/>
          <p:cNvSpPr/>
          <p:nvPr/>
        </p:nvSpPr>
        <p:spPr>
          <a:xfrm>
            <a:off x="-3110400" y="2945175"/>
            <a:ext cx="36650" cy="27025"/>
          </a:xfrm>
          <a:custGeom>
            <a:avLst/>
            <a:gdLst/>
            <a:ahLst/>
            <a:cxnLst/>
            <a:rect l="l" t="t" r="r" b="b"/>
            <a:pathLst>
              <a:path w="1466" h="1081" extrusionOk="0">
                <a:moveTo>
                  <a:pt x="447" y="0"/>
                </a:moveTo>
                <a:cubicBezTo>
                  <a:pt x="263" y="0"/>
                  <a:pt x="106" y="125"/>
                  <a:pt x="58" y="318"/>
                </a:cubicBezTo>
                <a:cubicBezTo>
                  <a:pt x="1" y="546"/>
                  <a:pt x="134" y="755"/>
                  <a:pt x="343" y="831"/>
                </a:cubicBezTo>
                <a:lnTo>
                  <a:pt x="457" y="869"/>
                </a:lnTo>
                <a:lnTo>
                  <a:pt x="533" y="888"/>
                </a:lnTo>
                <a:lnTo>
                  <a:pt x="552" y="888"/>
                </a:lnTo>
                <a:cubicBezTo>
                  <a:pt x="629" y="927"/>
                  <a:pt x="705" y="984"/>
                  <a:pt x="781" y="1022"/>
                </a:cubicBezTo>
                <a:cubicBezTo>
                  <a:pt x="847" y="1061"/>
                  <a:pt x="922" y="1080"/>
                  <a:pt x="996" y="1080"/>
                </a:cubicBezTo>
                <a:cubicBezTo>
                  <a:pt x="1137" y="1080"/>
                  <a:pt x="1277" y="1013"/>
                  <a:pt x="1351" y="888"/>
                </a:cubicBezTo>
                <a:cubicBezTo>
                  <a:pt x="1465" y="679"/>
                  <a:pt x="1389" y="432"/>
                  <a:pt x="1199" y="318"/>
                </a:cubicBezTo>
                <a:cubicBezTo>
                  <a:pt x="1009" y="185"/>
                  <a:pt x="781" y="71"/>
                  <a:pt x="552" y="14"/>
                </a:cubicBezTo>
                <a:cubicBezTo>
                  <a:pt x="517" y="5"/>
                  <a:pt x="482" y="0"/>
                  <a:pt x="447" y="0"/>
                </a:cubicBez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" name="Google Shape;338;p2"/>
          <p:cNvSpPr/>
          <p:nvPr/>
        </p:nvSpPr>
        <p:spPr>
          <a:xfrm>
            <a:off x="-3126675" y="2995950"/>
            <a:ext cx="45350" cy="30025"/>
          </a:xfrm>
          <a:custGeom>
            <a:avLst/>
            <a:gdLst/>
            <a:ahLst/>
            <a:cxnLst/>
            <a:rect l="l" t="t" r="r" b="b"/>
            <a:pathLst>
              <a:path w="1814" h="1201" extrusionOk="0">
                <a:moveTo>
                  <a:pt x="593" y="1"/>
                </a:moveTo>
                <a:cubicBezTo>
                  <a:pt x="228" y="1"/>
                  <a:pt x="0" y="495"/>
                  <a:pt x="348" y="760"/>
                </a:cubicBezTo>
                <a:lnTo>
                  <a:pt x="1051" y="1159"/>
                </a:lnTo>
                <a:cubicBezTo>
                  <a:pt x="1115" y="1188"/>
                  <a:pt x="1176" y="1201"/>
                  <a:pt x="1234" y="1201"/>
                </a:cubicBezTo>
                <a:cubicBezTo>
                  <a:pt x="1593" y="1201"/>
                  <a:pt x="1814" y="701"/>
                  <a:pt x="1470" y="455"/>
                </a:cubicBezTo>
                <a:lnTo>
                  <a:pt x="766" y="37"/>
                </a:lnTo>
                <a:cubicBezTo>
                  <a:pt x="706" y="12"/>
                  <a:pt x="648" y="1"/>
                  <a:pt x="593" y="1"/>
                </a:cubicBez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" name="Google Shape;788;p11"/>
          <p:cNvSpPr/>
          <p:nvPr/>
        </p:nvSpPr>
        <p:spPr>
          <a:xfrm rot="-9849715">
            <a:off x="-1044523" y="1079523"/>
            <a:ext cx="4350883" cy="2854812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" name="Google Shape;789;p11"/>
          <p:cNvSpPr txBox="1">
            <a:spLocks noGrp="1"/>
          </p:cNvSpPr>
          <p:nvPr>
            <p:ph type="title" hasCustomPrompt="1"/>
          </p:nvPr>
        </p:nvSpPr>
        <p:spPr>
          <a:xfrm>
            <a:off x="900725" y="1921675"/>
            <a:ext cx="1707000" cy="8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48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790" name="Google Shape;790;p11"/>
          <p:cNvSpPr txBox="1">
            <a:spLocks noGrp="1"/>
          </p:cNvSpPr>
          <p:nvPr>
            <p:ph type="subTitle" idx="1"/>
          </p:nvPr>
        </p:nvSpPr>
        <p:spPr>
          <a:xfrm>
            <a:off x="900975" y="2642075"/>
            <a:ext cx="17067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1" name="Google Shape;791;p11"/>
          <p:cNvSpPr txBox="1">
            <a:spLocks noGrp="1"/>
          </p:cNvSpPr>
          <p:nvPr>
            <p:ph type="ctrTitle" idx="2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7"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p12"/>
          <p:cNvSpPr txBox="1">
            <a:spLocks noGrp="1"/>
          </p:cNvSpPr>
          <p:nvPr>
            <p:ph type="ctrTitle"/>
          </p:nvPr>
        </p:nvSpPr>
        <p:spPr>
          <a:xfrm>
            <a:off x="718369" y="1696975"/>
            <a:ext cx="2190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24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4" name="Google Shape;794;p12"/>
          <p:cNvSpPr txBox="1">
            <a:spLocks noGrp="1"/>
          </p:cNvSpPr>
          <p:nvPr>
            <p:ph type="subTitle" idx="1"/>
          </p:nvPr>
        </p:nvSpPr>
        <p:spPr>
          <a:xfrm>
            <a:off x="718376" y="2181375"/>
            <a:ext cx="219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5" name="Google Shape;795;p12"/>
          <p:cNvSpPr txBox="1">
            <a:spLocks noGrp="1"/>
          </p:cNvSpPr>
          <p:nvPr>
            <p:ph type="title" idx="2" hasCustomPrompt="1"/>
          </p:nvPr>
        </p:nvSpPr>
        <p:spPr>
          <a:xfrm>
            <a:off x="936619" y="3069129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96" name="Google Shape;796;p12"/>
          <p:cNvSpPr txBox="1">
            <a:spLocks noGrp="1"/>
          </p:cNvSpPr>
          <p:nvPr>
            <p:ph type="subTitle" idx="3"/>
          </p:nvPr>
        </p:nvSpPr>
        <p:spPr>
          <a:xfrm>
            <a:off x="6231513" y="2181375"/>
            <a:ext cx="219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7" name="Google Shape;797;p12"/>
          <p:cNvSpPr txBox="1">
            <a:spLocks noGrp="1"/>
          </p:cNvSpPr>
          <p:nvPr>
            <p:ph type="title" idx="4" hasCustomPrompt="1"/>
          </p:nvPr>
        </p:nvSpPr>
        <p:spPr>
          <a:xfrm>
            <a:off x="6449761" y="3069129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98" name="Google Shape;798;p12"/>
          <p:cNvSpPr txBox="1">
            <a:spLocks noGrp="1"/>
          </p:cNvSpPr>
          <p:nvPr>
            <p:ph type="subTitle" idx="5"/>
          </p:nvPr>
        </p:nvSpPr>
        <p:spPr>
          <a:xfrm>
            <a:off x="3467599" y="2181375"/>
            <a:ext cx="219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9" name="Google Shape;799;p12"/>
          <p:cNvSpPr txBox="1">
            <a:spLocks noGrp="1"/>
          </p:cNvSpPr>
          <p:nvPr>
            <p:ph type="title" idx="6" hasCustomPrompt="1"/>
          </p:nvPr>
        </p:nvSpPr>
        <p:spPr>
          <a:xfrm>
            <a:off x="3685855" y="3069129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800" name="Google Shape;800;p12"/>
          <p:cNvSpPr txBox="1">
            <a:spLocks noGrp="1"/>
          </p:cNvSpPr>
          <p:nvPr>
            <p:ph type="ctrTitle" idx="7"/>
          </p:nvPr>
        </p:nvSpPr>
        <p:spPr>
          <a:xfrm>
            <a:off x="3467605" y="1696975"/>
            <a:ext cx="2190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24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801" name="Google Shape;801;p12"/>
          <p:cNvSpPr txBox="1">
            <a:spLocks noGrp="1"/>
          </p:cNvSpPr>
          <p:nvPr>
            <p:ph type="ctrTitle" idx="8"/>
          </p:nvPr>
        </p:nvSpPr>
        <p:spPr>
          <a:xfrm>
            <a:off x="6488161" y="1696975"/>
            <a:ext cx="1677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24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802" name="Google Shape;802;p12"/>
          <p:cNvSpPr txBox="1">
            <a:spLocks noGrp="1"/>
          </p:cNvSpPr>
          <p:nvPr>
            <p:ph type="ctrTitle" idx="9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803" name="Google Shape;803;p12"/>
          <p:cNvSpPr/>
          <p:nvPr/>
        </p:nvSpPr>
        <p:spPr>
          <a:xfrm rot="438649">
            <a:off x="616025" y="4470255"/>
            <a:ext cx="3523594" cy="2311990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4" name="Google Shape;804;p12"/>
          <p:cNvSpPr/>
          <p:nvPr/>
        </p:nvSpPr>
        <p:spPr>
          <a:xfrm rot="-4627386">
            <a:off x="2101885" y="4613057"/>
            <a:ext cx="3523641" cy="2312021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5" name="Google Shape;805;p12"/>
          <p:cNvSpPr/>
          <p:nvPr/>
        </p:nvSpPr>
        <p:spPr>
          <a:xfrm rot="6526792">
            <a:off x="5644362" y="4678086"/>
            <a:ext cx="3523637" cy="2312018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" name="Google Shape;806;p12"/>
          <p:cNvGrpSpPr/>
          <p:nvPr/>
        </p:nvGrpSpPr>
        <p:grpSpPr>
          <a:xfrm>
            <a:off x="4406328" y="3719977"/>
            <a:ext cx="1338208" cy="1693284"/>
            <a:chOff x="3897650" y="3251475"/>
            <a:chExt cx="842700" cy="1066300"/>
          </a:xfrm>
        </p:grpSpPr>
        <p:sp>
          <p:nvSpPr>
            <p:cNvPr id="807" name="Google Shape;807;p12"/>
            <p:cNvSpPr/>
            <p:nvPr/>
          </p:nvSpPr>
          <p:spPr>
            <a:xfrm>
              <a:off x="4351650" y="3251475"/>
              <a:ext cx="388700" cy="516850"/>
            </a:xfrm>
            <a:custGeom>
              <a:avLst/>
              <a:gdLst/>
              <a:ahLst/>
              <a:cxnLst/>
              <a:rect l="l" t="t" r="r" b="b"/>
              <a:pathLst>
                <a:path w="15548" h="20674" extrusionOk="0">
                  <a:moveTo>
                    <a:pt x="12509" y="1"/>
                  </a:moveTo>
                  <a:cubicBezTo>
                    <a:pt x="12509" y="1"/>
                    <a:pt x="7568" y="980"/>
                    <a:pt x="4089" y="5368"/>
                  </a:cubicBezTo>
                  <a:cubicBezTo>
                    <a:pt x="597" y="9741"/>
                    <a:pt x="0" y="16627"/>
                    <a:pt x="2002" y="20673"/>
                  </a:cubicBezTo>
                  <a:cubicBezTo>
                    <a:pt x="2002" y="20673"/>
                    <a:pt x="9768" y="15335"/>
                    <a:pt x="12651" y="10465"/>
                  </a:cubicBezTo>
                  <a:cubicBezTo>
                    <a:pt x="15547" y="5595"/>
                    <a:pt x="12509" y="1"/>
                    <a:pt x="12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2"/>
            <p:cNvSpPr/>
            <p:nvPr/>
          </p:nvSpPr>
          <p:spPr>
            <a:xfrm>
              <a:off x="4585200" y="3306850"/>
              <a:ext cx="99775" cy="46175"/>
            </a:xfrm>
            <a:custGeom>
              <a:avLst/>
              <a:gdLst/>
              <a:ahLst/>
              <a:cxnLst/>
              <a:rect l="l" t="t" r="r" b="b"/>
              <a:pathLst>
                <a:path w="3991" h="1847" fill="none" extrusionOk="0">
                  <a:moveTo>
                    <a:pt x="1" y="1846"/>
                  </a:moveTo>
                  <a:cubicBezTo>
                    <a:pt x="1" y="1846"/>
                    <a:pt x="1349" y="654"/>
                    <a:pt x="3990" y="1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2"/>
            <p:cNvSpPr/>
            <p:nvPr/>
          </p:nvSpPr>
          <p:spPr>
            <a:xfrm>
              <a:off x="4555025" y="3297625"/>
              <a:ext cx="21325" cy="69600"/>
            </a:xfrm>
            <a:custGeom>
              <a:avLst/>
              <a:gdLst/>
              <a:ahLst/>
              <a:cxnLst/>
              <a:rect l="l" t="t" r="r" b="b"/>
              <a:pathLst>
                <a:path w="853" h="2784" fill="none" extrusionOk="0">
                  <a:moveTo>
                    <a:pt x="853" y="2783"/>
                  </a:moveTo>
                  <a:cubicBezTo>
                    <a:pt x="853" y="2783"/>
                    <a:pt x="654" y="952"/>
                    <a:pt x="1" y="1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2"/>
            <p:cNvSpPr/>
            <p:nvPr/>
          </p:nvSpPr>
          <p:spPr>
            <a:xfrm>
              <a:off x="4505700" y="3401625"/>
              <a:ext cx="192750" cy="72075"/>
            </a:xfrm>
            <a:custGeom>
              <a:avLst/>
              <a:gdLst/>
              <a:ahLst/>
              <a:cxnLst/>
              <a:rect l="l" t="t" r="r" b="b"/>
              <a:pathLst>
                <a:path w="7710" h="2883" fill="none" extrusionOk="0">
                  <a:moveTo>
                    <a:pt x="0" y="2883"/>
                  </a:moveTo>
                  <a:cubicBezTo>
                    <a:pt x="852" y="2031"/>
                    <a:pt x="1917" y="1420"/>
                    <a:pt x="3095" y="1108"/>
                  </a:cubicBezTo>
                  <a:cubicBezTo>
                    <a:pt x="5026" y="611"/>
                    <a:pt x="6801" y="923"/>
                    <a:pt x="7710" y="1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2"/>
            <p:cNvSpPr/>
            <p:nvPr/>
          </p:nvSpPr>
          <p:spPr>
            <a:xfrm>
              <a:off x="4441450" y="3402325"/>
              <a:ext cx="44750" cy="120725"/>
            </a:xfrm>
            <a:custGeom>
              <a:avLst/>
              <a:gdLst/>
              <a:ahLst/>
              <a:cxnLst/>
              <a:rect l="l" t="t" r="r" b="b"/>
              <a:pathLst>
                <a:path w="1790" h="4829" fill="none" extrusionOk="0">
                  <a:moveTo>
                    <a:pt x="1619" y="4828"/>
                  </a:moveTo>
                  <a:cubicBezTo>
                    <a:pt x="1619" y="4828"/>
                    <a:pt x="1789" y="4431"/>
                    <a:pt x="1094" y="2699"/>
                  </a:cubicBezTo>
                  <a:cubicBezTo>
                    <a:pt x="398" y="966"/>
                    <a:pt x="0" y="1"/>
                    <a:pt x="0" y="1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2"/>
            <p:cNvSpPr/>
            <p:nvPr/>
          </p:nvSpPr>
          <p:spPr>
            <a:xfrm>
              <a:off x="4402050" y="3480075"/>
              <a:ext cx="55750" cy="111825"/>
            </a:xfrm>
            <a:custGeom>
              <a:avLst/>
              <a:gdLst/>
              <a:ahLst/>
              <a:cxnLst/>
              <a:rect l="l" t="t" r="r" b="b"/>
              <a:pathLst>
                <a:path w="2230" h="4473" fill="none" extrusionOk="0">
                  <a:moveTo>
                    <a:pt x="2229" y="4473"/>
                  </a:moveTo>
                  <a:cubicBezTo>
                    <a:pt x="2229" y="4473"/>
                    <a:pt x="1903" y="3095"/>
                    <a:pt x="1179" y="2073"/>
                  </a:cubicBezTo>
                  <a:cubicBezTo>
                    <a:pt x="724" y="1420"/>
                    <a:pt x="327" y="724"/>
                    <a:pt x="0" y="0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2"/>
            <p:cNvSpPr/>
            <p:nvPr/>
          </p:nvSpPr>
          <p:spPr>
            <a:xfrm>
              <a:off x="4435050" y="3585500"/>
              <a:ext cx="176800" cy="82000"/>
            </a:xfrm>
            <a:custGeom>
              <a:avLst/>
              <a:gdLst/>
              <a:ahLst/>
              <a:cxnLst/>
              <a:rect l="l" t="t" r="r" b="b"/>
              <a:pathLst>
                <a:path w="7072" h="3280" fill="none" extrusionOk="0">
                  <a:moveTo>
                    <a:pt x="1" y="3280"/>
                  </a:moveTo>
                  <a:cubicBezTo>
                    <a:pt x="711" y="2371"/>
                    <a:pt x="1747" y="1761"/>
                    <a:pt x="2897" y="1590"/>
                  </a:cubicBezTo>
                  <a:cubicBezTo>
                    <a:pt x="4814" y="1306"/>
                    <a:pt x="6191" y="795"/>
                    <a:pt x="7071" y="0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2"/>
            <p:cNvSpPr/>
            <p:nvPr/>
          </p:nvSpPr>
          <p:spPr>
            <a:xfrm>
              <a:off x="3897650" y="3251475"/>
              <a:ext cx="766725" cy="1066300"/>
            </a:xfrm>
            <a:custGeom>
              <a:avLst/>
              <a:gdLst/>
              <a:ahLst/>
              <a:cxnLst/>
              <a:rect l="l" t="t" r="r" b="b"/>
              <a:pathLst>
                <a:path w="30669" h="42652" fill="none" extrusionOk="0">
                  <a:moveTo>
                    <a:pt x="30669" y="1"/>
                  </a:moveTo>
                  <a:cubicBezTo>
                    <a:pt x="30669" y="1"/>
                    <a:pt x="26480" y="4771"/>
                    <a:pt x="23740" y="9968"/>
                  </a:cubicBezTo>
                  <a:cubicBezTo>
                    <a:pt x="21014" y="15136"/>
                    <a:pt x="16953" y="42652"/>
                    <a:pt x="1" y="40777"/>
                  </a:cubicBezTo>
                </a:path>
              </a:pathLst>
            </a:custGeom>
            <a:noFill/>
            <a:ln w="4625" cap="flat" cmpd="sng">
              <a:solidFill>
                <a:schemeClr val="accent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" name="Google Shape;815;p12"/>
          <p:cNvGrpSpPr/>
          <p:nvPr/>
        </p:nvGrpSpPr>
        <p:grpSpPr>
          <a:xfrm rot="-5648127" flipH="1">
            <a:off x="7257364" y="4081839"/>
            <a:ext cx="1460595" cy="1134027"/>
            <a:chOff x="6328375" y="2851100"/>
            <a:chExt cx="1042875" cy="670425"/>
          </a:xfrm>
        </p:grpSpPr>
        <p:sp>
          <p:nvSpPr>
            <p:cNvPr id="816" name="Google Shape;816;p12"/>
            <p:cNvSpPr/>
            <p:nvPr/>
          </p:nvSpPr>
          <p:spPr>
            <a:xfrm>
              <a:off x="6695750" y="2891575"/>
              <a:ext cx="335100" cy="291075"/>
            </a:xfrm>
            <a:custGeom>
              <a:avLst/>
              <a:gdLst/>
              <a:ahLst/>
              <a:cxnLst/>
              <a:rect l="l" t="t" r="r" b="b"/>
              <a:pathLst>
                <a:path w="13404" h="11643" extrusionOk="0">
                  <a:moveTo>
                    <a:pt x="0" y="0"/>
                  </a:moveTo>
                  <a:cubicBezTo>
                    <a:pt x="0" y="0"/>
                    <a:pt x="0" y="85"/>
                    <a:pt x="14" y="241"/>
                  </a:cubicBezTo>
                  <a:lnTo>
                    <a:pt x="11643" y="11642"/>
                  </a:lnTo>
                  <a:cubicBezTo>
                    <a:pt x="11799" y="10790"/>
                    <a:pt x="13403" y="639"/>
                    <a:pt x="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17" name="Google Shape;817;p12"/>
            <p:cNvSpPr/>
            <p:nvPr/>
          </p:nvSpPr>
          <p:spPr>
            <a:xfrm>
              <a:off x="6696100" y="2897600"/>
              <a:ext cx="290725" cy="290500"/>
            </a:xfrm>
            <a:custGeom>
              <a:avLst/>
              <a:gdLst/>
              <a:ahLst/>
              <a:cxnLst/>
              <a:rect l="l" t="t" r="r" b="b"/>
              <a:pathLst>
                <a:path w="11629" h="11620" extrusionOk="0">
                  <a:moveTo>
                    <a:pt x="0" y="0"/>
                  </a:moveTo>
                  <a:lnTo>
                    <a:pt x="0" y="0"/>
                  </a:lnTo>
                  <a:cubicBezTo>
                    <a:pt x="146" y="1709"/>
                    <a:pt x="1366" y="11619"/>
                    <a:pt x="9699" y="11619"/>
                  </a:cubicBezTo>
                  <a:cubicBezTo>
                    <a:pt x="10300" y="11619"/>
                    <a:pt x="10938" y="11568"/>
                    <a:pt x="11614" y="11458"/>
                  </a:cubicBezTo>
                  <a:cubicBezTo>
                    <a:pt x="11614" y="11458"/>
                    <a:pt x="11614" y="11444"/>
                    <a:pt x="11629" y="11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18" name="Google Shape;818;p12"/>
            <p:cNvSpPr/>
            <p:nvPr/>
          </p:nvSpPr>
          <p:spPr>
            <a:xfrm>
              <a:off x="7107475" y="2851100"/>
              <a:ext cx="239625" cy="410000"/>
            </a:xfrm>
            <a:custGeom>
              <a:avLst/>
              <a:gdLst/>
              <a:ahLst/>
              <a:cxnLst/>
              <a:rect l="l" t="t" r="r" b="b"/>
              <a:pathLst>
                <a:path w="9585" h="16400" extrusionOk="0">
                  <a:moveTo>
                    <a:pt x="1520" y="0"/>
                  </a:moveTo>
                  <a:cubicBezTo>
                    <a:pt x="1520" y="0"/>
                    <a:pt x="1449" y="57"/>
                    <a:pt x="1350" y="185"/>
                  </a:cubicBezTo>
                  <a:lnTo>
                    <a:pt x="1" y="16399"/>
                  </a:lnTo>
                  <a:cubicBezTo>
                    <a:pt x="768" y="15973"/>
                    <a:pt x="9585" y="10720"/>
                    <a:pt x="15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19" name="Google Shape;819;p12"/>
            <p:cNvSpPr/>
            <p:nvPr/>
          </p:nvSpPr>
          <p:spPr>
            <a:xfrm>
              <a:off x="6914025" y="2855350"/>
              <a:ext cx="226850" cy="406450"/>
            </a:xfrm>
            <a:custGeom>
              <a:avLst/>
              <a:gdLst/>
              <a:ahLst/>
              <a:cxnLst/>
              <a:rect l="l" t="t" r="r" b="b"/>
              <a:pathLst>
                <a:path w="9074" h="16258" extrusionOk="0">
                  <a:moveTo>
                    <a:pt x="9074" y="1"/>
                  </a:moveTo>
                  <a:cubicBezTo>
                    <a:pt x="7767" y="1293"/>
                    <a:pt x="1" y="9556"/>
                    <a:pt x="7682" y="16258"/>
                  </a:cubicBezTo>
                  <a:lnTo>
                    <a:pt x="7739" y="16229"/>
                  </a:lnTo>
                  <a:lnTo>
                    <a:pt x="907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20" name="Google Shape;820;p12"/>
            <p:cNvSpPr/>
            <p:nvPr/>
          </p:nvSpPr>
          <p:spPr>
            <a:xfrm>
              <a:off x="6966925" y="3155650"/>
              <a:ext cx="403950" cy="191350"/>
            </a:xfrm>
            <a:custGeom>
              <a:avLst/>
              <a:gdLst/>
              <a:ahLst/>
              <a:cxnLst/>
              <a:rect l="l" t="t" r="r" b="b"/>
              <a:pathLst>
                <a:path w="16158" h="7654" extrusionOk="0">
                  <a:moveTo>
                    <a:pt x="57" y="0"/>
                  </a:moveTo>
                  <a:lnTo>
                    <a:pt x="0" y="497"/>
                  </a:lnTo>
                  <a:lnTo>
                    <a:pt x="1236" y="3025"/>
                  </a:lnTo>
                  <a:cubicBezTo>
                    <a:pt x="1236" y="3025"/>
                    <a:pt x="1151" y="3351"/>
                    <a:pt x="412" y="3706"/>
                  </a:cubicBezTo>
                  <a:lnTo>
                    <a:pt x="1037" y="3891"/>
                  </a:lnTo>
                  <a:lnTo>
                    <a:pt x="1946" y="3692"/>
                  </a:lnTo>
                  <a:cubicBezTo>
                    <a:pt x="1946" y="3692"/>
                    <a:pt x="4686" y="4317"/>
                    <a:pt x="5438" y="4913"/>
                  </a:cubicBezTo>
                  <a:cubicBezTo>
                    <a:pt x="5424" y="4913"/>
                    <a:pt x="11685" y="7213"/>
                    <a:pt x="16087" y="7653"/>
                  </a:cubicBezTo>
                  <a:lnTo>
                    <a:pt x="16158" y="6972"/>
                  </a:lnTo>
                  <a:cubicBezTo>
                    <a:pt x="16158" y="6972"/>
                    <a:pt x="6958" y="5736"/>
                    <a:pt x="5595" y="3507"/>
                  </a:cubicBezTo>
                  <a:lnTo>
                    <a:pt x="5140" y="3635"/>
                  </a:lnTo>
                  <a:lnTo>
                    <a:pt x="5098" y="3947"/>
                  </a:lnTo>
                  <a:cubicBezTo>
                    <a:pt x="3848" y="3649"/>
                    <a:pt x="2641" y="3166"/>
                    <a:pt x="1534" y="2513"/>
                  </a:cubicBezTo>
                  <a:cubicBezTo>
                    <a:pt x="1534" y="2513"/>
                    <a:pt x="554" y="57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21" name="Google Shape;821;p12"/>
            <p:cNvSpPr/>
            <p:nvPr/>
          </p:nvSpPr>
          <p:spPr>
            <a:xfrm>
              <a:off x="6675875" y="3308625"/>
              <a:ext cx="30175" cy="41550"/>
            </a:xfrm>
            <a:custGeom>
              <a:avLst/>
              <a:gdLst/>
              <a:ahLst/>
              <a:cxnLst/>
              <a:rect l="l" t="t" r="r" b="b"/>
              <a:pathLst>
                <a:path w="1207" h="1662" extrusionOk="0">
                  <a:moveTo>
                    <a:pt x="1207" y="1"/>
                  </a:moveTo>
                  <a:cubicBezTo>
                    <a:pt x="1008" y="72"/>
                    <a:pt x="795" y="171"/>
                    <a:pt x="596" y="256"/>
                  </a:cubicBezTo>
                  <a:lnTo>
                    <a:pt x="0" y="1264"/>
                  </a:lnTo>
                  <a:lnTo>
                    <a:pt x="14" y="1662"/>
                  </a:lnTo>
                  <a:cubicBezTo>
                    <a:pt x="312" y="1648"/>
                    <a:pt x="951" y="483"/>
                    <a:pt x="1207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22" name="Google Shape;822;p12"/>
            <p:cNvSpPr/>
            <p:nvPr/>
          </p:nvSpPr>
          <p:spPr>
            <a:xfrm>
              <a:off x="6752900" y="3237475"/>
              <a:ext cx="246700" cy="53425"/>
            </a:xfrm>
            <a:custGeom>
              <a:avLst/>
              <a:gdLst/>
              <a:ahLst/>
              <a:cxnLst/>
              <a:rect l="l" t="t" r="r" b="b"/>
              <a:pathLst>
                <a:path w="9868" h="2137" extrusionOk="0">
                  <a:moveTo>
                    <a:pt x="9120" y="0"/>
                  </a:moveTo>
                  <a:cubicBezTo>
                    <a:pt x="7729" y="0"/>
                    <a:pt x="6350" y="84"/>
                    <a:pt x="4941" y="433"/>
                  </a:cubicBezTo>
                  <a:cubicBezTo>
                    <a:pt x="3890" y="674"/>
                    <a:pt x="2840" y="816"/>
                    <a:pt x="1803" y="958"/>
                  </a:cubicBezTo>
                  <a:cubicBezTo>
                    <a:pt x="1391" y="1058"/>
                    <a:pt x="1008" y="1214"/>
                    <a:pt x="653" y="1427"/>
                  </a:cubicBezTo>
                  <a:cubicBezTo>
                    <a:pt x="454" y="1640"/>
                    <a:pt x="241" y="1824"/>
                    <a:pt x="0" y="1981"/>
                  </a:cubicBezTo>
                  <a:cubicBezTo>
                    <a:pt x="355" y="1881"/>
                    <a:pt x="724" y="1810"/>
                    <a:pt x="1079" y="1753"/>
                  </a:cubicBezTo>
                  <a:lnTo>
                    <a:pt x="1079" y="2009"/>
                  </a:lnTo>
                  <a:lnTo>
                    <a:pt x="1434" y="2137"/>
                  </a:lnTo>
                  <a:cubicBezTo>
                    <a:pt x="2641" y="490"/>
                    <a:pt x="9868" y="106"/>
                    <a:pt x="9868" y="106"/>
                  </a:cubicBezTo>
                  <a:lnTo>
                    <a:pt x="9868" y="7"/>
                  </a:lnTo>
                  <a:cubicBezTo>
                    <a:pt x="9618" y="3"/>
                    <a:pt x="9369" y="0"/>
                    <a:pt x="91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23" name="Google Shape;823;p12"/>
            <p:cNvSpPr/>
            <p:nvPr/>
          </p:nvSpPr>
          <p:spPr>
            <a:xfrm>
              <a:off x="6688650" y="3227000"/>
              <a:ext cx="311300" cy="88050"/>
            </a:xfrm>
            <a:custGeom>
              <a:avLst/>
              <a:gdLst/>
              <a:ahLst/>
              <a:cxnLst/>
              <a:rect l="l" t="t" r="r" b="b"/>
              <a:pathLst>
                <a:path w="12452" h="3522" extrusionOk="0">
                  <a:moveTo>
                    <a:pt x="12438" y="0"/>
                  </a:moveTo>
                  <a:cubicBezTo>
                    <a:pt x="8988" y="57"/>
                    <a:pt x="3976" y="1448"/>
                    <a:pt x="3976" y="1448"/>
                  </a:cubicBezTo>
                  <a:cubicBezTo>
                    <a:pt x="3365" y="1860"/>
                    <a:pt x="1193" y="2187"/>
                    <a:pt x="1193" y="2187"/>
                  </a:cubicBezTo>
                  <a:lnTo>
                    <a:pt x="497" y="1974"/>
                  </a:lnTo>
                  <a:lnTo>
                    <a:pt x="0" y="2059"/>
                  </a:lnTo>
                  <a:cubicBezTo>
                    <a:pt x="554" y="2400"/>
                    <a:pt x="597" y="2655"/>
                    <a:pt x="597" y="2655"/>
                  </a:cubicBezTo>
                  <a:lnTo>
                    <a:pt x="85" y="3521"/>
                  </a:lnTo>
                  <a:cubicBezTo>
                    <a:pt x="284" y="3436"/>
                    <a:pt x="483" y="3351"/>
                    <a:pt x="696" y="3266"/>
                  </a:cubicBezTo>
                  <a:cubicBezTo>
                    <a:pt x="753" y="3138"/>
                    <a:pt x="795" y="3067"/>
                    <a:pt x="795" y="3067"/>
                  </a:cubicBezTo>
                  <a:cubicBezTo>
                    <a:pt x="1363" y="2783"/>
                    <a:pt x="1960" y="2556"/>
                    <a:pt x="2584" y="2400"/>
                  </a:cubicBezTo>
                  <a:cubicBezTo>
                    <a:pt x="2826" y="2243"/>
                    <a:pt x="3039" y="2059"/>
                    <a:pt x="3237" y="1846"/>
                  </a:cubicBezTo>
                  <a:cubicBezTo>
                    <a:pt x="3578" y="1633"/>
                    <a:pt x="3976" y="1477"/>
                    <a:pt x="4373" y="1377"/>
                  </a:cubicBezTo>
                  <a:cubicBezTo>
                    <a:pt x="5424" y="1235"/>
                    <a:pt x="6475" y="1093"/>
                    <a:pt x="7511" y="852"/>
                  </a:cubicBezTo>
                  <a:cubicBezTo>
                    <a:pt x="8955" y="509"/>
                    <a:pt x="10346" y="420"/>
                    <a:pt x="11767" y="420"/>
                  </a:cubicBezTo>
                  <a:cubicBezTo>
                    <a:pt x="11994" y="420"/>
                    <a:pt x="12223" y="422"/>
                    <a:pt x="12452" y="426"/>
                  </a:cubicBezTo>
                  <a:lnTo>
                    <a:pt x="12438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24" name="Google Shape;824;p12"/>
            <p:cNvSpPr/>
            <p:nvPr/>
          </p:nvSpPr>
          <p:spPr>
            <a:xfrm>
              <a:off x="6505250" y="3138600"/>
              <a:ext cx="199750" cy="148450"/>
            </a:xfrm>
            <a:custGeom>
              <a:avLst/>
              <a:gdLst/>
              <a:ahLst/>
              <a:cxnLst/>
              <a:rect l="l" t="t" r="r" b="b"/>
              <a:pathLst>
                <a:path w="7990" h="5938" extrusionOk="0">
                  <a:moveTo>
                    <a:pt x="53" y="1"/>
                  </a:moveTo>
                  <a:cubicBezTo>
                    <a:pt x="39" y="494"/>
                    <a:pt x="1" y="5938"/>
                    <a:pt x="6602" y="5938"/>
                  </a:cubicBezTo>
                  <a:cubicBezTo>
                    <a:pt x="7035" y="5938"/>
                    <a:pt x="7497" y="5914"/>
                    <a:pt x="7989" y="5865"/>
                  </a:cubicBezTo>
                  <a:cubicBezTo>
                    <a:pt x="7989" y="5865"/>
                    <a:pt x="7975" y="5808"/>
                    <a:pt x="7961" y="57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25" name="Google Shape;825;p12"/>
            <p:cNvSpPr/>
            <p:nvPr/>
          </p:nvSpPr>
          <p:spPr>
            <a:xfrm>
              <a:off x="6506550" y="3129625"/>
              <a:ext cx="197725" cy="152050"/>
            </a:xfrm>
            <a:custGeom>
              <a:avLst/>
              <a:gdLst/>
              <a:ahLst/>
              <a:cxnLst/>
              <a:rect l="l" t="t" r="r" b="b"/>
              <a:pathLst>
                <a:path w="7909" h="6082" extrusionOk="0">
                  <a:moveTo>
                    <a:pt x="1974" y="1"/>
                  </a:moveTo>
                  <a:cubicBezTo>
                    <a:pt x="1374" y="1"/>
                    <a:pt x="718" y="102"/>
                    <a:pt x="1" y="331"/>
                  </a:cubicBezTo>
                  <a:cubicBezTo>
                    <a:pt x="1" y="346"/>
                    <a:pt x="1" y="346"/>
                    <a:pt x="1" y="360"/>
                  </a:cubicBezTo>
                  <a:lnTo>
                    <a:pt x="7909" y="6082"/>
                  </a:lnTo>
                  <a:cubicBezTo>
                    <a:pt x="7672" y="5148"/>
                    <a:pt x="6246" y="1"/>
                    <a:pt x="1974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26" name="Google Shape;826;p12"/>
            <p:cNvSpPr/>
            <p:nvPr/>
          </p:nvSpPr>
          <p:spPr>
            <a:xfrm>
              <a:off x="6328375" y="3286250"/>
              <a:ext cx="359925" cy="226850"/>
            </a:xfrm>
            <a:custGeom>
              <a:avLst/>
              <a:gdLst/>
              <a:ahLst/>
              <a:cxnLst/>
              <a:rect l="l" t="t" r="r" b="b"/>
              <a:pathLst>
                <a:path w="14397" h="9074" extrusionOk="0">
                  <a:moveTo>
                    <a:pt x="9905" y="0"/>
                  </a:moveTo>
                  <a:cubicBezTo>
                    <a:pt x="6677" y="0"/>
                    <a:pt x="2489" y="1640"/>
                    <a:pt x="0" y="9017"/>
                  </a:cubicBezTo>
                  <a:cubicBezTo>
                    <a:pt x="0" y="9017"/>
                    <a:pt x="85" y="9045"/>
                    <a:pt x="242" y="9074"/>
                  </a:cubicBezTo>
                  <a:lnTo>
                    <a:pt x="14397" y="1023"/>
                  </a:lnTo>
                  <a:cubicBezTo>
                    <a:pt x="14069" y="857"/>
                    <a:pt x="12238" y="0"/>
                    <a:pt x="990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27" name="Google Shape;827;p12"/>
            <p:cNvSpPr/>
            <p:nvPr/>
          </p:nvSpPr>
          <p:spPr>
            <a:xfrm>
              <a:off x="6334400" y="3311825"/>
              <a:ext cx="354975" cy="209700"/>
            </a:xfrm>
            <a:custGeom>
              <a:avLst/>
              <a:gdLst/>
              <a:ahLst/>
              <a:cxnLst/>
              <a:rect l="l" t="t" r="r" b="b"/>
              <a:pathLst>
                <a:path w="14199" h="8388" extrusionOk="0">
                  <a:moveTo>
                    <a:pt x="14142" y="0"/>
                  </a:moveTo>
                  <a:lnTo>
                    <a:pt x="1" y="8051"/>
                  </a:lnTo>
                  <a:cubicBezTo>
                    <a:pt x="540" y="8157"/>
                    <a:pt x="1922" y="8388"/>
                    <a:pt x="3625" y="8388"/>
                  </a:cubicBezTo>
                  <a:cubicBezTo>
                    <a:pt x="7612" y="8388"/>
                    <a:pt x="13363" y="7122"/>
                    <a:pt x="14199" y="29"/>
                  </a:cubicBezTo>
                  <a:lnTo>
                    <a:pt x="1414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28" name="Google Shape;828;p12"/>
            <p:cNvSpPr/>
            <p:nvPr/>
          </p:nvSpPr>
          <p:spPr>
            <a:xfrm>
              <a:off x="6966925" y="3155650"/>
              <a:ext cx="35525" cy="56100"/>
            </a:xfrm>
            <a:custGeom>
              <a:avLst/>
              <a:gdLst/>
              <a:ahLst/>
              <a:cxnLst/>
              <a:rect l="l" t="t" r="r" b="b"/>
              <a:pathLst>
                <a:path w="1421" h="2244" extrusionOk="0">
                  <a:moveTo>
                    <a:pt x="57" y="0"/>
                  </a:moveTo>
                  <a:lnTo>
                    <a:pt x="0" y="497"/>
                  </a:lnTo>
                  <a:lnTo>
                    <a:pt x="668" y="1860"/>
                  </a:lnTo>
                  <a:cubicBezTo>
                    <a:pt x="909" y="1988"/>
                    <a:pt x="1165" y="2116"/>
                    <a:pt x="1420" y="2244"/>
                  </a:cubicBezTo>
                  <a:cubicBezTo>
                    <a:pt x="1151" y="1591"/>
                    <a:pt x="455" y="43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29" name="Google Shape;829;p12"/>
            <p:cNvSpPr/>
            <p:nvPr/>
          </p:nvSpPr>
          <p:spPr>
            <a:xfrm>
              <a:off x="7060625" y="3243325"/>
              <a:ext cx="310625" cy="90175"/>
            </a:xfrm>
            <a:custGeom>
              <a:avLst/>
              <a:gdLst/>
              <a:ahLst/>
              <a:cxnLst/>
              <a:rect l="l" t="t" r="r" b="b"/>
              <a:pathLst>
                <a:path w="12425" h="3607" extrusionOk="0">
                  <a:moveTo>
                    <a:pt x="1861" y="0"/>
                  </a:moveTo>
                  <a:lnTo>
                    <a:pt x="1406" y="128"/>
                  </a:lnTo>
                  <a:lnTo>
                    <a:pt x="1364" y="455"/>
                  </a:lnTo>
                  <a:cubicBezTo>
                    <a:pt x="909" y="341"/>
                    <a:pt x="455" y="199"/>
                    <a:pt x="1" y="43"/>
                  </a:cubicBezTo>
                  <a:lnTo>
                    <a:pt x="1" y="43"/>
                  </a:lnTo>
                  <a:cubicBezTo>
                    <a:pt x="285" y="270"/>
                    <a:pt x="540" y="540"/>
                    <a:pt x="767" y="824"/>
                  </a:cubicBezTo>
                  <a:cubicBezTo>
                    <a:pt x="1137" y="1136"/>
                    <a:pt x="1662" y="1335"/>
                    <a:pt x="2187" y="1534"/>
                  </a:cubicBezTo>
                  <a:cubicBezTo>
                    <a:pt x="3508" y="1818"/>
                    <a:pt x="4842" y="2116"/>
                    <a:pt x="6149" y="2542"/>
                  </a:cubicBezTo>
                  <a:cubicBezTo>
                    <a:pt x="8236" y="3237"/>
                    <a:pt x="10294" y="3450"/>
                    <a:pt x="12410" y="3607"/>
                  </a:cubicBezTo>
                  <a:lnTo>
                    <a:pt x="12424" y="3479"/>
                  </a:lnTo>
                  <a:cubicBezTo>
                    <a:pt x="12424" y="3479"/>
                    <a:pt x="3224" y="2229"/>
                    <a:pt x="18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30" name="Google Shape;830;p12"/>
            <p:cNvSpPr/>
            <p:nvPr/>
          </p:nvSpPr>
          <p:spPr>
            <a:xfrm>
              <a:off x="6976875" y="3202150"/>
              <a:ext cx="393300" cy="144850"/>
            </a:xfrm>
            <a:custGeom>
              <a:avLst/>
              <a:gdLst/>
              <a:ahLst/>
              <a:cxnLst/>
              <a:rect l="l" t="t" r="r" b="b"/>
              <a:pathLst>
                <a:path w="15732" h="5794" extrusionOk="0">
                  <a:moveTo>
                    <a:pt x="256" y="0"/>
                  </a:moveTo>
                  <a:lnTo>
                    <a:pt x="824" y="1165"/>
                  </a:lnTo>
                  <a:cubicBezTo>
                    <a:pt x="824" y="1165"/>
                    <a:pt x="738" y="1491"/>
                    <a:pt x="0" y="1846"/>
                  </a:cubicBezTo>
                  <a:lnTo>
                    <a:pt x="625" y="2031"/>
                  </a:lnTo>
                  <a:lnTo>
                    <a:pt x="1533" y="1832"/>
                  </a:lnTo>
                  <a:cubicBezTo>
                    <a:pt x="1533" y="1832"/>
                    <a:pt x="4274" y="2457"/>
                    <a:pt x="5026" y="3053"/>
                  </a:cubicBezTo>
                  <a:cubicBezTo>
                    <a:pt x="5026" y="3053"/>
                    <a:pt x="11287" y="5339"/>
                    <a:pt x="15675" y="5793"/>
                  </a:cubicBezTo>
                  <a:lnTo>
                    <a:pt x="15731" y="5239"/>
                  </a:lnTo>
                  <a:cubicBezTo>
                    <a:pt x="13630" y="5097"/>
                    <a:pt x="11571" y="4884"/>
                    <a:pt x="9484" y="4174"/>
                  </a:cubicBezTo>
                  <a:cubicBezTo>
                    <a:pt x="8178" y="3763"/>
                    <a:pt x="6858" y="3465"/>
                    <a:pt x="5523" y="3181"/>
                  </a:cubicBezTo>
                  <a:cubicBezTo>
                    <a:pt x="5012" y="2982"/>
                    <a:pt x="4487" y="2783"/>
                    <a:pt x="4103" y="2471"/>
                  </a:cubicBezTo>
                  <a:cubicBezTo>
                    <a:pt x="3876" y="2173"/>
                    <a:pt x="3621" y="1917"/>
                    <a:pt x="3337" y="1690"/>
                  </a:cubicBezTo>
                  <a:cubicBezTo>
                    <a:pt x="2570" y="1420"/>
                    <a:pt x="1817" y="1079"/>
                    <a:pt x="1122" y="653"/>
                  </a:cubicBezTo>
                  <a:cubicBezTo>
                    <a:pt x="1122" y="653"/>
                    <a:pt x="1079" y="554"/>
                    <a:pt x="1008" y="384"/>
                  </a:cubicBezTo>
                  <a:cubicBezTo>
                    <a:pt x="753" y="256"/>
                    <a:pt x="497" y="128"/>
                    <a:pt x="256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31" name="Google Shape;831;p12"/>
            <p:cNvSpPr/>
            <p:nvPr/>
          </p:nvSpPr>
          <p:spPr>
            <a:xfrm>
              <a:off x="6747575" y="3242475"/>
              <a:ext cx="385125" cy="192175"/>
            </a:xfrm>
            <a:custGeom>
              <a:avLst/>
              <a:gdLst/>
              <a:ahLst/>
              <a:cxnLst/>
              <a:rect l="l" t="t" r="r" b="b"/>
              <a:pathLst>
                <a:path w="15405" h="7687" extrusionOk="0">
                  <a:moveTo>
                    <a:pt x="9793" y="0"/>
                  </a:moveTo>
                  <a:cubicBezTo>
                    <a:pt x="6779" y="0"/>
                    <a:pt x="3072" y="1559"/>
                    <a:pt x="0" y="7588"/>
                  </a:cubicBezTo>
                  <a:cubicBezTo>
                    <a:pt x="0" y="7588"/>
                    <a:pt x="85" y="7630"/>
                    <a:pt x="241" y="7687"/>
                  </a:cubicBezTo>
                  <a:lnTo>
                    <a:pt x="15405" y="1752"/>
                  </a:lnTo>
                  <a:cubicBezTo>
                    <a:pt x="15046" y="1506"/>
                    <a:pt x="12754" y="0"/>
                    <a:pt x="979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832" name="Google Shape;832;p12"/>
            <p:cNvSpPr/>
            <p:nvPr/>
          </p:nvSpPr>
          <p:spPr>
            <a:xfrm>
              <a:off x="6753600" y="3286275"/>
              <a:ext cx="380175" cy="174100"/>
            </a:xfrm>
            <a:custGeom>
              <a:avLst/>
              <a:gdLst/>
              <a:ahLst/>
              <a:cxnLst/>
              <a:rect l="l" t="t" r="r" b="b"/>
              <a:pathLst>
                <a:path w="15207" h="6964" extrusionOk="0">
                  <a:moveTo>
                    <a:pt x="15164" y="0"/>
                  </a:moveTo>
                  <a:lnTo>
                    <a:pt x="0" y="5935"/>
                  </a:lnTo>
                  <a:cubicBezTo>
                    <a:pt x="748" y="6192"/>
                    <a:pt x="3193" y="6963"/>
                    <a:pt x="5942" y="6963"/>
                  </a:cubicBezTo>
                  <a:cubicBezTo>
                    <a:pt x="9560" y="6963"/>
                    <a:pt x="13706" y="5628"/>
                    <a:pt x="15207" y="29"/>
                  </a:cubicBezTo>
                  <a:lnTo>
                    <a:pt x="15164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</p:grpSp>
      <p:grpSp>
        <p:nvGrpSpPr>
          <p:cNvPr id="833" name="Google Shape;833;p12"/>
          <p:cNvGrpSpPr/>
          <p:nvPr/>
        </p:nvGrpSpPr>
        <p:grpSpPr>
          <a:xfrm rot="2700000" flipH="1">
            <a:off x="580026" y="4203417"/>
            <a:ext cx="1612481" cy="1096744"/>
            <a:chOff x="5108400" y="1920800"/>
            <a:chExt cx="979550" cy="666250"/>
          </a:xfrm>
        </p:grpSpPr>
        <p:sp>
          <p:nvSpPr>
            <p:cNvPr id="834" name="Google Shape;834;p12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2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2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2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2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2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2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2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">
  <p:cSld name="TITLE_ONLY_1_1">
    <p:spTree>
      <p:nvGrpSpPr>
        <p:cNvPr id="1" name="Shape 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" name="Google Shape;843;p13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44" name="Google Shape;844;p13"/>
          <p:cNvSpPr txBox="1">
            <a:spLocks noGrp="1"/>
          </p:cNvSpPr>
          <p:nvPr>
            <p:ph type="ctrTitle" idx="2"/>
          </p:nvPr>
        </p:nvSpPr>
        <p:spPr>
          <a:xfrm>
            <a:off x="1187550" y="1422550"/>
            <a:ext cx="20952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845" name="Google Shape;845;p13"/>
          <p:cNvSpPr txBox="1">
            <a:spLocks noGrp="1"/>
          </p:cNvSpPr>
          <p:nvPr>
            <p:ph type="subTitle" idx="1"/>
          </p:nvPr>
        </p:nvSpPr>
        <p:spPr>
          <a:xfrm>
            <a:off x="1401525" y="1928821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846" name="Google Shape;846;p13"/>
          <p:cNvSpPr txBox="1">
            <a:spLocks noGrp="1"/>
          </p:cNvSpPr>
          <p:nvPr>
            <p:ph type="ctrTitle" idx="3"/>
          </p:nvPr>
        </p:nvSpPr>
        <p:spPr>
          <a:xfrm>
            <a:off x="3149725" y="1425325"/>
            <a:ext cx="2871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847" name="Google Shape;847;p13"/>
          <p:cNvSpPr txBox="1">
            <a:spLocks noGrp="1"/>
          </p:cNvSpPr>
          <p:nvPr>
            <p:ph type="subTitle" idx="4"/>
          </p:nvPr>
        </p:nvSpPr>
        <p:spPr>
          <a:xfrm>
            <a:off x="3645084" y="1931599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848" name="Google Shape;848;p13"/>
          <p:cNvSpPr txBox="1">
            <a:spLocks noGrp="1"/>
          </p:cNvSpPr>
          <p:nvPr>
            <p:ph type="ctrTitle" idx="5"/>
          </p:nvPr>
        </p:nvSpPr>
        <p:spPr>
          <a:xfrm>
            <a:off x="5871272" y="1422550"/>
            <a:ext cx="20430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849" name="Google Shape;849;p13"/>
          <p:cNvSpPr txBox="1">
            <a:spLocks noGrp="1"/>
          </p:cNvSpPr>
          <p:nvPr>
            <p:ph type="subTitle" idx="6"/>
          </p:nvPr>
        </p:nvSpPr>
        <p:spPr>
          <a:xfrm>
            <a:off x="5871263" y="1928821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850" name="Google Shape;850;p13"/>
          <p:cNvSpPr txBox="1">
            <a:spLocks noGrp="1"/>
          </p:cNvSpPr>
          <p:nvPr>
            <p:ph type="ctrTitle" idx="7"/>
          </p:nvPr>
        </p:nvSpPr>
        <p:spPr>
          <a:xfrm>
            <a:off x="1188658" y="2982050"/>
            <a:ext cx="2094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851" name="Google Shape;851;p13"/>
          <p:cNvSpPr txBox="1">
            <a:spLocks noGrp="1"/>
          </p:cNvSpPr>
          <p:nvPr>
            <p:ph type="subTitle" idx="8"/>
          </p:nvPr>
        </p:nvSpPr>
        <p:spPr>
          <a:xfrm>
            <a:off x="1401525" y="3488318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852" name="Google Shape;852;p13"/>
          <p:cNvSpPr txBox="1">
            <a:spLocks noGrp="1"/>
          </p:cNvSpPr>
          <p:nvPr>
            <p:ph type="ctrTitle" idx="9"/>
          </p:nvPr>
        </p:nvSpPr>
        <p:spPr>
          <a:xfrm>
            <a:off x="3150490" y="2984825"/>
            <a:ext cx="2871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853" name="Google Shape;853;p13"/>
          <p:cNvSpPr txBox="1">
            <a:spLocks noGrp="1"/>
          </p:cNvSpPr>
          <p:nvPr>
            <p:ph type="subTitle" idx="13"/>
          </p:nvPr>
        </p:nvSpPr>
        <p:spPr>
          <a:xfrm>
            <a:off x="3645775" y="3491096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854" name="Google Shape;854;p13"/>
          <p:cNvSpPr txBox="1">
            <a:spLocks noGrp="1"/>
          </p:cNvSpPr>
          <p:nvPr>
            <p:ph type="ctrTitle" idx="14"/>
          </p:nvPr>
        </p:nvSpPr>
        <p:spPr>
          <a:xfrm>
            <a:off x="5871272" y="2982050"/>
            <a:ext cx="2094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Fira Sans Condensed Medium"/>
              <a:buNone/>
              <a:defRPr sz="18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855" name="Google Shape;855;p13"/>
          <p:cNvSpPr txBox="1">
            <a:spLocks noGrp="1"/>
          </p:cNvSpPr>
          <p:nvPr>
            <p:ph type="subTitle" idx="15"/>
          </p:nvPr>
        </p:nvSpPr>
        <p:spPr>
          <a:xfrm>
            <a:off x="5871263" y="3488318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856" name="Google Shape;856;p13"/>
          <p:cNvSpPr/>
          <p:nvPr/>
        </p:nvSpPr>
        <p:spPr>
          <a:xfrm rot="-6795534">
            <a:off x="-2541837" y="1348951"/>
            <a:ext cx="4350891" cy="2854817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" name="Google Shape;857;p13"/>
          <p:cNvSpPr/>
          <p:nvPr/>
        </p:nvSpPr>
        <p:spPr>
          <a:xfrm rot="4736326">
            <a:off x="7395395" y="981475"/>
            <a:ext cx="4350908" cy="2854829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8" name="Google Shape;858;p13"/>
          <p:cNvGrpSpPr/>
          <p:nvPr/>
        </p:nvGrpSpPr>
        <p:grpSpPr>
          <a:xfrm rot="3449634">
            <a:off x="8180407" y="733743"/>
            <a:ext cx="1903760" cy="1223763"/>
            <a:chOff x="6328375" y="2851100"/>
            <a:chExt cx="1042875" cy="670425"/>
          </a:xfrm>
        </p:grpSpPr>
        <p:sp>
          <p:nvSpPr>
            <p:cNvPr id="859" name="Google Shape;859;p13"/>
            <p:cNvSpPr/>
            <p:nvPr/>
          </p:nvSpPr>
          <p:spPr>
            <a:xfrm>
              <a:off x="6695750" y="2891575"/>
              <a:ext cx="335100" cy="291075"/>
            </a:xfrm>
            <a:custGeom>
              <a:avLst/>
              <a:gdLst/>
              <a:ahLst/>
              <a:cxnLst/>
              <a:rect l="l" t="t" r="r" b="b"/>
              <a:pathLst>
                <a:path w="13404" h="11643" extrusionOk="0">
                  <a:moveTo>
                    <a:pt x="0" y="0"/>
                  </a:moveTo>
                  <a:cubicBezTo>
                    <a:pt x="0" y="0"/>
                    <a:pt x="0" y="85"/>
                    <a:pt x="14" y="241"/>
                  </a:cubicBezTo>
                  <a:lnTo>
                    <a:pt x="11643" y="11642"/>
                  </a:lnTo>
                  <a:cubicBezTo>
                    <a:pt x="11799" y="10790"/>
                    <a:pt x="13403" y="639"/>
                    <a:pt x="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3"/>
            <p:cNvSpPr/>
            <p:nvPr/>
          </p:nvSpPr>
          <p:spPr>
            <a:xfrm>
              <a:off x="6696100" y="2897600"/>
              <a:ext cx="290725" cy="290500"/>
            </a:xfrm>
            <a:custGeom>
              <a:avLst/>
              <a:gdLst/>
              <a:ahLst/>
              <a:cxnLst/>
              <a:rect l="l" t="t" r="r" b="b"/>
              <a:pathLst>
                <a:path w="11629" h="11620" extrusionOk="0">
                  <a:moveTo>
                    <a:pt x="0" y="0"/>
                  </a:moveTo>
                  <a:lnTo>
                    <a:pt x="0" y="0"/>
                  </a:lnTo>
                  <a:cubicBezTo>
                    <a:pt x="146" y="1709"/>
                    <a:pt x="1366" y="11619"/>
                    <a:pt x="9699" y="11619"/>
                  </a:cubicBezTo>
                  <a:cubicBezTo>
                    <a:pt x="10300" y="11619"/>
                    <a:pt x="10938" y="11568"/>
                    <a:pt x="11614" y="11458"/>
                  </a:cubicBezTo>
                  <a:cubicBezTo>
                    <a:pt x="11614" y="11458"/>
                    <a:pt x="11614" y="11444"/>
                    <a:pt x="11629" y="11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7107475" y="2851100"/>
              <a:ext cx="239625" cy="410000"/>
            </a:xfrm>
            <a:custGeom>
              <a:avLst/>
              <a:gdLst/>
              <a:ahLst/>
              <a:cxnLst/>
              <a:rect l="l" t="t" r="r" b="b"/>
              <a:pathLst>
                <a:path w="9585" h="16400" extrusionOk="0">
                  <a:moveTo>
                    <a:pt x="1520" y="0"/>
                  </a:moveTo>
                  <a:cubicBezTo>
                    <a:pt x="1520" y="0"/>
                    <a:pt x="1449" y="57"/>
                    <a:pt x="1350" y="185"/>
                  </a:cubicBezTo>
                  <a:lnTo>
                    <a:pt x="1" y="16399"/>
                  </a:lnTo>
                  <a:cubicBezTo>
                    <a:pt x="768" y="15973"/>
                    <a:pt x="9585" y="10720"/>
                    <a:pt x="15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3"/>
            <p:cNvSpPr/>
            <p:nvPr/>
          </p:nvSpPr>
          <p:spPr>
            <a:xfrm>
              <a:off x="6914025" y="2855350"/>
              <a:ext cx="226850" cy="406450"/>
            </a:xfrm>
            <a:custGeom>
              <a:avLst/>
              <a:gdLst/>
              <a:ahLst/>
              <a:cxnLst/>
              <a:rect l="l" t="t" r="r" b="b"/>
              <a:pathLst>
                <a:path w="9074" h="16258" extrusionOk="0">
                  <a:moveTo>
                    <a:pt x="9074" y="1"/>
                  </a:moveTo>
                  <a:cubicBezTo>
                    <a:pt x="7767" y="1293"/>
                    <a:pt x="1" y="9556"/>
                    <a:pt x="7682" y="16258"/>
                  </a:cubicBezTo>
                  <a:lnTo>
                    <a:pt x="7739" y="16229"/>
                  </a:lnTo>
                  <a:lnTo>
                    <a:pt x="907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3"/>
            <p:cNvSpPr/>
            <p:nvPr/>
          </p:nvSpPr>
          <p:spPr>
            <a:xfrm>
              <a:off x="6966925" y="3155650"/>
              <a:ext cx="403950" cy="191350"/>
            </a:xfrm>
            <a:custGeom>
              <a:avLst/>
              <a:gdLst/>
              <a:ahLst/>
              <a:cxnLst/>
              <a:rect l="l" t="t" r="r" b="b"/>
              <a:pathLst>
                <a:path w="16158" h="7654" extrusionOk="0">
                  <a:moveTo>
                    <a:pt x="57" y="0"/>
                  </a:moveTo>
                  <a:lnTo>
                    <a:pt x="0" y="497"/>
                  </a:lnTo>
                  <a:lnTo>
                    <a:pt x="1236" y="3025"/>
                  </a:lnTo>
                  <a:cubicBezTo>
                    <a:pt x="1236" y="3025"/>
                    <a:pt x="1151" y="3351"/>
                    <a:pt x="412" y="3706"/>
                  </a:cubicBezTo>
                  <a:lnTo>
                    <a:pt x="1037" y="3891"/>
                  </a:lnTo>
                  <a:lnTo>
                    <a:pt x="1946" y="3692"/>
                  </a:lnTo>
                  <a:cubicBezTo>
                    <a:pt x="1946" y="3692"/>
                    <a:pt x="4686" y="4317"/>
                    <a:pt x="5438" y="4913"/>
                  </a:cubicBezTo>
                  <a:cubicBezTo>
                    <a:pt x="5424" y="4913"/>
                    <a:pt x="11685" y="7213"/>
                    <a:pt x="16087" y="7653"/>
                  </a:cubicBezTo>
                  <a:lnTo>
                    <a:pt x="16158" y="6972"/>
                  </a:lnTo>
                  <a:cubicBezTo>
                    <a:pt x="16158" y="6972"/>
                    <a:pt x="6958" y="5736"/>
                    <a:pt x="5595" y="3507"/>
                  </a:cubicBezTo>
                  <a:lnTo>
                    <a:pt x="5140" y="3635"/>
                  </a:lnTo>
                  <a:lnTo>
                    <a:pt x="5098" y="3947"/>
                  </a:lnTo>
                  <a:cubicBezTo>
                    <a:pt x="3848" y="3649"/>
                    <a:pt x="2641" y="3166"/>
                    <a:pt x="1534" y="2513"/>
                  </a:cubicBezTo>
                  <a:cubicBezTo>
                    <a:pt x="1534" y="2513"/>
                    <a:pt x="554" y="57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3"/>
            <p:cNvSpPr/>
            <p:nvPr/>
          </p:nvSpPr>
          <p:spPr>
            <a:xfrm>
              <a:off x="6675875" y="3308625"/>
              <a:ext cx="30175" cy="41550"/>
            </a:xfrm>
            <a:custGeom>
              <a:avLst/>
              <a:gdLst/>
              <a:ahLst/>
              <a:cxnLst/>
              <a:rect l="l" t="t" r="r" b="b"/>
              <a:pathLst>
                <a:path w="1207" h="1662" extrusionOk="0">
                  <a:moveTo>
                    <a:pt x="1207" y="1"/>
                  </a:moveTo>
                  <a:cubicBezTo>
                    <a:pt x="1008" y="72"/>
                    <a:pt x="795" y="171"/>
                    <a:pt x="596" y="256"/>
                  </a:cubicBezTo>
                  <a:lnTo>
                    <a:pt x="0" y="1264"/>
                  </a:lnTo>
                  <a:lnTo>
                    <a:pt x="14" y="1662"/>
                  </a:lnTo>
                  <a:cubicBezTo>
                    <a:pt x="312" y="1648"/>
                    <a:pt x="951" y="483"/>
                    <a:pt x="1207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6752900" y="3237475"/>
              <a:ext cx="246700" cy="53425"/>
            </a:xfrm>
            <a:custGeom>
              <a:avLst/>
              <a:gdLst/>
              <a:ahLst/>
              <a:cxnLst/>
              <a:rect l="l" t="t" r="r" b="b"/>
              <a:pathLst>
                <a:path w="9868" h="2137" extrusionOk="0">
                  <a:moveTo>
                    <a:pt x="9120" y="0"/>
                  </a:moveTo>
                  <a:cubicBezTo>
                    <a:pt x="7729" y="0"/>
                    <a:pt x="6350" y="84"/>
                    <a:pt x="4941" y="433"/>
                  </a:cubicBezTo>
                  <a:cubicBezTo>
                    <a:pt x="3890" y="674"/>
                    <a:pt x="2840" y="816"/>
                    <a:pt x="1803" y="958"/>
                  </a:cubicBezTo>
                  <a:cubicBezTo>
                    <a:pt x="1391" y="1058"/>
                    <a:pt x="1008" y="1214"/>
                    <a:pt x="653" y="1427"/>
                  </a:cubicBezTo>
                  <a:cubicBezTo>
                    <a:pt x="454" y="1640"/>
                    <a:pt x="241" y="1824"/>
                    <a:pt x="0" y="1981"/>
                  </a:cubicBezTo>
                  <a:cubicBezTo>
                    <a:pt x="355" y="1881"/>
                    <a:pt x="724" y="1810"/>
                    <a:pt x="1079" y="1753"/>
                  </a:cubicBezTo>
                  <a:lnTo>
                    <a:pt x="1079" y="2009"/>
                  </a:lnTo>
                  <a:lnTo>
                    <a:pt x="1434" y="2137"/>
                  </a:lnTo>
                  <a:cubicBezTo>
                    <a:pt x="2641" y="490"/>
                    <a:pt x="9868" y="106"/>
                    <a:pt x="9868" y="106"/>
                  </a:cubicBezTo>
                  <a:lnTo>
                    <a:pt x="9868" y="7"/>
                  </a:lnTo>
                  <a:cubicBezTo>
                    <a:pt x="9618" y="3"/>
                    <a:pt x="9369" y="0"/>
                    <a:pt x="91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6688650" y="3227000"/>
              <a:ext cx="311300" cy="88050"/>
            </a:xfrm>
            <a:custGeom>
              <a:avLst/>
              <a:gdLst/>
              <a:ahLst/>
              <a:cxnLst/>
              <a:rect l="l" t="t" r="r" b="b"/>
              <a:pathLst>
                <a:path w="12452" h="3522" extrusionOk="0">
                  <a:moveTo>
                    <a:pt x="12438" y="0"/>
                  </a:moveTo>
                  <a:cubicBezTo>
                    <a:pt x="8988" y="57"/>
                    <a:pt x="3976" y="1448"/>
                    <a:pt x="3976" y="1448"/>
                  </a:cubicBezTo>
                  <a:cubicBezTo>
                    <a:pt x="3365" y="1860"/>
                    <a:pt x="1193" y="2187"/>
                    <a:pt x="1193" y="2187"/>
                  </a:cubicBezTo>
                  <a:lnTo>
                    <a:pt x="497" y="1974"/>
                  </a:lnTo>
                  <a:lnTo>
                    <a:pt x="0" y="2059"/>
                  </a:lnTo>
                  <a:cubicBezTo>
                    <a:pt x="554" y="2400"/>
                    <a:pt x="597" y="2655"/>
                    <a:pt x="597" y="2655"/>
                  </a:cubicBezTo>
                  <a:lnTo>
                    <a:pt x="85" y="3521"/>
                  </a:lnTo>
                  <a:cubicBezTo>
                    <a:pt x="284" y="3436"/>
                    <a:pt x="483" y="3351"/>
                    <a:pt x="696" y="3266"/>
                  </a:cubicBezTo>
                  <a:cubicBezTo>
                    <a:pt x="753" y="3138"/>
                    <a:pt x="795" y="3067"/>
                    <a:pt x="795" y="3067"/>
                  </a:cubicBezTo>
                  <a:cubicBezTo>
                    <a:pt x="1363" y="2783"/>
                    <a:pt x="1960" y="2556"/>
                    <a:pt x="2584" y="2400"/>
                  </a:cubicBezTo>
                  <a:cubicBezTo>
                    <a:pt x="2826" y="2243"/>
                    <a:pt x="3039" y="2059"/>
                    <a:pt x="3237" y="1846"/>
                  </a:cubicBezTo>
                  <a:cubicBezTo>
                    <a:pt x="3578" y="1633"/>
                    <a:pt x="3976" y="1477"/>
                    <a:pt x="4373" y="1377"/>
                  </a:cubicBezTo>
                  <a:cubicBezTo>
                    <a:pt x="5424" y="1235"/>
                    <a:pt x="6475" y="1093"/>
                    <a:pt x="7511" y="852"/>
                  </a:cubicBezTo>
                  <a:cubicBezTo>
                    <a:pt x="8955" y="509"/>
                    <a:pt x="10346" y="420"/>
                    <a:pt x="11767" y="420"/>
                  </a:cubicBezTo>
                  <a:cubicBezTo>
                    <a:pt x="11994" y="420"/>
                    <a:pt x="12223" y="422"/>
                    <a:pt x="12452" y="426"/>
                  </a:cubicBezTo>
                  <a:lnTo>
                    <a:pt x="12438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6505250" y="3138600"/>
              <a:ext cx="199750" cy="148450"/>
            </a:xfrm>
            <a:custGeom>
              <a:avLst/>
              <a:gdLst/>
              <a:ahLst/>
              <a:cxnLst/>
              <a:rect l="l" t="t" r="r" b="b"/>
              <a:pathLst>
                <a:path w="7990" h="5938" extrusionOk="0">
                  <a:moveTo>
                    <a:pt x="53" y="1"/>
                  </a:moveTo>
                  <a:cubicBezTo>
                    <a:pt x="39" y="494"/>
                    <a:pt x="1" y="5938"/>
                    <a:pt x="6602" y="5938"/>
                  </a:cubicBezTo>
                  <a:cubicBezTo>
                    <a:pt x="7035" y="5938"/>
                    <a:pt x="7497" y="5914"/>
                    <a:pt x="7989" y="5865"/>
                  </a:cubicBezTo>
                  <a:cubicBezTo>
                    <a:pt x="7989" y="5865"/>
                    <a:pt x="7975" y="5808"/>
                    <a:pt x="7961" y="57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6506550" y="3129625"/>
              <a:ext cx="197725" cy="152050"/>
            </a:xfrm>
            <a:custGeom>
              <a:avLst/>
              <a:gdLst/>
              <a:ahLst/>
              <a:cxnLst/>
              <a:rect l="l" t="t" r="r" b="b"/>
              <a:pathLst>
                <a:path w="7909" h="6082" extrusionOk="0">
                  <a:moveTo>
                    <a:pt x="1974" y="1"/>
                  </a:moveTo>
                  <a:cubicBezTo>
                    <a:pt x="1374" y="1"/>
                    <a:pt x="718" y="102"/>
                    <a:pt x="1" y="331"/>
                  </a:cubicBezTo>
                  <a:cubicBezTo>
                    <a:pt x="1" y="346"/>
                    <a:pt x="1" y="346"/>
                    <a:pt x="1" y="360"/>
                  </a:cubicBezTo>
                  <a:lnTo>
                    <a:pt x="7909" y="6082"/>
                  </a:lnTo>
                  <a:cubicBezTo>
                    <a:pt x="7672" y="5148"/>
                    <a:pt x="6246" y="1"/>
                    <a:pt x="1974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6328375" y="3286250"/>
              <a:ext cx="359925" cy="226850"/>
            </a:xfrm>
            <a:custGeom>
              <a:avLst/>
              <a:gdLst/>
              <a:ahLst/>
              <a:cxnLst/>
              <a:rect l="l" t="t" r="r" b="b"/>
              <a:pathLst>
                <a:path w="14397" h="9074" extrusionOk="0">
                  <a:moveTo>
                    <a:pt x="9905" y="0"/>
                  </a:moveTo>
                  <a:cubicBezTo>
                    <a:pt x="6677" y="0"/>
                    <a:pt x="2489" y="1640"/>
                    <a:pt x="0" y="9017"/>
                  </a:cubicBezTo>
                  <a:cubicBezTo>
                    <a:pt x="0" y="9017"/>
                    <a:pt x="85" y="9045"/>
                    <a:pt x="242" y="9074"/>
                  </a:cubicBezTo>
                  <a:lnTo>
                    <a:pt x="14397" y="1023"/>
                  </a:lnTo>
                  <a:cubicBezTo>
                    <a:pt x="14069" y="857"/>
                    <a:pt x="12238" y="0"/>
                    <a:pt x="990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6334400" y="3311825"/>
              <a:ext cx="354975" cy="209700"/>
            </a:xfrm>
            <a:custGeom>
              <a:avLst/>
              <a:gdLst/>
              <a:ahLst/>
              <a:cxnLst/>
              <a:rect l="l" t="t" r="r" b="b"/>
              <a:pathLst>
                <a:path w="14199" h="8388" extrusionOk="0">
                  <a:moveTo>
                    <a:pt x="14142" y="0"/>
                  </a:moveTo>
                  <a:lnTo>
                    <a:pt x="1" y="8051"/>
                  </a:lnTo>
                  <a:cubicBezTo>
                    <a:pt x="540" y="8157"/>
                    <a:pt x="1922" y="8388"/>
                    <a:pt x="3625" y="8388"/>
                  </a:cubicBezTo>
                  <a:cubicBezTo>
                    <a:pt x="7612" y="8388"/>
                    <a:pt x="13363" y="7122"/>
                    <a:pt x="14199" y="29"/>
                  </a:cubicBezTo>
                  <a:lnTo>
                    <a:pt x="1414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6966925" y="3155650"/>
              <a:ext cx="35525" cy="56100"/>
            </a:xfrm>
            <a:custGeom>
              <a:avLst/>
              <a:gdLst/>
              <a:ahLst/>
              <a:cxnLst/>
              <a:rect l="l" t="t" r="r" b="b"/>
              <a:pathLst>
                <a:path w="1421" h="2244" extrusionOk="0">
                  <a:moveTo>
                    <a:pt x="57" y="0"/>
                  </a:moveTo>
                  <a:lnTo>
                    <a:pt x="0" y="497"/>
                  </a:lnTo>
                  <a:lnTo>
                    <a:pt x="668" y="1860"/>
                  </a:lnTo>
                  <a:cubicBezTo>
                    <a:pt x="909" y="1988"/>
                    <a:pt x="1165" y="2116"/>
                    <a:pt x="1420" y="2244"/>
                  </a:cubicBezTo>
                  <a:cubicBezTo>
                    <a:pt x="1151" y="1591"/>
                    <a:pt x="455" y="43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7060625" y="3243325"/>
              <a:ext cx="310625" cy="90175"/>
            </a:xfrm>
            <a:custGeom>
              <a:avLst/>
              <a:gdLst/>
              <a:ahLst/>
              <a:cxnLst/>
              <a:rect l="l" t="t" r="r" b="b"/>
              <a:pathLst>
                <a:path w="12425" h="3607" extrusionOk="0">
                  <a:moveTo>
                    <a:pt x="1861" y="0"/>
                  </a:moveTo>
                  <a:lnTo>
                    <a:pt x="1406" y="128"/>
                  </a:lnTo>
                  <a:lnTo>
                    <a:pt x="1364" y="455"/>
                  </a:lnTo>
                  <a:cubicBezTo>
                    <a:pt x="909" y="341"/>
                    <a:pt x="455" y="199"/>
                    <a:pt x="1" y="43"/>
                  </a:cubicBezTo>
                  <a:lnTo>
                    <a:pt x="1" y="43"/>
                  </a:lnTo>
                  <a:cubicBezTo>
                    <a:pt x="285" y="270"/>
                    <a:pt x="540" y="540"/>
                    <a:pt x="767" y="824"/>
                  </a:cubicBezTo>
                  <a:cubicBezTo>
                    <a:pt x="1137" y="1136"/>
                    <a:pt x="1662" y="1335"/>
                    <a:pt x="2187" y="1534"/>
                  </a:cubicBezTo>
                  <a:cubicBezTo>
                    <a:pt x="3508" y="1818"/>
                    <a:pt x="4842" y="2116"/>
                    <a:pt x="6149" y="2542"/>
                  </a:cubicBezTo>
                  <a:cubicBezTo>
                    <a:pt x="8236" y="3237"/>
                    <a:pt x="10294" y="3450"/>
                    <a:pt x="12410" y="3607"/>
                  </a:cubicBezTo>
                  <a:lnTo>
                    <a:pt x="12424" y="3479"/>
                  </a:lnTo>
                  <a:cubicBezTo>
                    <a:pt x="12424" y="3479"/>
                    <a:pt x="3224" y="2229"/>
                    <a:pt x="18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6976875" y="3202150"/>
              <a:ext cx="393300" cy="144850"/>
            </a:xfrm>
            <a:custGeom>
              <a:avLst/>
              <a:gdLst/>
              <a:ahLst/>
              <a:cxnLst/>
              <a:rect l="l" t="t" r="r" b="b"/>
              <a:pathLst>
                <a:path w="15732" h="5794" extrusionOk="0">
                  <a:moveTo>
                    <a:pt x="256" y="0"/>
                  </a:moveTo>
                  <a:lnTo>
                    <a:pt x="824" y="1165"/>
                  </a:lnTo>
                  <a:cubicBezTo>
                    <a:pt x="824" y="1165"/>
                    <a:pt x="738" y="1491"/>
                    <a:pt x="0" y="1846"/>
                  </a:cubicBezTo>
                  <a:lnTo>
                    <a:pt x="625" y="2031"/>
                  </a:lnTo>
                  <a:lnTo>
                    <a:pt x="1533" y="1832"/>
                  </a:lnTo>
                  <a:cubicBezTo>
                    <a:pt x="1533" y="1832"/>
                    <a:pt x="4274" y="2457"/>
                    <a:pt x="5026" y="3053"/>
                  </a:cubicBezTo>
                  <a:cubicBezTo>
                    <a:pt x="5026" y="3053"/>
                    <a:pt x="11287" y="5339"/>
                    <a:pt x="15675" y="5793"/>
                  </a:cubicBezTo>
                  <a:lnTo>
                    <a:pt x="15731" y="5239"/>
                  </a:lnTo>
                  <a:cubicBezTo>
                    <a:pt x="13630" y="5097"/>
                    <a:pt x="11571" y="4884"/>
                    <a:pt x="9484" y="4174"/>
                  </a:cubicBezTo>
                  <a:cubicBezTo>
                    <a:pt x="8178" y="3763"/>
                    <a:pt x="6858" y="3465"/>
                    <a:pt x="5523" y="3181"/>
                  </a:cubicBezTo>
                  <a:cubicBezTo>
                    <a:pt x="5012" y="2982"/>
                    <a:pt x="4487" y="2783"/>
                    <a:pt x="4103" y="2471"/>
                  </a:cubicBezTo>
                  <a:cubicBezTo>
                    <a:pt x="3876" y="2173"/>
                    <a:pt x="3621" y="1917"/>
                    <a:pt x="3337" y="1690"/>
                  </a:cubicBezTo>
                  <a:cubicBezTo>
                    <a:pt x="2570" y="1420"/>
                    <a:pt x="1817" y="1079"/>
                    <a:pt x="1122" y="653"/>
                  </a:cubicBezTo>
                  <a:cubicBezTo>
                    <a:pt x="1122" y="653"/>
                    <a:pt x="1079" y="554"/>
                    <a:pt x="1008" y="384"/>
                  </a:cubicBezTo>
                  <a:cubicBezTo>
                    <a:pt x="753" y="256"/>
                    <a:pt x="497" y="128"/>
                    <a:pt x="256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3"/>
            <p:cNvSpPr/>
            <p:nvPr/>
          </p:nvSpPr>
          <p:spPr>
            <a:xfrm>
              <a:off x="6747575" y="3242475"/>
              <a:ext cx="385125" cy="192175"/>
            </a:xfrm>
            <a:custGeom>
              <a:avLst/>
              <a:gdLst/>
              <a:ahLst/>
              <a:cxnLst/>
              <a:rect l="l" t="t" r="r" b="b"/>
              <a:pathLst>
                <a:path w="15405" h="7687" extrusionOk="0">
                  <a:moveTo>
                    <a:pt x="9793" y="0"/>
                  </a:moveTo>
                  <a:cubicBezTo>
                    <a:pt x="6779" y="0"/>
                    <a:pt x="3072" y="1559"/>
                    <a:pt x="0" y="7588"/>
                  </a:cubicBezTo>
                  <a:cubicBezTo>
                    <a:pt x="0" y="7588"/>
                    <a:pt x="85" y="7630"/>
                    <a:pt x="241" y="7687"/>
                  </a:cubicBezTo>
                  <a:lnTo>
                    <a:pt x="15405" y="1752"/>
                  </a:lnTo>
                  <a:cubicBezTo>
                    <a:pt x="15046" y="1506"/>
                    <a:pt x="12754" y="0"/>
                    <a:pt x="979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3"/>
            <p:cNvSpPr/>
            <p:nvPr/>
          </p:nvSpPr>
          <p:spPr>
            <a:xfrm>
              <a:off x="6753600" y="3286275"/>
              <a:ext cx="380175" cy="174100"/>
            </a:xfrm>
            <a:custGeom>
              <a:avLst/>
              <a:gdLst/>
              <a:ahLst/>
              <a:cxnLst/>
              <a:rect l="l" t="t" r="r" b="b"/>
              <a:pathLst>
                <a:path w="15207" h="6964" extrusionOk="0">
                  <a:moveTo>
                    <a:pt x="15164" y="0"/>
                  </a:moveTo>
                  <a:lnTo>
                    <a:pt x="0" y="5935"/>
                  </a:lnTo>
                  <a:cubicBezTo>
                    <a:pt x="748" y="6192"/>
                    <a:pt x="3193" y="6963"/>
                    <a:pt x="5942" y="6963"/>
                  </a:cubicBezTo>
                  <a:cubicBezTo>
                    <a:pt x="9560" y="6963"/>
                    <a:pt x="13706" y="5628"/>
                    <a:pt x="15207" y="29"/>
                  </a:cubicBezTo>
                  <a:lnTo>
                    <a:pt x="15164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" name="Google Shape;876;p13"/>
          <p:cNvGrpSpPr/>
          <p:nvPr/>
        </p:nvGrpSpPr>
        <p:grpSpPr>
          <a:xfrm rot="3225053">
            <a:off x="-967814" y="2154204"/>
            <a:ext cx="1686204" cy="2820866"/>
            <a:chOff x="3124925" y="1432375"/>
            <a:chExt cx="1175625" cy="1582725"/>
          </a:xfrm>
        </p:grpSpPr>
        <p:sp>
          <p:nvSpPr>
            <p:cNvPr id="877" name="Google Shape;877;p13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3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3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3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3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3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" name="Google Shape;903;p13"/>
          <p:cNvGrpSpPr/>
          <p:nvPr/>
        </p:nvGrpSpPr>
        <p:grpSpPr>
          <a:xfrm rot="8604348" flipH="1">
            <a:off x="7797295" y="2617124"/>
            <a:ext cx="2648356" cy="1025749"/>
            <a:chOff x="5004050" y="3831475"/>
            <a:chExt cx="839475" cy="325150"/>
          </a:xfrm>
        </p:grpSpPr>
        <p:sp>
          <p:nvSpPr>
            <p:cNvPr id="904" name="Google Shape;904;p13"/>
            <p:cNvSpPr/>
            <p:nvPr/>
          </p:nvSpPr>
          <p:spPr>
            <a:xfrm>
              <a:off x="5004050" y="3955550"/>
              <a:ext cx="217600" cy="108275"/>
            </a:xfrm>
            <a:custGeom>
              <a:avLst/>
              <a:gdLst/>
              <a:ahLst/>
              <a:cxnLst/>
              <a:rect l="l" t="t" r="r" b="b"/>
              <a:pathLst>
                <a:path w="8704" h="4331" extrusionOk="0">
                  <a:moveTo>
                    <a:pt x="5469" y="0"/>
                  </a:moveTo>
                  <a:cubicBezTo>
                    <a:pt x="4111" y="0"/>
                    <a:pt x="2303" y="646"/>
                    <a:pt x="0" y="2733"/>
                  </a:cubicBezTo>
                  <a:cubicBezTo>
                    <a:pt x="0" y="2733"/>
                    <a:pt x="2570" y="4331"/>
                    <a:pt x="4997" y="4331"/>
                  </a:cubicBezTo>
                  <a:cubicBezTo>
                    <a:pt x="6505" y="4331"/>
                    <a:pt x="7958" y="3713"/>
                    <a:pt x="8704" y="1710"/>
                  </a:cubicBezTo>
                  <a:cubicBezTo>
                    <a:pt x="8695" y="1710"/>
                    <a:pt x="7679" y="0"/>
                    <a:pt x="5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3"/>
            <p:cNvSpPr/>
            <p:nvPr/>
          </p:nvSpPr>
          <p:spPr>
            <a:xfrm>
              <a:off x="5035275" y="3998300"/>
              <a:ext cx="186025" cy="22025"/>
            </a:xfrm>
            <a:custGeom>
              <a:avLst/>
              <a:gdLst/>
              <a:ahLst/>
              <a:cxnLst/>
              <a:rect l="l" t="t" r="r" b="b"/>
              <a:pathLst>
                <a:path w="7441" h="881" fill="none" extrusionOk="0">
                  <a:moveTo>
                    <a:pt x="7440" y="0"/>
                  </a:moveTo>
                  <a:lnTo>
                    <a:pt x="1" y="8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3"/>
            <p:cNvSpPr/>
            <p:nvPr/>
          </p:nvSpPr>
          <p:spPr>
            <a:xfrm>
              <a:off x="5173350" y="3855250"/>
              <a:ext cx="192425" cy="137325"/>
            </a:xfrm>
            <a:custGeom>
              <a:avLst/>
              <a:gdLst/>
              <a:ahLst/>
              <a:cxnLst/>
              <a:rect l="l" t="t" r="r" b="b"/>
              <a:pathLst>
                <a:path w="7697" h="5493" extrusionOk="0">
                  <a:moveTo>
                    <a:pt x="1" y="1"/>
                  </a:moveTo>
                  <a:cubicBezTo>
                    <a:pt x="1" y="1"/>
                    <a:pt x="1336" y="5493"/>
                    <a:pt x="4786" y="5493"/>
                  </a:cubicBezTo>
                  <a:cubicBezTo>
                    <a:pt x="5313" y="5493"/>
                    <a:pt x="5889" y="5365"/>
                    <a:pt x="6518" y="5069"/>
                  </a:cubicBezTo>
                  <a:cubicBezTo>
                    <a:pt x="6518" y="5069"/>
                    <a:pt x="7696" y="3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5216775" y="3982350"/>
              <a:ext cx="185900" cy="174275"/>
            </a:xfrm>
            <a:custGeom>
              <a:avLst/>
              <a:gdLst/>
              <a:ahLst/>
              <a:cxnLst/>
              <a:rect l="l" t="t" r="r" b="b"/>
              <a:pathLst>
                <a:path w="7436" h="6971" extrusionOk="0">
                  <a:moveTo>
                    <a:pt x="4473" y="0"/>
                  </a:moveTo>
                  <a:cubicBezTo>
                    <a:pt x="3413" y="0"/>
                    <a:pt x="0" y="473"/>
                    <a:pt x="337" y="6971"/>
                  </a:cubicBezTo>
                  <a:cubicBezTo>
                    <a:pt x="337" y="6971"/>
                    <a:pt x="7436" y="4543"/>
                    <a:pt x="4781" y="14"/>
                  </a:cubicBezTo>
                  <a:lnTo>
                    <a:pt x="4781" y="14"/>
                  </a:lnTo>
                  <a:cubicBezTo>
                    <a:pt x="4781" y="14"/>
                    <a:pt x="4780" y="14"/>
                    <a:pt x="4779" y="14"/>
                  </a:cubicBezTo>
                  <a:cubicBezTo>
                    <a:pt x="4765" y="14"/>
                    <a:pt x="4653" y="0"/>
                    <a:pt x="4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5195725" y="3871575"/>
              <a:ext cx="140575" cy="266250"/>
            </a:xfrm>
            <a:custGeom>
              <a:avLst/>
              <a:gdLst/>
              <a:ahLst/>
              <a:cxnLst/>
              <a:rect l="l" t="t" r="r" b="b"/>
              <a:pathLst>
                <a:path w="5623" h="10650" fill="none" extrusionOk="0">
                  <a:moveTo>
                    <a:pt x="0" y="1"/>
                  </a:moveTo>
                  <a:lnTo>
                    <a:pt x="5623" y="4459"/>
                  </a:lnTo>
                  <a:lnTo>
                    <a:pt x="1846" y="10649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5363600" y="3863050"/>
              <a:ext cx="153725" cy="109950"/>
            </a:xfrm>
            <a:custGeom>
              <a:avLst/>
              <a:gdLst/>
              <a:ahLst/>
              <a:cxnLst/>
              <a:rect l="l" t="t" r="r" b="b"/>
              <a:pathLst>
                <a:path w="6149" h="4398" extrusionOk="0">
                  <a:moveTo>
                    <a:pt x="1" y="1"/>
                  </a:moveTo>
                  <a:cubicBezTo>
                    <a:pt x="1" y="1"/>
                    <a:pt x="1060" y="4398"/>
                    <a:pt x="3828" y="4398"/>
                  </a:cubicBezTo>
                  <a:cubicBezTo>
                    <a:pt x="4249" y="4398"/>
                    <a:pt x="4709" y="4296"/>
                    <a:pt x="5212" y="4062"/>
                  </a:cubicBezTo>
                  <a:cubicBezTo>
                    <a:pt x="5212" y="4062"/>
                    <a:pt x="6149" y="25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5398275" y="3964925"/>
              <a:ext cx="148875" cy="139525"/>
            </a:xfrm>
            <a:custGeom>
              <a:avLst/>
              <a:gdLst/>
              <a:ahLst/>
              <a:cxnLst/>
              <a:rect l="l" t="t" r="r" b="b"/>
              <a:pathLst>
                <a:path w="5955" h="5581" extrusionOk="0">
                  <a:moveTo>
                    <a:pt x="3562" y="0"/>
                  </a:moveTo>
                  <a:cubicBezTo>
                    <a:pt x="2697" y="0"/>
                    <a:pt x="0" y="412"/>
                    <a:pt x="275" y="5581"/>
                  </a:cubicBezTo>
                  <a:cubicBezTo>
                    <a:pt x="275" y="5581"/>
                    <a:pt x="5954" y="3635"/>
                    <a:pt x="3825" y="15"/>
                  </a:cubicBezTo>
                  <a:cubicBezTo>
                    <a:pt x="3825" y="15"/>
                    <a:pt x="3726" y="0"/>
                    <a:pt x="3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5381350" y="3876200"/>
              <a:ext cx="112550" cy="213350"/>
            </a:xfrm>
            <a:custGeom>
              <a:avLst/>
              <a:gdLst/>
              <a:ahLst/>
              <a:cxnLst/>
              <a:rect l="l" t="t" r="r" b="b"/>
              <a:pathLst>
                <a:path w="4502" h="8534" fill="none" extrusionOk="0">
                  <a:moveTo>
                    <a:pt x="1" y="0"/>
                  </a:moveTo>
                  <a:lnTo>
                    <a:pt x="4502" y="3564"/>
                  </a:lnTo>
                  <a:lnTo>
                    <a:pt x="1477" y="853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5517650" y="3849925"/>
              <a:ext cx="149825" cy="106925"/>
            </a:xfrm>
            <a:custGeom>
              <a:avLst/>
              <a:gdLst/>
              <a:ahLst/>
              <a:cxnLst/>
              <a:rect l="l" t="t" r="r" b="b"/>
              <a:pathLst>
                <a:path w="5993" h="4277" extrusionOk="0">
                  <a:moveTo>
                    <a:pt x="1" y="1"/>
                  </a:moveTo>
                  <a:cubicBezTo>
                    <a:pt x="1" y="1"/>
                    <a:pt x="1038" y="4276"/>
                    <a:pt x="3724" y="4276"/>
                  </a:cubicBezTo>
                  <a:cubicBezTo>
                    <a:pt x="4133" y="4276"/>
                    <a:pt x="4581" y="4177"/>
                    <a:pt x="5070" y="3948"/>
                  </a:cubicBezTo>
                  <a:cubicBezTo>
                    <a:pt x="5070" y="3948"/>
                    <a:pt x="5992" y="24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5551575" y="3948925"/>
              <a:ext cx="144650" cy="135650"/>
            </a:xfrm>
            <a:custGeom>
              <a:avLst/>
              <a:gdLst/>
              <a:ahLst/>
              <a:cxnLst/>
              <a:rect l="l" t="t" r="r" b="b"/>
              <a:pathLst>
                <a:path w="5786" h="5426" extrusionOk="0">
                  <a:moveTo>
                    <a:pt x="3448" y="1"/>
                  </a:moveTo>
                  <a:cubicBezTo>
                    <a:pt x="2596" y="1"/>
                    <a:pt x="1" y="409"/>
                    <a:pt x="262" y="5426"/>
                  </a:cubicBezTo>
                  <a:cubicBezTo>
                    <a:pt x="262" y="5426"/>
                    <a:pt x="5785" y="3537"/>
                    <a:pt x="3713" y="16"/>
                  </a:cubicBezTo>
                  <a:cubicBezTo>
                    <a:pt x="3713" y="16"/>
                    <a:pt x="3613" y="1"/>
                    <a:pt x="3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5535050" y="3862700"/>
              <a:ext cx="109350" cy="207325"/>
            </a:xfrm>
            <a:custGeom>
              <a:avLst/>
              <a:gdLst/>
              <a:ahLst/>
              <a:cxnLst/>
              <a:rect l="l" t="t" r="r" b="b"/>
              <a:pathLst>
                <a:path w="4374" h="8293" fill="none" extrusionOk="0">
                  <a:moveTo>
                    <a:pt x="1" y="1"/>
                  </a:moveTo>
                  <a:lnTo>
                    <a:pt x="4374" y="3465"/>
                  </a:lnTo>
                  <a:lnTo>
                    <a:pt x="1435" y="829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5673475" y="3831475"/>
              <a:ext cx="142725" cy="101650"/>
            </a:xfrm>
            <a:custGeom>
              <a:avLst/>
              <a:gdLst/>
              <a:ahLst/>
              <a:cxnLst/>
              <a:rect l="l" t="t" r="r" b="b"/>
              <a:pathLst>
                <a:path w="5709" h="4066" extrusionOk="0">
                  <a:moveTo>
                    <a:pt x="1" y="0"/>
                  </a:moveTo>
                  <a:cubicBezTo>
                    <a:pt x="1" y="0"/>
                    <a:pt x="982" y="4066"/>
                    <a:pt x="3547" y="4066"/>
                  </a:cubicBezTo>
                  <a:cubicBezTo>
                    <a:pt x="3941" y="4066"/>
                    <a:pt x="4372" y="3970"/>
                    <a:pt x="4842" y="3749"/>
                  </a:cubicBezTo>
                  <a:cubicBezTo>
                    <a:pt x="4842" y="3749"/>
                    <a:pt x="5708" y="22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3"/>
            <p:cNvSpPr/>
            <p:nvPr/>
          </p:nvSpPr>
          <p:spPr>
            <a:xfrm>
              <a:off x="5705875" y="3925575"/>
              <a:ext cx="137650" cy="129550"/>
            </a:xfrm>
            <a:custGeom>
              <a:avLst/>
              <a:gdLst/>
              <a:ahLst/>
              <a:cxnLst/>
              <a:rect l="l" t="t" r="r" b="b"/>
              <a:pathLst>
                <a:path w="5506" h="5182" extrusionOk="0">
                  <a:moveTo>
                    <a:pt x="3313" y="0"/>
                  </a:moveTo>
                  <a:cubicBezTo>
                    <a:pt x="2522" y="0"/>
                    <a:pt x="1" y="375"/>
                    <a:pt x="252" y="5181"/>
                  </a:cubicBezTo>
                  <a:cubicBezTo>
                    <a:pt x="252" y="5181"/>
                    <a:pt x="5506" y="3378"/>
                    <a:pt x="3546" y="13"/>
                  </a:cubicBezTo>
                  <a:cubicBezTo>
                    <a:pt x="3546" y="13"/>
                    <a:pt x="3459" y="0"/>
                    <a:pt x="3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3"/>
            <p:cNvSpPr/>
            <p:nvPr/>
          </p:nvSpPr>
          <p:spPr>
            <a:xfrm>
              <a:off x="5690175" y="3843550"/>
              <a:ext cx="104375" cy="197375"/>
            </a:xfrm>
            <a:custGeom>
              <a:avLst/>
              <a:gdLst/>
              <a:ahLst/>
              <a:cxnLst/>
              <a:rect l="l" t="t" r="r" b="b"/>
              <a:pathLst>
                <a:path w="4175" h="7895" fill="none" extrusionOk="0">
                  <a:moveTo>
                    <a:pt x="0" y="0"/>
                  </a:moveTo>
                  <a:lnTo>
                    <a:pt x="4174" y="3294"/>
                  </a:lnTo>
                  <a:lnTo>
                    <a:pt x="1377" y="789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3"/>
            <p:cNvSpPr/>
            <p:nvPr/>
          </p:nvSpPr>
          <p:spPr>
            <a:xfrm>
              <a:off x="5221278" y="3918075"/>
              <a:ext cx="616929" cy="80250"/>
            </a:xfrm>
            <a:custGeom>
              <a:avLst/>
              <a:gdLst/>
              <a:ahLst/>
              <a:cxnLst/>
              <a:rect l="l" t="t" r="r" b="b"/>
              <a:pathLst>
                <a:path w="27474" h="3210" fill="none" extrusionOk="0">
                  <a:moveTo>
                    <a:pt x="0" y="3209"/>
                  </a:moveTo>
                  <a:lnTo>
                    <a:pt x="27474" y="1"/>
                  </a:lnTo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" name="Google Shape;919;p13"/>
          <p:cNvGrpSpPr/>
          <p:nvPr/>
        </p:nvGrpSpPr>
        <p:grpSpPr>
          <a:xfrm rot="-10065782" flipH="1">
            <a:off x="-671081" y="931216"/>
            <a:ext cx="1612438" cy="1096714"/>
            <a:chOff x="5108400" y="1920800"/>
            <a:chExt cx="979550" cy="666250"/>
          </a:xfrm>
        </p:grpSpPr>
        <p:sp>
          <p:nvSpPr>
            <p:cNvPr id="920" name="Google Shape;920;p13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3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3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3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3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3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3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CUSTOM_16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14"/>
          <p:cNvSpPr txBox="1">
            <a:spLocks noGrp="1"/>
          </p:cNvSpPr>
          <p:nvPr>
            <p:ph type="subTitle" idx="1"/>
          </p:nvPr>
        </p:nvSpPr>
        <p:spPr>
          <a:xfrm>
            <a:off x="858367" y="3703275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30" name="Google Shape;930;p14"/>
          <p:cNvSpPr txBox="1">
            <a:spLocks noGrp="1"/>
          </p:cNvSpPr>
          <p:nvPr>
            <p:ph type="subTitle" idx="2"/>
          </p:nvPr>
        </p:nvSpPr>
        <p:spPr>
          <a:xfrm>
            <a:off x="3660342" y="3703275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31" name="Google Shape;931;p14"/>
          <p:cNvSpPr txBox="1">
            <a:spLocks noGrp="1"/>
          </p:cNvSpPr>
          <p:nvPr>
            <p:ph type="ctrTitle"/>
          </p:nvPr>
        </p:nvSpPr>
        <p:spPr>
          <a:xfrm>
            <a:off x="457717" y="144488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932" name="Google Shape;932;p14"/>
          <p:cNvSpPr txBox="1">
            <a:spLocks noGrp="1"/>
          </p:cNvSpPr>
          <p:nvPr>
            <p:ph type="ctrTitle" idx="3"/>
          </p:nvPr>
        </p:nvSpPr>
        <p:spPr>
          <a:xfrm>
            <a:off x="3259692" y="144488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933" name="Google Shape;933;p14"/>
          <p:cNvSpPr txBox="1">
            <a:spLocks noGrp="1"/>
          </p:cNvSpPr>
          <p:nvPr>
            <p:ph type="subTitle" idx="4"/>
          </p:nvPr>
        </p:nvSpPr>
        <p:spPr>
          <a:xfrm>
            <a:off x="6467617" y="3703275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34" name="Google Shape;934;p14"/>
          <p:cNvSpPr txBox="1">
            <a:spLocks noGrp="1"/>
          </p:cNvSpPr>
          <p:nvPr>
            <p:ph type="ctrTitle" idx="5"/>
          </p:nvPr>
        </p:nvSpPr>
        <p:spPr>
          <a:xfrm>
            <a:off x="6066967" y="144488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935" name="Google Shape;935;p14"/>
          <p:cNvSpPr txBox="1">
            <a:spLocks noGrp="1"/>
          </p:cNvSpPr>
          <p:nvPr>
            <p:ph type="ctrTitle" idx="6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2">
  <p:cSld name="CUSTOM_16_1">
    <p:spTree>
      <p:nvGrpSpPr>
        <p:cNvPr id="1" name="Shape 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" name="Google Shape;937;p15"/>
          <p:cNvSpPr txBox="1">
            <a:spLocks noGrp="1"/>
          </p:cNvSpPr>
          <p:nvPr>
            <p:ph type="subTitle" idx="1"/>
          </p:nvPr>
        </p:nvSpPr>
        <p:spPr>
          <a:xfrm>
            <a:off x="2102062" y="1589575"/>
            <a:ext cx="2156100" cy="7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38" name="Google Shape;938;p15"/>
          <p:cNvSpPr txBox="1">
            <a:spLocks noGrp="1"/>
          </p:cNvSpPr>
          <p:nvPr>
            <p:ph type="subTitle" idx="2"/>
          </p:nvPr>
        </p:nvSpPr>
        <p:spPr>
          <a:xfrm>
            <a:off x="3850387" y="2731300"/>
            <a:ext cx="2411100" cy="7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39" name="Google Shape;939;p15"/>
          <p:cNvSpPr txBox="1">
            <a:spLocks noGrp="1"/>
          </p:cNvSpPr>
          <p:nvPr>
            <p:ph type="ctrTitle"/>
          </p:nvPr>
        </p:nvSpPr>
        <p:spPr>
          <a:xfrm>
            <a:off x="2102062" y="1177525"/>
            <a:ext cx="17559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940" name="Google Shape;940;p15"/>
          <p:cNvSpPr txBox="1">
            <a:spLocks noGrp="1"/>
          </p:cNvSpPr>
          <p:nvPr>
            <p:ph type="ctrTitle" idx="3"/>
          </p:nvPr>
        </p:nvSpPr>
        <p:spPr>
          <a:xfrm>
            <a:off x="3850387" y="2321525"/>
            <a:ext cx="18180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941" name="Google Shape;941;p15"/>
          <p:cNvSpPr txBox="1">
            <a:spLocks noGrp="1"/>
          </p:cNvSpPr>
          <p:nvPr>
            <p:ph type="subTitle" idx="4"/>
          </p:nvPr>
        </p:nvSpPr>
        <p:spPr>
          <a:xfrm>
            <a:off x="5800837" y="3791025"/>
            <a:ext cx="2411100" cy="7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42" name="Google Shape;942;p15"/>
          <p:cNvSpPr txBox="1">
            <a:spLocks noGrp="1"/>
          </p:cNvSpPr>
          <p:nvPr>
            <p:ph type="ctrTitle" idx="5"/>
          </p:nvPr>
        </p:nvSpPr>
        <p:spPr>
          <a:xfrm>
            <a:off x="5800837" y="3378975"/>
            <a:ext cx="18180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943" name="Google Shape;943;p15"/>
          <p:cNvSpPr txBox="1">
            <a:spLocks noGrp="1"/>
          </p:cNvSpPr>
          <p:nvPr>
            <p:ph type="ctrTitle" idx="6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10">
    <p:spTree>
      <p:nvGrpSpPr>
        <p:cNvPr id="1" name="Shape 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" name="Google Shape;945;p16"/>
          <p:cNvSpPr txBox="1">
            <a:spLocks noGrp="1"/>
          </p:cNvSpPr>
          <p:nvPr>
            <p:ph type="ctrTitle"/>
          </p:nvPr>
        </p:nvSpPr>
        <p:spPr>
          <a:xfrm flipH="1">
            <a:off x="697524" y="2595375"/>
            <a:ext cx="194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46" name="Google Shape;946;p16"/>
          <p:cNvSpPr txBox="1">
            <a:spLocks noGrp="1"/>
          </p:cNvSpPr>
          <p:nvPr>
            <p:ph type="subTitle" idx="1"/>
          </p:nvPr>
        </p:nvSpPr>
        <p:spPr>
          <a:xfrm flipH="1">
            <a:off x="783614" y="3028250"/>
            <a:ext cx="17691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" name="Google Shape;947;p16"/>
          <p:cNvSpPr txBox="1">
            <a:spLocks noGrp="1"/>
          </p:cNvSpPr>
          <p:nvPr>
            <p:ph type="ctrTitle" idx="2"/>
          </p:nvPr>
        </p:nvSpPr>
        <p:spPr>
          <a:xfrm flipH="1">
            <a:off x="4569299" y="2620100"/>
            <a:ext cx="1941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48" name="Google Shape;948;p16"/>
          <p:cNvSpPr txBox="1">
            <a:spLocks noGrp="1"/>
          </p:cNvSpPr>
          <p:nvPr>
            <p:ph type="subTitle" idx="3"/>
          </p:nvPr>
        </p:nvSpPr>
        <p:spPr>
          <a:xfrm flipH="1">
            <a:off x="4655377" y="2042300"/>
            <a:ext cx="1769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" name="Google Shape;949;p16"/>
          <p:cNvSpPr txBox="1">
            <a:spLocks noGrp="1"/>
          </p:cNvSpPr>
          <p:nvPr>
            <p:ph type="ctrTitle" idx="4"/>
          </p:nvPr>
        </p:nvSpPr>
        <p:spPr>
          <a:xfrm flipH="1">
            <a:off x="6505187" y="2620100"/>
            <a:ext cx="1941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subTitle" idx="5"/>
          </p:nvPr>
        </p:nvSpPr>
        <p:spPr>
          <a:xfrm flipH="1">
            <a:off x="6591289" y="2042300"/>
            <a:ext cx="1769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1" name="Google Shape;951;p16"/>
          <p:cNvSpPr txBox="1">
            <a:spLocks noGrp="1"/>
          </p:cNvSpPr>
          <p:nvPr>
            <p:ph type="ctrTitle" idx="6"/>
          </p:nvPr>
        </p:nvSpPr>
        <p:spPr>
          <a:xfrm flipH="1">
            <a:off x="2633412" y="2595375"/>
            <a:ext cx="194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52" name="Google Shape;952;p16"/>
          <p:cNvSpPr txBox="1">
            <a:spLocks noGrp="1"/>
          </p:cNvSpPr>
          <p:nvPr>
            <p:ph type="subTitle" idx="7"/>
          </p:nvPr>
        </p:nvSpPr>
        <p:spPr>
          <a:xfrm flipH="1">
            <a:off x="2719502" y="3028250"/>
            <a:ext cx="17691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" name="Google Shape;953;p16"/>
          <p:cNvSpPr txBox="1">
            <a:spLocks noGrp="1"/>
          </p:cNvSpPr>
          <p:nvPr>
            <p:ph type="ctrTitle" idx="8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_AND_TWO_COLUMNS_1">
    <p:spTree>
      <p:nvGrpSpPr>
        <p:cNvPr id="1" name="Shape 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" name="Google Shape;955;p17"/>
          <p:cNvSpPr txBox="1">
            <a:spLocks noGrp="1"/>
          </p:cNvSpPr>
          <p:nvPr>
            <p:ph type="ctrTitle"/>
          </p:nvPr>
        </p:nvSpPr>
        <p:spPr>
          <a:xfrm flipH="1">
            <a:off x="2977650" y="1629201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7"/>
          <p:cNvSpPr txBox="1">
            <a:spLocks noGrp="1"/>
          </p:cNvSpPr>
          <p:nvPr>
            <p:ph type="subTitle" idx="1"/>
          </p:nvPr>
        </p:nvSpPr>
        <p:spPr>
          <a:xfrm flipH="1">
            <a:off x="3195792" y="2090650"/>
            <a:ext cx="2752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957" name="Google Shape;957;p17"/>
          <p:cNvSpPr txBox="1">
            <a:spLocks noGrp="1"/>
          </p:cNvSpPr>
          <p:nvPr>
            <p:ph type="ctrTitle" idx="2"/>
          </p:nvPr>
        </p:nvSpPr>
        <p:spPr>
          <a:xfrm flipH="1">
            <a:off x="2977650" y="3397888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7"/>
          <p:cNvSpPr txBox="1">
            <a:spLocks noGrp="1"/>
          </p:cNvSpPr>
          <p:nvPr>
            <p:ph type="subTitle" idx="3"/>
          </p:nvPr>
        </p:nvSpPr>
        <p:spPr>
          <a:xfrm flipH="1">
            <a:off x="3133575" y="3859350"/>
            <a:ext cx="28767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7"/>
          <p:cNvSpPr txBox="1">
            <a:spLocks noGrp="1"/>
          </p:cNvSpPr>
          <p:nvPr>
            <p:ph type="ctrTitle" idx="4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ITLE_1_2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19"/>
          <p:cNvSpPr/>
          <p:nvPr/>
        </p:nvSpPr>
        <p:spPr>
          <a:xfrm flipH="1">
            <a:off x="1143933" y="9122"/>
            <a:ext cx="176" cy="17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</p:txBody>
      </p:sp>
      <p:sp>
        <p:nvSpPr>
          <p:cNvPr id="1021" name="Google Shape;1021;p19"/>
          <p:cNvSpPr/>
          <p:nvPr/>
        </p:nvSpPr>
        <p:spPr>
          <a:xfrm flipH="1">
            <a:off x="1143933" y="9122"/>
            <a:ext cx="176" cy="17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</p:txBody>
      </p:sp>
      <p:sp>
        <p:nvSpPr>
          <p:cNvPr id="1022" name="Google Shape;1022;p19"/>
          <p:cNvSpPr/>
          <p:nvPr/>
        </p:nvSpPr>
        <p:spPr>
          <a:xfrm>
            <a:off x="7999307" y="9122"/>
            <a:ext cx="176" cy="17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</p:txBody>
      </p:sp>
      <p:sp>
        <p:nvSpPr>
          <p:cNvPr id="1023" name="Google Shape;1023;p19"/>
          <p:cNvSpPr/>
          <p:nvPr/>
        </p:nvSpPr>
        <p:spPr>
          <a:xfrm>
            <a:off x="7999307" y="9122"/>
            <a:ext cx="176" cy="17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</p:txBody>
      </p:sp>
      <p:sp>
        <p:nvSpPr>
          <p:cNvPr id="1024" name="Google Shape;1024;p19"/>
          <p:cNvSpPr/>
          <p:nvPr/>
        </p:nvSpPr>
        <p:spPr>
          <a:xfrm flipH="1">
            <a:off x="1143933" y="9122"/>
            <a:ext cx="176" cy="17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</p:txBody>
      </p:sp>
      <p:sp>
        <p:nvSpPr>
          <p:cNvPr id="1025" name="Google Shape;1025;p19"/>
          <p:cNvSpPr txBox="1">
            <a:spLocks noGrp="1"/>
          </p:cNvSpPr>
          <p:nvPr>
            <p:ph type="ctrTitle"/>
          </p:nvPr>
        </p:nvSpPr>
        <p:spPr>
          <a:xfrm flipH="1">
            <a:off x="4159175" y="-64125"/>
            <a:ext cx="4422300" cy="188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1026" name="Google Shape;1026;p19"/>
          <p:cNvSpPr txBox="1">
            <a:spLocks noGrp="1"/>
          </p:cNvSpPr>
          <p:nvPr>
            <p:ph type="subTitle" idx="1"/>
          </p:nvPr>
        </p:nvSpPr>
        <p:spPr>
          <a:xfrm flipH="1">
            <a:off x="4721525" y="1952583"/>
            <a:ext cx="3297600" cy="157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picture">
  <p:cSld name="CAPTION_ONLY_1">
    <p:spTree>
      <p:nvGrpSpPr>
        <p:cNvPr id="1" name="Shape 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Google Shape;1029;p20"/>
          <p:cNvSpPr txBox="1">
            <a:spLocks noGrp="1"/>
          </p:cNvSpPr>
          <p:nvPr>
            <p:ph type="subTitle" idx="1"/>
          </p:nvPr>
        </p:nvSpPr>
        <p:spPr>
          <a:xfrm flipH="1">
            <a:off x="605775" y="380325"/>
            <a:ext cx="3080400" cy="46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hort text">
  <p:cSld name="CUSTOM_19"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21"/>
          <p:cNvSpPr/>
          <p:nvPr/>
        </p:nvSpPr>
        <p:spPr>
          <a:xfrm rot="2559118" flipH="1">
            <a:off x="-1970792" y="2304286"/>
            <a:ext cx="5279270" cy="3463969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2" name="Google Shape;1032;p21"/>
          <p:cNvSpPr/>
          <p:nvPr/>
        </p:nvSpPr>
        <p:spPr>
          <a:xfrm rot="6795428" flipH="1">
            <a:off x="6009967" y="2125865"/>
            <a:ext cx="5822744" cy="3820644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3" name="Google Shape;1033;p21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34" name="Google Shape;1034;p21"/>
          <p:cNvSpPr txBox="1">
            <a:spLocks noGrp="1"/>
          </p:cNvSpPr>
          <p:nvPr>
            <p:ph type="subTitle" idx="1"/>
          </p:nvPr>
        </p:nvSpPr>
        <p:spPr>
          <a:xfrm>
            <a:off x="3493950" y="2058050"/>
            <a:ext cx="2156100" cy="14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3"/>
          <p:cNvSpPr/>
          <p:nvPr/>
        </p:nvSpPr>
        <p:spPr>
          <a:xfrm rot="-2321465">
            <a:off x="1370621" y="454408"/>
            <a:ext cx="4350864" cy="2854800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1" name="Google Shape;341;p3"/>
          <p:cNvGrpSpPr/>
          <p:nvPr/>
        </p:nvGrpSpPr>
        <p:grpSpPr>
          <a:xfrm rot="3453447">
            <a:off x="1656584" y="812021"/>
            <a:ext cx="1903776" cy="1223773"/>
            <a:chOff x="6328375" y="2851100"/>
            <a:chExt cx="1042875" cy="670425"/>
          </a:xfrm>
        </p:grpSpPr>
        <p:sp>
          <p:nvSpPr>
            <p:cNvPr id="342" name="Google Shape;342;p3"/>
            <p:cNvSpPr/>
            <p:nvPr/>
          </p:nvSpPr>
          <p:spPr>
            <a:xfrm>
              <a:off x="6695750" y="2891575"/>
              <a:ext cx="335100" cy="291075"/>
            </a:xfrm>
            <a:custGeom>
              <a:avLst/>
              <a:gdLst/>
              <a:ahLst/>
              <a:cxnLst/>
              <a:rect l="l" t="t" r="r" b="b"/>
              <a:pathLst>
                <a:path w="13404" h="11643" extrusionOk="0">
                  <a:moveTo>
                    <a:pt x="0" y="0"/>
                  </a:moveTo>
                  <a:cubicBezTo>
                    <a:pt x="0" y="0"/>
                    <a:pt x="0" y="85"/>
                    <a:pt x="14" y="241"/>
                  </a:cubicBezTo>
                  <a:lnTo>
                    <a:pt x="11643" y="11642"/>
                  </a:lnTo>
                  <a:cubicBezTo>
                    <a:pt x="11799" y="10790"/>
                    <a:pt x="13403" y="639"/>
                    <a:pt x="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6696100" y="2897600"/>
              <a:ext cx="290725" cy="290500"/>
            </a:xfrm>
            <a:custGeom>
              <a:avLst/>
              <a:gdLst/>
              <a:ahLst/>
              <a:cxnLst/>
              <a:rect l="l" t="t" r="r" b="b"/>
              <a:pathLst>
                <a:path w="11629" h="11620" extrusionOk="0">
                  <a:moveTo>
                    <a:pt x="0" y="0"/>
                  </a:moveTo>
                  <a:lnTo>
                    <a:pt x="0" y="0"/>
                  </a:lnTo>
                  <a:cubicBezTo>
                    <a:pt x="146" y="1709"/>
                    <a:pt x="1366" y="11619"/>
                    <a:pt x="9699" y="11619"/>
                  </a:cubicBezTo>
                  <a:cubicBezTo>
                    <a:pt x="10300" y="11619"/>
                    <a:pt x="10938" y="11568"/>
                    <a:pt x="11614" y="11458"/>
                  </a:cubicBezTo>
                  <a:cubicBezTo>
                    <a:pt x="11614" y="11458"/>
                    <a:pt x="11614" y="11444"/>
                    <a:pt x="11629" y="11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7107475" y="2851100"/>
              <a:ext cx="239625" cy="410000"/>
            </a:xfrm>
            <a:custGeom>
              <a:avLst/>
              <a:gdLst/>
              <a:ahLst/>
              <a:cxnLst/>
              <a:rect l="l" t="t" r="r" b="b"/>
              <a:pathLst>
                <a:path w="9585" h="16400" extrusionOk="0">
                  <a:moveTo>
                    <a:pt x="1520" y="0"/>
                  </a:moveTo>
                  <a:cubicBezTo>
                    <a:pt x="1520" y="0"/>
                    <a:pt x="1449" y="57"/>
                    <a:pt x="1350" y="185"/>
                  </a:cubicBezTo>
                  <a:lnTo>
                    <a:pt x="1" y="16399"/>
                  </a:lnTo>
                  <a:cubicBezTo>
                    <a:pt x="768" y="15973"/>
                    <a:pt x="9585" y="10720"/>
                    <a:pt x="15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6914025" y="2855350"/>
              <a:ext cx="226850" cy="406450"/>
            </a:xfrm>
            <a:custGeom>
              <a:avLst/>
              <a:gdLst/>
              <a:ahLst/>
              <a:cxnLst/>
              <a:rect l="l" t="t" r="r" b="b"/>
              <a:pathLst>
                <a:path w="9074" h="16258" extrusionOk="0">
                  <a:moveTo>
                    <a:pt x="9074" y="1"/>
                  </a:moveTo>
                  <a:cubicBezTo>
                    <a:pt x="7767" y="1293"/>
                    <a:pt x="1" y="9556"/>
                    <a:pt x="7682" y="16258"/>
                  </a:cubicBezTo>
                  <a:lnTo>
                    <a:pt x="7739" y="16229"/>
                  </a:lnTo>
                  <a:lnTo>
                    <a:pt x="907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6966925" y="3155650"/>
              <a:ext cx="403950" cy="191350"/>
            </a:xfrm>
            <a:custGeom>
              <a:avLst/>
              <a:gdLst/>
              <a:ahLst/>
              <a:cxnLst/>
              <a:rect l="l" t="t" r="r" b="b"/>
              <a:pathLst>
                <a:path w="16158" h="7654" extrusionOk="0">
                  <a:moveTo>
                    <a:pt x="57" y="0"/>
                  </a:moveTo>
                  <a:lnTo>
                    <a:pt x="0" y="497"/>
                  </a:lnTo>
                  <a:lnTo>
                    <a:pt x="1236" y="3025"/>
                  </a:lnTo>
                  <a:cubicBezTo>
                    <a:pt x="1236" y="3025"/>
                    <a:pt x="1151" y="3351"/>
                    <a:pt x="412" y="3706"/>
                  </a:cubicBezTo>
                  <a:lnTo>
                    <a:pt x="1037" y="3891"/>
                  </a:lnTo>
                  <a:lnTo>
                    <a:pt x="1946" y="3692"/>
                  </a:lnTo>
                  <a:cubicBezTo>
                    <a:pt x="1946" y="3692"/>
                    <a:pt x="4686" y="4317"/>
                    <a:pt x="5438" y="4913"/>
                  </a:cubicBezTo>
                  <a:cubicBezTo>
                    <a:pt x="5424" y="4913"/>
                    <a:pt x="11685" y="7213"/>
                    <a:pt x="16087" y="7653"/>
                  </a:cubicBezTo>
                  <a:lnTo>
                    <a:pt x="16158" y="6972"/>
                  </a:lnTo>
                  <a:cubicBezTo>
                    <a:pt x="16158" y="6972"/>
                    <a:pt x="6958" y="5736"/>
                    <a:pt x="5595" y="3507"/>
                  </a:cubicBezTo>
                  <a:lnTo>
                    <a:pt x="5140" y="3635"/>
                  </a:lnTo>
                  <a:lnTo>
                    <a:pt x="5098" y="3947"/>
                  </a:lnTo>
                  <a:cubicBezTo>
                    <a:pt x="3848" y="3649"/>
                    <a:pt x="2641" y="3166"/>
                    <a:pt x="1534" y="2513"/>
                  </a:cubicBezTo>
                  <a:cubicBezTo>
                    <a:pt x="1534" y="2513"/>
                    <a:pt x="554" y="57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6675875" y="3308625"/>
              <a:ext cx="30175" cy="41550"/>
            </a:xfrm>
            <a:custGeom>
              <a:avLst/>
              <a:gdLst/>
              <a:ahLst/>
              <a:cxnLst/>
              <a:rect l="l" t="t" r="r" b="b"/>
              <a:pathLst>
                <a:path w="1207" h="1662" extrusionOk="0">
                  <a:moveTo>
                    <a:pt x="1207" y="1"/>
                  </a:moveTo>
                  <a:cubicBezTo>
                    <a:pt x="1008" y="72"/>
                    <a:pt x="795" y="171"/>
                    <a:pt x="596" y="256"/>
                  </a:cubicBezTo>
                  <a:lnTo>
                    <a:pt x="0" y="1264"/>
                  </a:lnTo>
                  <a:lnTo>
                    <a:pt x="14" y="1662"/>
                  </a:lnTo>
                  <a:cubicBezTo>
                    <a:pt x="312" y="1648"/>
                    <a:pt x="951" y="483"/>
                    <a:pt x="1207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6752900" y="3237475"/>
              <a:ext cx="246700" cy="53425"/>
            </a:xfrm>
            <a:custGeom>
              <a:avLst/>
              <a:gdLst/>
              <a:ahLst/>
              <a:cxnLst/>
              <a:rect l="l" t="t" r="r" b="b"/>
              <a:pathLst>
                <a:path w="9868" h="2137" extrusionOk="0">
                  <a:moveTo>
                    <a:pt x="9120" y="0"/>
                  </a:moveTo>
                  <a:cubicBezTo>
                    <a:pt x="7729" y="0"/>
                    <a:pt x="6350" y="84"/>
                    <a:pt x="4941" y="433"/>
                  </a:cubicBezTo>
                  <a:cubicBezTo>
                    <a:pt x="3890" y="674"/>
                    <a:pt x="2840" y="816"/>
                    <a:pt x="1803" y="958"/>
                  </a:cubicBezTo>
                  <a:cubicBezTo>
                    <a:pt x="1391" y="1058"/>
                    <a:pt x="1008" y="1214"/>
                    <a:pt x="653" y="1427"/>
                  </a:cubicBezTo>
                  <a:cubicBezTo>
                    <a:pt x="454" y="1640"/>
                    <a:pt x="241" y="1824"/>
                    <a:pt x="0" y="1981"/>
                  </a:cubicBezTo>
                  <a:cubicBezTo>
                    <a:pt x="355" y="1881"/>
                    <a:pt x="724" y="1810"/>
                    <a:pt x="1079" y="1753"/>
                  </a:cubicBezTo>
                  <a:lnTo>
                    <a:pt x="1079" y="2009"/>
                  </a:lnTo>
                  <a:lnTo>
                    <a:pt x="1434" y="2137"/>
                  </a:lnTo>
                  <a:cubicBezTo>
                    <a:pt x="2641" y="490"/>
                    <a:pt x="9868" y="106"/>
                    <a:pt x="9868" y="106"/>
                  </a:cubicBezTo>
                  <a:lnTo>
                    <a:pt x="9868" y="7"/>
                  </a:lnTo>
                  <a:cubicBezTo>
                    <a:pt x="9618" y="3"/>
                    <a:pt x="9369" y="0"/>
                    <a:pt x="91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6688650" y="3227000"/>
              <a:ext cx="311300" cy="88050"/>
            </a:xfrm>
            <a:custGeom>
              <a:avLst/>
              <a:gdLst/>
              <a:ahLst/>
              <a:cxnLst/>
              <a:rect l="l" t="t" r="r" b="b"/>
              <a:pathLst>
                <a:path w="12452" h="3522" extrusionOk="0">
                  <a:moveTo>
                    <a:pt x="12438" y="0"/>
                  </a:moveTo>
                  <a:cubicBezTo>
                    <a:pt x="8988" y="57"/>
                    <a:pt x="3976" y="1448"/>
                    <a:pt x="3976" y="1448"/>
                  </a:cubicBezTo>
                  <a:cubicBezTo>
                    <a:pt x="3365" y="1860"/>
                    <a:pt x="1193" y="2187"/>
                    <a:pt x="1193" y="2187"/>
                  </a:cubicBezTo>
                  <a:lnTo>
                    <a:pt x="497" y="1974"/>
                  </a:lnTo>
                  <a:lnTo>
                    <a:pt x="0" y="2059"/>
                  </a:lnTo>
                  <a:cubicBezTo>
                    <a:pt x="554" y="2400"/>
                    <a:pt x="597" y="2655"/>
                    <a:pt x="597" y="2655"/>
                  </a:cubicBezTo>
                  <a:lnTo>
                    <a:pt x="85" y="3521"/>
                  </a:lnTo>
                  <a:cubicBezTo>
                    <a:pt x="284" y="3436"/>
                    <a:pt x="483" y="3351"/>
                    <a:pt x="696" y="3266"/>
                  </a:cubicBezTo>
                  <a:cubicBezTo>
                    <a:pt x="753" y="3138"/>
                    <a:pt x="795" y="3067"/>
                    <a:pt x="795" y="3067"/>
                  </a:cubicBezTo>
                  <a:cubicBezTo>
                    <a:pt x="1363" y="2783"/>
                    <a:pt x="1960" y="2556"/>
                    <a:pt x="2584" y="2400"/>
                  </a:cubicBezTo>
                  <a:cubicBezTo>
                    <a:pt x="2826" y="2243"/>
                    <a:pt x="3039" y="2059"/>
                    <a:pt x="3237" y="1846"/>
                  </a:cubicBezTo>
                  <a:cubicBezTo>
                    <a:pt x="3578" y="1633"/>
                    <a:pt x="3976" y="1477"/>
                    <a:pt x="4373" y="1377"/>
                  </a:cubicBezTo>
                  <a:cubicBezTo>
                    <a:pt x="5424" y="1235"/>
                    <a:pt x="6475" y="1093"/>
                    <a:pt x="7511" y="852"/>
                  </a:cubicBezTo>
                  <a:cubicBezTo>
                    <a:pt x="8955" y="509"/>
                    <a:pt x="10346" y="420"/>
                    <a:pt x="11767" y="420"/>
                  </a:cubicBezTo>
                  <a:cubicBezTo>
                    <a:pt x="11994" y="420"/>
                    <a:pt x="12223" y="422"/>
                    <a:pt x="12452" y="426"/>
                  </a:cubicBezTo>
                  <a:lnTo>
                    <a:pt x="12438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6505250" y="3138600"/>
              <a:ext cx="199750" cy="148450"/>
            </a:xfrm>
            <a:custGeom>
              <a:avLst/>
              <a:gdLst/>
              <a:ahLst/>
              <a:cxnLst/>
              <a:rect l="l" t="t" r="r" b="b"/>
              <a:pathLst>
                <a:path w="7990" h="5938" extrusionOk="0">
                  <a:moveTo>
                    <a:pt x="53" y="1"/>
                  </a:moveTo>
                  <a:cubicBezTo>
                    <a:pt x="39" y="494"/>
                    <a:pt x="1" y="5938"/>
                    <a:pt x="6602" y="5938"/>
                  </a:cubicBezTo>
                  <a:cubicBezTo>
                    <a:pt x="7035" y="5938"/>
                    <a:pt x="7497" y="5914"/>
                    <a:pt x="7989" y="5865"/>
                  </a:cubicBezTo>
                  <a:cubicBezTo>
                    <a:pt x="7989" y="5865"/>
                    <a:pt x="7975" y="5808"/>
                    <a:pt x="7961" y="57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6506550" y="3129625"/>
              <a:ext cx="197725" cy="152050"/>
            </a:xfrm>
            <a:custGeom>
              <a:avLst/>
              <a:gdLst/>
              <a:ahLst/>
              <a:cxnLst/>
              <a:rect l="l" t="t" r="r" b="b"/>
              <a:pathLst>
                <a:path w="7909" h="6082" extrusionOk="0">
                  <a:moveTo>
                    <a:pt x="1974" y="1"/>
                  </a:moveTo>
                  <a:cubicBezTo>
                    <a:pt x="1374" y="1"/>
                    <a:pt x="718" y="102"/>
                    <a:pt x="1" y="331"/>
                  </a:cubicBezTo>
                  <a:cubicBezTo>
                    <a:pt x="1" y="346"/>
                    <a:pt x="1" y="346"/>
                    <a:pt x="1" y="360"/>
                  </a:cubicBezTo>
                  <a:lnTo>
                    <a:pt x="7909" y="6082"/>
                  </a:lnTo>
                  <a:cubicBezTo>
                    <a:pt x="7672" y="5148"/>
                    <a:pt x="6246" y="1"/>
                    <a:pt x="1974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6328375" y="3286250"/>
              <a:ext cx="359925" cy="226850"/>
            </a:xfrm>
            <a:custGeom>
              <a:avLst/>
              <a:gdLst/>
              <a:ahLst/>
              <a:cxnLst/>
              <a:rect l="l" t="t" r="r" b="b"/>
              <a:pathLst>
                <a:path w="14397" h="9074" extrusionOk="0">
                  <a:moveTo>
                    <a:pt x="9905" y="0"/>
                  </a:moveTo>
                  <a:cubicBezTo>
                    <a:pt x="6677" y="0"/>
                    <a:pt x="2489" y="1640"/>
                    <a:pt x="0" y="9017"/>
                  </a:cubicBezTo>
                  <a:cubicBezTo>
                    <a:pt x="0" y="9017"/>
                    <a:pt x="85" y="9045"/>
                    <a:pt x="242" y="9074"/>
                  </a:cubicBezTo>
                  <a:lnTo>
                    <a:pt x="14397" y="1023"/>
                  </a:lnTo>
                  <a:cubicBezTo>
                    <a:pt x="14069" y="857"/>
                    <a:pt x="12238" y="0"/>
                    <a:pt x="990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6334400" y="3311825"/>
              <a:ext cx="354975" cy="209700"/>
            </a:xfrm>
            <a:custGeom>
              <a:avLst/>
              <a:gdLst/>
              <a:ahLst/>
              <a:cxnLst/>
              <a:rect l="l" t="t" r="r" b="b"/>
              <a:pathLst>
                <a:path w="14199" h="8388" extrusionOk="0">
                  <a:moveTo>
                    <a:pt x="14142" y="0"/>
                  </a:moveTo>
                  <a:lnTo>
                    <a:pt x="1" y="8051"/>
                  </a:lnTo>
                  <a:cubicBezTo>
                    <a:pt x="540" y="8157"/>
                    <a:pt x="1922" y="8388"/>
                    <a:pt x="3625" y="8388"/>
                  </a:cubicBezTo>
                  <a:cubicBezTo>
                    <a:pt x="7612" y="8388"/>
                    <a:pt x="13363" y="7122"/>
                    <a:pt x="14199" y="29"/>
                  </a:cubicBezTo>
                  <a:lnTo>
                    <a:pt x="1414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6966925" y="3155650"/>
              <a:ext cx="35525" cy="56100"/>
            </a:xfrm>
            <a:custGeom>
              <a:avLst/>
              <a:gdLst/>
              <a:ahLst/>
              <a:cxnLst/>
              <a:rect l="l" t="t" r="r" b="b"/>
              <a:pathLst>
                <a:path w="1421" h="2244" extrusionOk="0">
                  <a:moveTo>
                    <a:pt x="57" y="0"/>
                  </a:moveTo>
                  <a:lnTo>
                    <a:pt x="0" y="497"/>
                  </a:lnTo>
                  <a:lnTo>
                    <a:pt x="668" y="1860"/>
                  </a:lnTo>
                  <a:cubicBezTo>
                    <a:pt x="909" y="1988"/>
                    <a:pt x="1165" y="2116"/>
                    <a:pt x="1420" y="2244"/>
                  </a:cubicBezTo>
                  <a:cubicBezTo>
                    <a:pt x="1151" y="1591"/>
                    <a:pt x="455" y="43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7060625" y="3243325"/>
              <a:ext cx="310625" cy="90175"/>
            </a:xfrm>
            <a:custGeom>
              <a:avLst/>
              <a:gdLst/>
              <a:ahLst/>
              <a:cxnLst/>
              <a:rect l="l" t="t" r="r" b="b"/>
              <a:pathLst>
                <a:path w="12425" h="3607" extrusionOk="0">
                  <a:moveTo>
                    <a:pt x="1861" y="0"/>
                  </a:moveTo>
                  <a:lnTo>
                    <a:pt x="1406" y="128"/>
                  </a:lnTo>
                  <a:lnTo>
                    <a:pt x="1364" y="455"/>
                  </a:lnTo>
                  <a:cubicBezTo>
                    <a:pt x="909" y="341"/>
                    <a:pt x="455" y="199"/>
                    <a:pt x="1" y="43"/>
                  </a:cubicBezTo>
                  <a:lnTo>
                    <a:pt x="1" y="43"/>
                  </a:lnTo>
                  <a:cubicBezTo>
                    <a:pt x="285" y="270"/>
                    <a:pt x="540" y="540"/>
                    <a:pt x="767" y="824"/>
                  </a:cubicBezTo>
                  <a:cubicBezTo>
                    <a:pt x="1137" y="1136"/>
                    <a:pt x="1662" y="1335"/>
                    <a:pt x="2187" y="1534"/>
                  </a:cubicBezTo>
                  <a:cubicBezTo>
                    <a:pt x="3508" y="1818"/>
                    <a:pt x="4842" y="2116"/>
                    <a:pt x="6149" y="2542"/>
                  </a:cubicBezTo>
                  <a:cubicBezTo>
                    <a:pt x="8236" y="3237"/>
                    <a:pt x="10294" y="3450"/>
                    <a:pt x="12410" y="3607"/>
                  </a:cubicBezTo>
                  <a:lnTo>
                    <a:pt x="12424" y="3479"/>
                  </a:lnTo>
                  <a:cubicBezTo>
                    <a:pt x="12424" y="3479"/>
                    <a:pt x="3224" y="2229"/>
                    <a:pt x="18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6976875" y="3202150"/>
              <a:ext cx="393300" cy="144850"/>
            </a:xfrm>
            <a:custGeom>
              <a:avLst/>
              <a:gdLst/>
              <a:ahLst/>
              <a:cxnLst/>
              <a:rect l="l" t="t" r="r" b="b"/>
              <a:pathLst>
                <a:path w="15732" h="5794" extrusionOk="0">
                  <a:moveTo>
                    <a:pt x="256" y="0"/>
                  </a:moveTo>
                  <a:lnTo>
                    <a:pt x="824" y="1165"/>
                  </a:lnTo>
                  <a:cubicBezTo>
                    <a:pt x="824" y="1165"/>
                    <a:pt x="738" y="1491"/>
                    <a:pt x="0" y="1846"/>
                  </a:cubicBezTo>
                  <a:lnTo>
                    <a:pt x="625" y="2031"/>
                  </a:lnTo>
                  <a:lnTo>
                    <a:pt x="1533" y="1832"/>
                  </a:lnTo>
                  <a:cubicBezTo>
                    <a:pt x="1533" y="1832"/>
                    <a:pt x="4274" y="2457"/>
                    <a:pt x="5026" y="3053"/>
                  </a:cubicBezTo>
                  <a:cubicBezTo>
                    <a:pt x="5026" y="3053"/>
                    <a:pt x="11287" y="5339"/>
                    <a:pt x="15675" y="5793"/>
                  </a:cubicBezTo>
                  <a:lnTo>
                    <a:pt x="15731" y="5239"/>
                  </a:lnTo>
                  <a:cubicBezTo>
                    <a:pt x="13630" y="5097"/>
                    <a:pt x="11571" y="4884"/>
                    <a:pt x="9484" y="4174"/>
                  </a:cubicBezTo>
                  <a:cubicBezTo>
                    <a:pt x="8178" y="3763"/>
                    <a:pt x="6858" y="3465"/>
                    <a:pt x="5523" y="3181"/>
                  </a:cubicBezTo>
                  <a:cubicBezTo>
                    <a:pt x="5012" y="2982"/>
                    <a:pt x="4487" y="2783"/>
                    <a:pt x="4103" y="2471"/>
                  </a:cubicBezTo>
                  <a:cubicBezTo>
                    <a:pt x="3876" y="2173"/>
                    <a:pt x="3621" y="1917"/>
                    <a:pt x="3337" y="1690"/>
                  </a:cubicBezTo>
                  <a:cubicBezTo>
                    <a:pt x="2570" y="1420"/>
                    <a:pt x="1817" y="1079"/>
                    <a:pt x="1122" y="653"/>
                  </a:cubicBezTo>
                  <a:cubicBezTo>
                    <a:pt x="1122" y="653"/>
                    <a:pt x="1079" y="554"/>
                    <a:pt x="1008" y="384"/>
                  </a:cubicBezTo>
                  <a:cubicBezTo>
                    <a:pt x="753" y="256"/>
                    <a:pt x="497" y="128"/>
                    <a:pt x="256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6747575" y="3242475"/>
              <a:ext cx="385125" cy="192175"/>
            </a:xfrm>
            <a:custGeom>
              <a:avLst/>
              <a:gdLst/>
              <a:ahLst/>
              <a:cxnLst/>
              <a:rect l="l" t="t" r="r" b="b"/>
              <a:pathLst>
                <a:path w="15405" h="7687" extrusionOk="0">
                  <a:moveTo>
                    <a:pt x="9793" y="0"/>
                  </a:moveTo>
                  <a:cubicBezTo>
                    <a:pt x="6779" y="0"/>
                    <a:pt x="3072" y="1559"/>
                    <a:pt x="0" y="7588"/>
                  </a:cubicBezTo>
                  <a:cubicBezTo>
                    <a:pt x="0" y="7588"/>
                    <a:pt x="85" y="7630"/>
                    <a:pt x="241" y="7687"/>
                  </a:cubicBezTo>
                  <a:lnTo>
                    <a:pt x="15405" y="1752"/>
                  </a:lnTo>
                  <a:cubicBezTo>
                    <a:pt x="15046" y="1506"/>
                    <a:pt x="12754" y="0"/>
                    <a:pt x="979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6753600" y="3286275"/>
              <a:ext cx="380175" cy="174100"/>
            </a:xfrm>
            <a:custGeom>
              <a:avLst/>
              <a:gdLst/>
              <a:ahLst/>
              <a:cxnLst/>
              <a:rect l="l" t="t" r="r" b="b"/>
              <a:pathLst>
                <a:path w="15207" h="6964" extrusionOk="0">
                  <a:moveTo>
                    <a:pt x="15164" y="0"/>
                  </a:moveTo>
                  <a:lnTo>
                    <a:pt x="0" y="5935"/>
                  </a:lnTo>
                  <a:cubicBezTo>
                    <a:pt x="748" y="6192"/>
                    <a:pt x="3193" y="6963"/>
                    <a:pt x="5942" y="6963"/>
                  </a:cubicBezTo>
                  <a:cubicBezTo>
                    <a:pt x="9560" y="6963"/>
                    <a:pt x="13706" y="5628"/>
                    <a:pt x="15207" y="29"/>
                  </a:cubicBezTo>
                  <a:lnTo>
                    <a:pt x="15164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" name="Google Shape;359;p3"/>
          <p:cNvGrpSpPr/>
          <p:nvPr/>
        </p:nvGrpSpPr>
        <p:grpSpPr>
          <a:xfrm rot="9288197" flipH="1">
            <a:off x="781875" y="2207413"/>
            <a:ext cx="2152285" cy="833605"/>
            <a:chOff x="5004050" y="3831475"/>
            <a:chExt cx="839475" cy="325150"/>
          </a:xfrm>
        </p:grpSpPr>
        <p:sp>
          <p:nvSpPr>
            <p:cNvPr id="360" name="Google Shape;360;p3"/>
            <p:cNvSpPr/>
            <p:nvPr/>
          </p:nvSpPr>
          <p:spPr>
            <a:xfrm>
              <a:off x="5004050" y="3955550"/>
              <a:ext cx="217600" cy="108275"/>
            </a:xfrm>
            <a:custGeom>
              <a:avLst/>
              <a:gdLst/>
              <a:ahLst/>
              <a:cxnLst/>
              <a:rect l="l" t="t" r="r" b="b"/>
              <a:pathLst>
                <a:path w="8704" h="4331" extrusionOk="0">
                  <a:moveTo>
                    <a:pt x="5469" y="0"/>
                  </a:moveTo>
                  <a:cubicBezTo>
                    <a:pt x="4111" y="0"/>
                    <a:pt x="2303" y="646"/>
                    <a:pt x="0" y="2733"/>
                  </a:cubicBezTo>
                  <a:cubicBezTo>
                    <a:pt x="0" y="2733"/>
                    <a:pt x="2570" y="4331"/>
                    <a:pt x="4997" y="4331"/>
                  </a:cubicBezTo>
                  <a:cubicBezTo>
                    <a:pt x="6505" y="4331"/>
                    <a:pt x="7958" y="3713"/>
                    <a:pt x="8704" y="1710"/>
                  </a:cubicBezTo>
                  <a:cubicBezTo>
                    <a:pt x="8695" y="1710"/>
                    <a:pt x="7679" y="0"/>
                    <a:pt x="5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5035275" y="3998300"/>
              <a:ext cx="186025" cy="22025"/>
            </a:xfrm>
            <a:custGeom>
              <a:avLst/>
              <a:gdLst/>
              <a:ahLst/>
              <a:cxnLst/>
              <a:rect l="l" t="t" r="r" b="b"/>
              <a:pathLst>
                <a:path w="7441" h="881" fill="none" extrusionOk="0">
                  <a:moveTo>
                    <a:pt x="7440" y="0"/>
                  </a:moveTo>
                  <a:lnTo>
                    <a:pt x="1" y="8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5173350" y="3855250"/>
              <a:ext cx="192425" cy="137325"/>
            </a:xfrm>
            <a:custGeom>
              <a:avLst/>
              <a:gdLst/>
              <a:ahLst/>
              <a:cxnLst/>
              <a:rect l="l" t="t" r="r" b="b"/>
              <a:pathLst>
                <a:path w="7697" h="5493" extrusionOk="0">
                  <a:moveTo>
                    <a:pt x="1" y="1"/>
                  </a:moveTo>
                  <a:cubicBezTo>
                    <a:pt x="1" y="1"/>
                    <a:pt x="1336" y="5493"/>
                    <a:pt x="4786" y="5493"/>
                  </a:cubicBezTo>
                  <a:cubicBezTo>
                    <a:pt x="5313" y="5493"/>
                    <a:pt x="5889" y="5365"/>
                    <a:pt x="6518" y="5069"/>
                  </a:cubicBezTo>
                  <a:cubicBezTo>
                    <a:pt x="6518" y="5069"/>
                    <a:pt x="7696" y="3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5216775" y="3982350"/>
              <a:ext cx="185900" cy="174275"/>
            </a:xfrm>
            <a:custGeom>
              <a:avLst/>
              <a:gdLst/>
              <a:ahLst/>
              <a:cxnLst/>
              <a:rect l="l" t="t" r="r" b="b"/>
              <a:pathLst>
                <a:path w="7436" h="6971" extrusionOk="0">
                  <a:moveTo>
                    <a:pt x="4473" y="0"/>
                  </a:moveTo>
                  <a:cubicBezTo>
                    <a:pt x="3413" y="0"/>
                    <a:pt x="0" y="473"/>
                    <a:pt x="337" y="6971"/>
                  </a:cubicBezTo>
                  <a:cubicBezTo>
                    <a:pt x="337" y="6971"/>
                    <a:pt x="7436" y="4543"/>
                    <a:pt x="4781" y="14"/>
                  </a:cubicBezTo>
                  <a:lnTo>
                    <a:pt x="4781" y="14"/>
                  </a:lnTo>
                  <a:cubicBezTo>
                    <a:pt x="4781" y="14"/>
                    <a:pt x="4780" y="14"/>
                    <a:pt x="4779" y="14"/>
                  </a:cubicBezTo>
                  <a:cubicBezTo>
                    <a:pt x="4765" y="14"/>
                    <a:pt x="4653" y="0"/>
                    <a:pt x="4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195725" y="3871575"/>
              <a:ext cx="140575" cy="266250"/>
            </a:xfrm>
            <a:custGeom>
              <a:avLst/>
              <a:gdLst/>
              <a:ahLst/>
              <a:cxnLst/>
              <a:rect l="l" t="t" r="r" b="b"/>
              <a:pathLst>
                <a:path w="5623" h="10650" fill="none" extrusionOk="0">
                  <a:moveTo>
                    <a:pt x="0" y="1"/>
                  </a:moveTo>
                  <a:lnTo>
                    <a:pt x="5623" y="4459"/>
                  </a:lnTo>
                  <a:lnTo>
                    <a:pt x="1846" y="10649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5363600" y="3863050"/>
              <a:ext cx="153725" cy="109950"/>
            </a:xfrm>
            <a:custGeom>
              <a:avLst/>
              <a:gdLst/>
              <a:ahLst/>
              <a:cxnLst/>
              <a:rect l="l" t="t" r="r" b="b"/>
              <a:pathLst>
                <a:path w="6149" h="4398" extrusionOk="0">
                  <a:moveTo>
                    <a:pt x="1" y="1"/>
                  </a:moveTo>
                  <a:cubicBezTo>
                    <a:pt x="1" y="1"/>
                    <a:pt x="1060" y="4398"/>
                    <a:pt x="3828" y="4398"/>
                  </a:cubicBezTo>
                  <a:cubicBezTo>
                    <a:pt x="4249" y="4398"/>
                    <a:pt x="4709" y="4296"/>
                    <a:pt x="5212" y="4062"/>
                  </a:cubicBezTo>
                  <a:cubicBezTo>
                    <a:pt x="5212" y="4062"/>
                    <a:pt x="6149" y="25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5398275" y="3964925"/>
              <a:ext cx="148875" cy="139525"/>
            </a:xfrm>
            <a:custGeom>
              <a:avLst/>
              <a:gdLst/>
              <a:ahLst/>
              <a:cxnLst/>
              <a:rect l="l" t="t" r="r" b="b"/>
              <a:pathLst>
                <a:path w="5955" h="5581" extrusionOk="0">
                  <a:moveTo>
                    <a:pt x="3562" y="0"/>
                  </a:moveTo>
                  <a:cubicBezTo>
                    <a:pt x="2697" y="0"/>
                    <a:pt x="0" y="412"/>
                    <a:pt x="275" y="5581"/>
                  </a:cubicBezTo>
                  <a:cubicBezTo>
                    <a:pt x="275" y="5581"/>
                    <a:pt x="5954" y="3635"/>
                    <a:pt x="3825" y="15"/>
                  </a:cubicBezTo>
                  <a:cubicBezTo>
                    <a:pt x="3825" y="15"/>
                    <a:pt x="3726" y="0"/>
                    <a:pt x="3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5381350" y="3876200"/>
              <a:ext cx="112550" cy="213350"/>
            </a:xfrm>
            <a:custGeom>
              <a:avLst/>
              <a:gdLst/>
              <a:ahLst/>
              <a:cxnLst/>
              <a:rect l="l" t="t" r="r" b="b"/>
              <a:pathLst>
                <a:path w="4502" h="8534" fill="none" extrusionOk="0">
                  <a:moveTo>
                    <a:pt x="1" y="0"/>
                  </a:moveTo>
                  <a:lnTo>
                    <a:pt x="4502" y="3564"/>
                  </a:lnTo>
                  <a:lnTo>
                    <a:pt x="1477" y="853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5517650" y="3849925"/>
              <a:ext cx="149825" cy="106925"/>
            </a:xfrm>
            <a:custGeom>
              <a:avLst/>
              <a:gdLst/>
              <a:ahLst/>
              <a:cxnLst/>
              <a:rect l="l" t="t" r="r" b="b"/>
              <a:pathLst>
                <a:path w="5993" h="4277" extrusionOk="0">
                  <a:moveTo>
                    <a:pt x="1" y="1"/>
                  </a:moveTo>
                  <a:cubicBezTo>
                    <a:pt x="1" y="1"/>
                    <a:pt x="1038" y="4276"/>
                    <a:pt x="3724" y="4276"/>
                  </a:cubicBezTo>
                  <a:cubicBezTo>
                    <a:pt x="4133" y="4276"/>
                    <a:pt x="4581" y="4177"/>
                    <a:pt x="5070" y="3948"/>
                  </a:cubicBezTo>
                  <a:cubicBezTo>
                    <a:pt x="5070" y="3948"/>
                    <a:pt x="5992" y="24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5551575" y="3948925"/>
              <a:ext cx="144650" cy="135650"/>
            </a:xfrm>
            <a:custGeom>
              <a:avLst/>
              <a:gdLst/>
              <a:ahLst/>
              <a:cxnLst/>
              <a:rect l="l" t="t" r="r" b="b"/>
              <a:pathLst>
                <a:path w="5786" h="5426" extrusionOk="0">
                  <a:moveTo>
                    <a:pt x="3448" y="1"/>
                  </a:moveTo>
                  <a:cubicBezTo>
                    <a:pt x="2596" y="1"/>
                    <a:pt x="1" y="409"/>
                    <a:pt x="262" y="5426"/>
                  </a:cubicBezTo>
                  <a:cubicBezTo>
                    <a:pt x="262" y="5426"/>
                    <a:pt x="5785" y="3537"/>
                    <a:pt x="3713" y="16"/>
                  </a:cubicBezTo>
                  <a:cubicBezTo>
                    <a:pt x="3713" y="16"/>
                    <a:pt x="3613" y="1"/>
                    <a:pt x="3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5535050" y="3862700"/>
              <a:ext cx="109350" cy="207325"/>
            </a:xfrm>
            <a:custGeom>
              <a:avLst/>
              <a:gdLst/>
              <a:ahLst/>
              <a:cxnLst/>
              <a:rect l="l" t="t" r="r" b="b"/>
              <a:pathLst>
                <a:path w="4374" h="8293" fill="none" extrusionOk="0">
                  <a:moveTo>
                    <a:pt x="1" y="1"/>
                  </a:moveTo>
                  <a:lnTo>
                    <a:pt x="4374" y="3465"/>
                  </a:lnTo>
                  <a:lnTo>
                    <a:pt x="1435" y="829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5673475" y="3831475"/>
              <a:ext cx="142725" cy="101650"/>
            </a:xfrm>
            <a:custGeom>
              <a:avLst/>
              <a:gdLst/>
              <a:ahLst/>
              <a:cxnLst/>
              <a:rect l="l" t="t" r="r" b="b"/>
              <a:pathLst>
                <a:path w="5709" h="4066" extrusionOk="0">
                  <a:moveTo>
                    <a:pt x="1" y="0"/>
                  </a:moveTo>
                  <a:cubicBezTo>
                    <a:pt x="1" y="0"/>
                    <a:pt x="982" y="4066"/>
                    <a:pt x="3547" y="4066"/>
                  </a:cubicBezTo>
                  <a:cubicBezTo>
                    <a:pt x="3941" y="4066"/>
                    <a:pt x="4372" y="3970"/>
                    <a:pt x="4842" y="3749"/>
                  </a:cubicBezTo>
                  <a:cubicBezTo>
                    <a:pt x="4842" y="3749"/>
                    <a:pt x="5708" y="22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5705875" y="3925575"/>
              <a:ext cx="137650" cy="129550"/>
            </a:xfrm>
            <a:custGeom>
              <a:avLst/>
              <a:gdLst/>
              <a:ahLst/>
              <a:cxnLst/>
              <a:rect l="l" t="t" r="r" b="b"/>
              <a:pathLst>
                <a:path w="5506" h="5182" extrusionOk="0">
                  <a:moveTo>
                    <a:pt x="3313" y="0"/>
                  </a:moveTo>
                  <a:cubicBezTo>
                    <a:pt x="2522" y="0"/>
                    <a:pt x="1" y="375"/>
                    <a:pt x="252" y="5181"/>
                  </a:cubicBezTo>
                  <a:cubicBezTo>
                    <a:pt x="252" y="5181"/>
                    <a:pt x="5506" y="3378"/>
                    <a:pt x="3546" y="13"/>
                  </a:cubicBezTo>
                  <a:cubicBezTo>
                    <a:pt x="3546" y="13"/>
                    <a:pt x="3459" y="0"/>
                    <a:pt x="3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5690175" y="3843550"/>
              <a:ext cx="104375" cy="197375"/>
            </a:xfrm>
            <a:custGeom>
              <a:avLst/>
              <a:gdLst/>
              <a:ahLst/>
              <a:cxnLst/>
              <a:rect l="l" t="t" r="r" b="b"/>
              <a:pathLst>
                <a:path w="4175" h="7895" fill="none" extrusionOk="0">
                  <a:moveTo>
                    <a:pt x="0" y="0"/>
                  </a:moveTo>
                  <a:lnTo>
                    <a:pt x="4174" y="3294"/>
                  </a:lnTo>
                  <a:lnTo>
                    <a:pt x="1377" y="789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5221278" y="3918075"/>
              <a:ext cx="616929" cy="80250"/>
            </a:xfrm>
            <a:custGeom>
              <a:avLst/>
              <a:gdLst/>
              <a:ahLst/>
              <a:cxnLst/>
              <a:rect l="l" t="t" r="r" b="b"/>
              <a:pathLst>
                <a:path w="27474" h="3210" fill="none" extrusionOk="0">
                  <a:moveTo>
                    <a:pt x="0" y="3209"/>
                  </a:moveTo>
                  <a:lnTo>
                    <a:pt x="27474" y="1"/>
                  </a:lnTo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" name="Google Shape;375;p3"/>
          <p:cNvGrpSpPr/>
          <p:nvPr/>
        </p:nvGrpSpPr>
        <p:grpSpPr>
          <a:xfrm rot="8375542">
            <a:off x="2042015" y="2479329"/>
            <a:ext cx="1612532" cy="1096779"/>
            <a:chOff x="5108400" y="1920800"/>
            <a:chExt cx="979550" cy="666250"/>
          </a:xfrm>
        </p:grpSpPr>
        <p:sp>
          <p:nvSpPr>
            <p:cNvPr id="376" name="Google Shape;376;p3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" name="Google Shape;384;p3"/>
          <p:cNvGrpSpPr/>
          <p:nvPr/>
        </p:nvGrpSpPr>
        <p:grpSpPr>
          <a:xfrm rot="6455966">
            <a:off x="2893240" y="1815978"/>
            <a:ext cx="984093" cy="1111497"/>
            <a:chOff x="3124925" y="1432375"/>
            <a:chExt cx="1175625" cy="1327825"/>
          </a:xfrm>
        </p:grpSpPr>
        <p:sp>
          <p:nvSpPr>
            <p:cNvPr id="385" name="Google Shape;385;p3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 rot="194891">
              <a:off x="3574306" y="1866812"/>
              <a:ext cx="316262" cy="81785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0" name="Google Shape;410;p3"/>
          <p:cNvSpPr txBox="1">
            <a:spLocks noGrp="1"/>
          </p:cNvSpPr>
          <p:nvPr>
            <p:ph type="ctrTitle"/>
          </p:nvPr>
        </p:nvSpPr>
        <p:spPr>
          <a:xfrm>
            <a:off x="5029203" y="2881700"/>
            <a:ext cx="2914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3"/>
          <p:cNvSpPr txBox="1">
            <a:spLocks noGrp="1"/>
          </p:cNvSpPr>
          <p:nvPr>
            <p:ph type="subTitle" idx="1"/>
          </p:nvPr>
        </p:nvSpPr>
        <p:spPr>
          <a:xfrm>
            <a:off x="5029200" y="3331075"/>
            <a:ext cx="2495400" cy="10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12" name="Google Shape;412;p3"/>
          <p:cNvSpPr txBox="1">
            <a:spLocks noGrp="1"/>
          </p:cNvSpPr>
          <p:nvPr>
            <p:ph type="title" idx="2" hasCustomPrompt="1"/>
          </p:nvPr>
        </p:nvSpPr>
        <p:spPr>
          <a:xfrm>
            <a:off x="3524419" y="1408250"/>
            <a:ext cx="2222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96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8">
    <p:spTree>
      <p:nvGrpSpPr>
        <p:cNvPr id="1" name="Shape 10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4"/>
          <p:cNvSpPr/>
          <p:nvPr/>
        </p:nvSpPr>
        <p:spPr>
          <a:xfrm>
            <a:off x="1549500" y="3601725"/>
            <a:ext cx="3523569" cy="2311974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" name="Google Shape;415;p4"/>
          <p:cNvSpPr/>
          <p:nvPr/>
        </p:nvSpPr>
        <p:spPr>
          <a:xfrm rot="2700000" flipH="1">
            <a:off x="3258297" y="3168138"/>
            <a:ext cx="4375109" cy="2870708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" name="Google Shape;416;p4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17" name="Google Shape;417;p4"/>
          <p:cNvSpPr txBox="1">
            <a:spLocks noGrp="1"/>
          </p:cNvSpPr>
          <p:nvPr>
            <p:ph type="subTitle" idx="1"/>
          </p:nvPr>
        </p:nvSpPr>
        <p:spPr>
          <a:xfrm>
            <a:off x="2448900" y="1168750"/>
            <a:ext cx="4246200" cy="152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5"/>
          <p:cNvSpPr txBox="1">
            <a:spLocks noGrp="1"/>
          </p:cNvSpPr>
          <p:nvPr>
            <p:ph type="ctrTitle"/>
          </p:nvPr>
        </p:nvSpPr>
        <p:spPr>
          <a:xfrm flipH="1">
            <a:off x="631763" y="1285925"/>
            <a:ext cx="1644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20" name="Google Shape;420;p5"/>
          <p:cNvSpPr txBox="1">
            <a:spLocks noGrp="1"/>
          </p:cNvSpPr>
          <p:nvPr>
            <p:ph type="subTitle" idx="1"/>
          </p:nvPr>
        </p:nvSpPr>
        <p:spPr>
          <a:xfrm flipH="1">
            <a:off x="631662" y="1747375"/>
            <a:ext cx="2370900" cy="152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21" name="Google Shape;421;p5"/>
          <p:cNvSpPr txBox="1">
            <a:spLocks noGrp="1"/>
          </p:cNvSpPr>
          <p:nvPr>
            <p:ph type="ctrTitle" idx="2"/>
          </p:nvPr>
        </p:nvSpPr>
        <p:spPr>
          <a:xfrm flipH="1">
            <a:off x="7283563" y="1285925"/>
            <a:ext cx="1246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22" name="Google Shape;422;p5"/>
          <p:cNvSpPr txBox="1">
            <a:spLocks noGrp="1"/>
          </p:cNvSpPr>
          <p:nvPr>
            <p:ph type="subTitle" idx="3"/>
          </p:nvPr>
        </p:nvSpPr>
        <p:spPr>
          <a:xfrm flipH="1">
            <a:off x="6038849" y="1747375"/>
            <a:ext cx="24912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23" name="Google Shape;423;p5"/>
          <p:cNvSpPr txBox="1">
            <a:spLocks noGrp="1"/>
          </p:cNvSpPr>
          <p:nvPr>
            <p:ph type="ctrTitle" idx="4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6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p7"/>
          <p:cNvSpPr txBox="1">
            <a:spLocks noGrp="1"/>
          </p:cNvSpPr>
          <p:nvPr>
            <p:ph type="body" idx="1"/>
          </p:nvPr>
        </p:nvSpPr>
        <p:spPr>
          <a:xfrm>
            <a:off x="5148825" y="2678925"/>
            <a:ext cx="2937900" cy="12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>
                <a:solidFill>
                  <a:schemeClr val="dk1"/>
                </a:solidFill>
              </a:defRPr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428" name="Google Shape;428;p7"/>
          <p:cNvSpPr txBox="1">
            <a:spLocks noGrp="1"/>
          </p:cNvSpPr>
          <p:nvPr>
            <p:ph type="ctrTitle"/>
          </p:nvPr>
        </p:nvSpPr>
        <p:spPr>
          <a:xfrm>
            <a:off x="4920300" y="1218375"/>
            <a:ext cx="33951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8"/>
          <p:cNvSpPr txBox="1">
            <a:spLocks noGrp="1"/>
          </p:cNvSpPr>
          <p:nvPr>
            <p:ph type="title"/>
          </p:nvPr>
        </p:nvSpPr>
        <p:spPr>
          <a:xfrm>
            <a:off x="1032350" y="1172600"/>
            <a:ext cx="5398800" cy="24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>
                <a:solidFill>
                  <a:schemeClr val="accen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31" name="Google Shape;431;p8"/>
          <p:cNvSpPr/>
          <p:nvPr/>
        </p:nvSpPr>
        <p:spPr>
          <a:xfrm rot="6795428" flipH="1">
            <a:off x="5990942" y="661340"/>
            <a:ext cx="5822744" cy="3820644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" name="Google Shape;432;p8"/>
          <p:cNvSpPr/>
          <p:nvPr/>
        </p:nvSpPr>
        <p:spPr>
          <a:xfrm rot="310260" flipH="1">
            <a:off x="4142007" y="3227119"/>
            <a:ext cx="5279262" cy="3463964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" name="Google Shape;433;p8"/>
          <p:cNvSpPr/>
          <p:nvPr/>
        </p:nvSpPr>
        <p:spPr>
          <a:xfrm rot="2321410" flipH="1">
            <a:off x="6122596" y="-1686153"/>
            <a:ext cx="5712084" cy="3747958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4" name="Google Shape;434;p8"/>
          <p:cNvGrpSpPr/>
          <p:nvPr/>
        </p:nvGrpSpPr>
        <p:grpSpPr>
          <a:xfrm rot="-7660027" flipH="1">
            <a:off x="5580941" y="-1232516"/>
            <a:ext cx="1813248" cy="2441146"/>
            <a:chOff x="3124925" y="1432375"/>
            <a:chExt cx="1175625" cy="1582725"/>
          </a:xfrm>
        </p:grpSpPr>
        <p:sp>
          <p:nvSpPr>
            <p:cNvPr id="435" name="Google Shape;435;p8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" name="Google Shape;461;p8"/>
          <p:cNvGrpSpPr/>
          <p:nvPr/>
        </p:nvGrpSpPr>
        <p:grpSpPr>
          <a:xfrm rot="10178172" flipH="1">
            <a:off x="8292358" y="3003299"/>
            <a:ext cx="1903750" cy="1223783"/>
            <a:chOff x="6328375" y="2851100"/>
            <a:chExt cx="1042875" cy="670425"/>
          </a:xfrm>
        </p:grpSpPr>
        <p:sp>
          <p:nvSpPr>
            <p:cNvPr id="462" name="Google Shape;462;p8"/>
            <p:cNvSpPr/>
            <p:nvPr/>
          </p:nvSpPr>
          <p:spPr>
            <a:xfrm>
              <a:off x="6695750" y="2891575"/>
              <a:ext cx="335100" cy="291075"/>
            </a:xfrm>
            <a:custGeom>
              <a:avLst/>
              <a:gdLst/>
              <a:ahLst/>
              <a:cxnLst/>
              <a:rect l="l" t="t" r="r" b="b"/>
              <a:pathLst>
                <a:path w="13404" h="11643" extrusionOk="0">
                  <a:moveTo>
                    <a:pt x="0" y="0"/>
                  </a:moveTo>
                  <a:cubicBezTo>
                    <a:pt x="0" y="0"/>
                    <a:pt x="0" y="85"/>
                    <a:pt x="14" y="241"/>
                  </a:cubicBezTo>
                  <a:lnTo>
                    <a:pt x="11643" y="11642"/>
                  </a:lnTo>
                  <a:cubicBezTo>
                    <a:pt x="11799" y="10790"/>
                    <a:pt x="13403" y="639"/>
                    <a:pt x="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6696100" y="2897600"/>
              <a:ext cx="290725" cy="290500"/>
            </a:xfrm>
            <a:custGeom>
              <a:avLst/>
              <a:gdLst/>
              <a:ahLst/>
              <a:cxnLst/>
              <a:rect l="l" t="t" r="r" b="b"/>
              <a:pathLst>
                <a:path w="11629" h="11620" extrusionOk="0">
                  <a:moveTo>
                    <a:pt x="0" y="0"/>
                  </a:moveTo>
                  <a:lnTo>
                    <a:pt x="0" y="0"/>
                  </a:lnTo>
                  <a:cubicBezTo>
                    <a:pt x="146" y="1709"/>
                    <a:pt x="1366" y="11619"/>
                    <a:pt x="9699" y="11619"/>
                  </a:cubicBezTo>
                  <a:cubicBezTo>
                    <a:pt x="10300" y="11619"/>
                    <a:pt x="10938" y="11568"/>
                    <a:pt x="11614" y="11458"/>
                  </a:cubicBezTo>
                  <a:cubicBezTo>
                    <a:pt x="11614" y="11458"/>
                    <a:pt x="11614" y="11444"/>
                    <a:pt x="11629" y="11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7107475" y="2851100"/>
              <a:ext cx="239625" cy="410000"/>
            </a:xfrm>
            <a:custGeom>
              <a:avLst/>
              <a:gdLst/>
              <a:ahLst/>
              <a:cxnLst/>
              <a:rect l="l" t="t" r="r" b="b"/>
              <a:pathLst>
                <a:path w="9585" h="16400" extrusionOk="0">
                  <a:moveTo>
                    <a:pt x="1520" y="0"/>
                  </a:moveTo>
                  <a:cubicBezTo>
                    <a:pt x="1520" y="0"/>
                    <a:pt x="1449" y="57"/>
                    <a:pt x="1350" y="185"/>
                  </a:cubicBezTo>
                  <a:lnTo>
                    <a:pt x="1" y="16399"/>
                  </a:lnTo>
                  <a:cubicBezTo>
                    <a:pt x="768" y="15973"/>
                    <a:pt x="9585" y="10720"/>
                    <a:pt x="15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6914025" y="2855350"/>
              <a:ext cx="226850" cy="406450"/>
            </a:xfrm>
            <a:custGeom>
              <a:avLst/>
              <a:gdLst/>
              <a:ahLst/>
              <a:cxnLst/>
              <a:rect l="l" t="t" r="r" b="b"/>
              <a:pathLst>
                <a:path w="9074" h="16258" extrusionOk="0">
                  <a:moveTo>
                    <a:pt x="9074" y="1"/>
                  </a:moveTo>
                  <a:cubicBezTo>
                    <a:pt x="7767" y="1293"/>
                    <a:pt x="1" y="9556"/>
                    <a:pt x="7682" y="16258"/>
                  </a:cubicBezTo>
                  <a:lnTo>
                    <a:pt x="7739" y="16229"/>
                  </a:lnTo>
                  <a:lnTo>
                    <a:pt x="907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966925" y="3155650"/>
              <a:ext cx="403950" cy="191350"/>
            </a:xfrm>
            <a:custGeom>
              <a:avLst/>
              <a:gdLst/>
              <a:ahLst/>
              <a:cxnLst/>
              <a:rect l="l" t="t" r="r" b="b"/>
              <a:pathLst>
                <a:path w="16158" h="7654" extrusionOk="0">
                  <a:moveTo>
                    <a:pt x="57" y="0"/>
                  </a:moveTo>
                  <a:lnTo>
                    <a:pt x="0" y="497"/>
                  </a:lnTo>
                  <a:lnTo>
                    <a:pt x="1236" y="3025"/>
                  </a:lnTo>
                  <a:cubicBezTo>
                    <a:pt x="1236" y="3025"/>
                    <a:pt x="1151" y="3351"/>
                    <a:pt x="412" y="3706"/>
                  </a:cubicBezTo>
                  <a:lnTo>
                    <a:pt x="1037" y="3891"/>
                  </a:lnTo>
                  <a:lnTo>
                    <a:pt x="1946" y="3692"/>
                  </a:lnTo>
                  <a:cubicBezTo>
                    <a:pt x="1946" y="3692"/>
                    <a:pt x="4686" y="4317"/>
                    <a:pt x="5438" y="4913"/>
                  </a:cubicBezTo>
                  <a:cubicBezTo>
                    <a:pt x="5424" y="4913"/>
                    <a:pt x="11685" y="7213"/>
                    <a:pt x="16087" y="7653"/>
                  </a:cubicBezTo>
                  <a:lnTo>
                    <a:pt x="16158" y="6972"/>
                  </a:lnTo>
                  <a:cubicBezTo>
                    <a:pt x="16158" y="6972"/>
                    <a:pt x="6958" y="5736"/>
                    <a:pt x="5595" y="3507"/>
                  </a:cubicBezTo>
                  <a:lnTo>
                    <a:pt x="5140" y="3635"/>
                  </a:lnTo>
                  <a:lnTo>
                    <a:pt x="5098" y="3947"/>
                  </a:lnTo>
                  <a:cubicBezTo>
                    <a:pt x="3848" y="3649"/>
                    <a:pt x="2641" y="3166"/>
                    <a:pt x="1534" y="2513"/>
                  </a:cubicBezTo>
                  <a:cubicBezTo>
                    <a:pt x="1534" y="2513"/>
                    <a:pt x="554" y="57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6675875" y="3308625"/>
              <a:ext cx="30175" cy="41550"/>
            </a:xfrm>
            <a:custGeom>
              <a:avLst/>
              <a:gdLst/>
              <a:ahLst/>
              <a:cxnLst/>
              <a:rect l="l" t="t" r="r" b="b"/>
              <a:pathLst>
                <a:path w="1207" h="1662" extrusionOk="0">
                  <a:moveTo>
                    <a:pt x="1207" y="1"/>
                  </a:moveTo>
                  <a:cubicBezTo>
                    <a:pt x="1008" y="72"/>
                    <a:pt x="795" y="171"/>
                    <a:pt x="596" y="256"/>
                  </a:cubicBezTo>
                  <a:lnTo>
                    <a:pt x="0" y="1264"/>
                  </a:lnTo>
                  <a:lnTo>
                    <a:pt x="14" y="1662"/>
                  </a:lnTo>
                  <a:cubicBezTo>
                    <a:pt x="312" y="1648"/>
                    <a:pt x="951" y="483"/>
                    <a:pt x="1207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6752900" y="3237475"/>
              <a:ext cx="246700" cy="53425"/>
            </a:xfrm>
            <a:custGeom>
              <a:avLst/>
              <a:gdLst/>
              <a:ahLst/>
              <a:cxnLst/>
              <a:rect l="l" t="t" r="r" b="b"/>
              <a:pathLst>
                <a:path w="9868" h="2137" extrusionOk="0">
                  <a:moveTo>
                    <a:pt x="9120" y="0"/>
                  </a:moveTo>
                  <a:cubicBezTo>
                    <a:pt x="7729" y="0"/>
                    <a:pt x="6350" y="84"/>
                    <a:pt x="4941" y="433"/>
                  </a:cubicBezTo>
                  <a:cubicBezTo>
                    <a:pt x="3890" y="674"/>
                    <a:pt x="2840" y="816"/>
                    <a:pt x="1803" y="958"/>
                  </a:cubicBezTo>
                  <a:cubicBezTo>
                    <a:pt x="1391" y="1058"/>
                    <a:pt x="1008" y="1214"/>
                    <a:pt x="653" y="1427"/>
                  </a:cubicBezTo>
                  <a:cubicBezTo>
                    <a:pt x="454" y="1640"/>
                    <a:pt x="241" y="1824"/>
                    <a:pt x="0" y="1981"/>
                  </a:cubicBezTo>
                  <a:cubicBezTo>
                    <a:pt x="355" y="1881"/>
                    <a:pt x="724" y="1810"/>
                    <a:pt x="1079" y="1753"/>
                  </a:cubicBezTo>
                  <a:lnTo>
                    <a:pt x="1079" y="2009"/>
                  </a:lnTo>
                  <a:lnTo>
                    <a:pt x="1434" y="2137"/>
                  </a:lnTo>
                  <a:cubicBezTo>
                    <a:pt x="2641" y="490"/>
                    <a:pt x="9868" y="106"/>
                    <a:pt x="9868" y="106"/>
                  </a:cubicBezTo>
                  <a:lnTo>
                    <a:pt x="9868" y="7"/>
                  </a:lnTo>
                  <a:cubicBezTo>
                    <a:pt x="9618" y="3"/>
                    <a:pt x="9369" y="0"/>
                    <a:pt x="91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6688650" y="3227000"/>
              <a:ext cx="311300" cy="88050"/>
            </a:xfrm>
            <a:custGeom>
              <a:avLst/>
              <a:gdLst/>
              <a:ahLst/>
              <a:cxnLst/>
              <a:rect l="l" t="t" r="r" b="b"/>
              <a:pathLst>
                <a:path w="12452" h="3522" extrusionOk="0">
                  <a:moveTo>
                    <a:pt x="12438" y="0"/>
                  </a:moveTo>
                  <a:cubicBezTo>
                    <a:pt x="8988" y="57"/>
                    <a:pt x="3976" y="1448"/>
                    <a:pt x="3976" y="1448"/>
                  </a:cubicBezTo>
                  <a:cubicBezTo>
                    <a:pt x="3365" y="1860"/>
                    <a:pt x="1193" y="2187"/>
                    <a:pt x="1193" y="2187"/>
                  </a:cubicBezTo>
                  <a:lnTo>
                    <a:pt x="497" y="1974"/>
                  </a:lnTo>
                  <a:lnTo>
                    <a:pt x="0" y="2059"/>
                  </a:lnTo>
                  <a:cubicBezTo>
                    <a:pt x="554" y="2400"/>
                    <a:pt x="597" y="2655"/>
                    <a:pt x="597" y="2655"/>
                  </a:cubicBezTo>
                  <a:lnTo>
                    <a:pt x="85" y="3521"/>
                  </a:lnTo>
                  <a:cubicBezTo>
                    <a:pt x="284" y="3436"/>
                    <a:pt x="483" y="3351"/>
                    <a:pt x="696" y="3266"/>
                  </a:cubicBezTo>
                  <a:cubicBezTo>
                    <a:pt x="753" y="3138"/>
                    <a:pt x="795" y="3067"/>
                    <a:pt x="795" y="3067"/>
                  </a:cubicBezTo>
                  <a:cubicBezTo>
                    <a:pt x="1363" y="2783"/>
                    <a:pt x="1960" y="2556"/>
                    <a:pt x="2584" y="2400"/>
                  </a:cubicBezTo>
                  <a:cubicBezTo>
                    <a:pt x="2826" y="2243"/>
                    <a:pt x="3039" y="2059"/>
                    <a:pt x="3237" y="1846"/>
                  </a:cubicBezTo>
                  <a:cubicBezTo>
                    <a:pt x="3578" y="1633"/>
                    <a:pt x="3976" y="1477"/>
                    <a:pt x="4373" y="1377"/>
                  </a:cubicBezTo>
                  <a:cubicBezTo>
                    <a:pt x="5424" y="1235"/>
                    <a:pt x="6475" y="1093"/>
                    <a:pt x="7511" y="852"/>
                  </a:cubicBezTo>
                  <a:cubicBezTo>
                    <a:pt x="8955" y="509"/>
                    <a:pt x="10346" y="420"/>
                    <a:pt x="11767" y="420"/>
                  </a:cubicBezTo>
                  <a:cubicBezTo>
                    <a:pt x="11994" y="420"/>
                    <a:pt x="12223" y="422"/>
                    <a:pt x="12452" y="426"/>
                  </a:cubicBezTo>
                  <a:lnTo>
                    <a:pt x="12438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6505250" y="3138600"/>
              <a:ext cx="199750" cy="148450"/>
            </a:xfrm>
            <a:custGeom>
              <a:avLst/>
              <a:gdLst/>
              <a:ahLst/>
              <a:cxnLst/>
              <a:rect l="l" t="t" r="r" b="b"/>
              <a:pathLst>
                <a:path w="7990" h="5938" extrusionOk="0">
                  <a:moveTo>
                    <a:pt x="53" y="1"/>
                  </a:moveTo>
                  <a:cubicBezTo>
                    <a:pt x="39" y="494"/>
                    <a:pt x="1" y="5938"/>
                    <a:pt x="6602" y="5938"/>
                  </a:cubicBezTo>
                  <a:cubicBezTo>
                    <a:pt x="7035" y="5938"/>
                    <a:pt x="7497" y="5914"/>
                    <a:pt x="7989" y="5865"/>
                  </a:cubicBezTo>
                  <a:cubicBezTo>
                    <a:pt x="7989" y="5865"/>
                    <a:pt x="7975" y="5808"/>
                    <a:pt x="7961" y="57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6506550" y="3129625"/>
              <a:ext cx="197725" cy="152050"/>
            </a:xfrm>
            <a:custGeom>
              <a:avLst/>
              <a:gdLst/>
              <a:ahLst/>
              <a:cxnLst/>
              <a:rect l="l" t="t" r="r" b="b"/>
              <a:pathLst>
                <a:path w="7909" h="6082" extrusionOk="0">
                  <a:moveTo>
                    <a:pt x="1974" y="1"/>
                  </a:moveTo>
                  <a:cubicBezTo>
                    <a:pt x="1374" y="1"/>
                    <a:pt x="718" y="102"/>
                    <a:pt x="1" y="331"/>
                  </a:cubicBezTo>
                  <a:cubicBezTo>
                    <a:pt x="1" y="346"/>
                    <a:pt x="1" y="346"/>
                    <a:pt x="1" y="360"/>
                  </a:cubicBezTo>
                  <a:lnTo>
                    <a:pt x="7909" y="6082"/>
                  </a:lnTo>
                  <a:cubicBezTo>
                    <a:pt x="7672" y="5148"/>
                    <a:pt x="6246" y="1"/>
                    <a:pt x="1974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6328375" y="3286250"/>
              <a:ext cx="359925" cy="226850"/>
            </a:xfrm>
            <a:custGeom>
              <a:avLst/>
              <a:gdLst/>
              <a:ahLst/>
              <a:cxnLst/>
              <a:rect l="l" t="t" r="r" b="b"/>
              <a:pathLst>
                <a:path w="14397" h="9074" extrusionOk="0">
                  <a:moveTo>
                    <a:pt x="9905" y="0"/>
                  </a:moveTo>
                  <a:cubicBezTo>
                    <a:pt x="6677" y="0"/>
                    <a:pt x="2489" y="1640"/>
                    <a:pt x="0" y="9017"/>
                  </a:cubicBezTo>
                  <a:cubicBezTo>
                    <a:pt x="0" y="9017"/>
                    <a:pt x="85" y="9045"/>
                    <a:pt x="242" y="9074"/>
                  </a:cubicBezTo>
                  <a:lnTo>
                    <a:pt x="14397" y="1023"/>
                  </a:lnTo>
                  <a:cubicBezTo>
                    <a:pt x="14069" y="857"/>
                    <a:pt x="12238" y="0"/>
                    <a:pt x="990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6334400" y="3311825"/>
              <a:ext cx="354975" cy="209700"/>
            </a:xfrm>
            <a:custGeom>
              <a:avLst/>
              <a:gdLst/>
              <a:ahLst/>
              <a:cxnLst/>
              <a:rect l="l" t="t" r="r" b="b"/>
              <a:pathLst>
                <a:path w="14199" h="8388" extrusionOk="0">
                  <a:moveTo>
                    <a:pt x="14142" y="0"/>
                  </a:moveTo>
                  <a:lnTo>
                    <a:pt x="1" y="8051"/>
                  </a:lnTo>
                  <a:cubicBezTo>
                    <a:pt x="540" y="8157"/>
                    <a:pt x="1922" y="8388"/>
                    <a:pt x="3625" y="8388"/>
                  </a:cubicBezTo>
                  <a:cubicBezTo>
                    <a:pt x="7612" y="8388"/>
                    <a:pt x="13363" y="7122"/>
                    <a:pt x="14199" y="29"/>
                  </a:cubicBezTo>
                  <a:lnTo>
                    <a:pt x="1414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6966925" y="3155650"/>
              <a:ext cx="35525" cy="56100"/>
            </a:xfrm>
            <a:custGeom>
              <a:avLst/>
              <a:gdLst/>
              <a:ahLst/>
              <a:cxnLst/>
              <a:rect l="l" t="t" r="r" b="b"/>
              <a:pathLst>
                <a:path w="1421" h="2244" extrusionOk="0">
                  <a:moveTo>
                    <a:pt x="57" y="0"/>
                  </a:moveTo>
                  <a:lnTo>
                    <a:pt x="0" y="497"/>
                  </a:lnTo>
                  <a:lnTo>
                    <a:pt x="668" y="1860"/>
                  </a:lnTo>
                  <a:cubicBezTo>
                    <a:pt x="909" y="1988"/>
                    <a:pt x="1165" y="2116"/>
                    <a:pt x="1420" y="2244"/>
                  </a:cubicBezTo>
                  <a:cubicBezTo>
                    <a:pt x="1151" y="1591"/>
                    <a:pt x="455" y="43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7060625" y="3243325"/>
              <a:ext cx="310625" cy="90175"/>
            </a:xfrm>
            <a:custGeom>
              <a:avLst/>
              <a:gdLst/>
              <a:ahLst/>
              <a:cxnLst/>
              <a:rect l="l" t="t" r="r" b="b"/>
              <a:pathLst>
                <a:path w="12425" h="3607" extrusionOk="0">
                  <a:moveTo>
                    <a:pt x="1861" y="0"/>
                  </a:moveTo>
                  <a:lnTo>
                    <a:pt x="1406" y="128"/>
                  </a:lnTo>
                  <a:lnTo>
                    <a:pt x="1364" y="455"/>
                  </a:lnTo>
                  <a:cubicBezTo>
                    <a:pt x="909" y="341"/>
                    <a:pt x="455" y="199"/>
                    <a:pt x="1" y="43"/>
                  </a:cubicBezTo>
                  <a:lnTo>
                    <a:pt x="1" y="43"/>
                  </a:lnTo>
                  <a:cubicBezTo>
                    <a:pt x="285" y="270"/>
                    <a:pt x="540" y="540"/>
                    <a:pt x="767" y="824"/>
                  </a:cubicBezTo>
                  <a:cubicBezTo>
                    <a:pt x="1137" y="1136"/>
                    <a:pt x="1662" y="1335"/>
                    <a:pt x="2187" y="1534"/>
                  </a:cubicBezTo>
                  <a:cubicBezTo>
                    <a:pt x="3508" y="1818"/>
                    <a:pt x="4842" y="2116"/>
                    <a:pt x="6149" y="2542"/>
                  </a:cubicBezTo>
                  <a:cubicBezTo>
                    <a:pt x="8236" y="3237"/>
                    <a:pt x="10294" y="3450"/>
                    <a:pt x="12410" y="3607"/>
                  </a:cubicBezTo>
                  <a:lnTo>
                    <a:pt x="12424" y="3479"/>
                  </a:lnTo>
                  <a:cubicBezTo>
                    <a:pt x="12424" y="3479"/>
                    <a:pt x="3224" y="2229"/>
                    <a:pt x="18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6976875" y="3202150"/>
              <a:ext cx="393300" cy="144850"/>
            </a:xfrm>
            <a:custGeom>
              <a:avLst/>
              <a:gdLst/>
              <a:ahLst/>
              <a:cxnLst/>
              <a:rect l="l" t="t" r="r" b="b"/>
              <a:pathLst>
                <a:path w="15732" h="5794" extrusionOk="0">
                  <a:moveTo>
                    <a:pt x="256" y="0"/>
                  </a:moveTo>
                  <a:lnTo>
                    <a:pt x="824" y="1165"/>
                  </a:lnTo>
                  <a:cubicBezTo>
                    <a:pt x="824" y="1165"/>
                    <a:pt x="738" y="1491"/>
                    <a:pt x="0" y="1846"/>
                  </a:cubicBezTo>
                  <a:lnTo>
                    <a:pt x="625" y="2031"/>
                  </a:lnTo>
                  <a:lnTo>
                    <a:pt x="1533" y="1832"/>
                  </a:lnTo>
                  <a:cubicBezTo>
                    <a:pt x="1533" y="1832"/>
                    <a:pt x="4274" y="2457"/>
                    <a:pt x="5026" y="3053"/>
                  </a:cubicBezTo>
                  <a:cubicBezTo>
                    <a:pt x="5026" y="3053"/>
                    <a:pt x="11287" y="5339"/>
                    <a:pt x="15675" y="5793"/>
                  </a:cubicBezTo>
                  <a:lnTo>
                    <a:pt x="15731" y="5239"/>
                  </a:lnTo>
                  <a:cubicBezTo>
                    <a:pt x="13630" y="5097"/>
                    <a:pt x="11571" y="4884"/>
                    <a:pt x="9484" y="4174"/>
                  </a:cubicBezTo>
                  <a:cubicBezTo>
                    <a:pt x="8178" y="3763"/>
                    <a:pt x="6858" y="3465"/>
                    <a:pt x="5523" y="3181"/>
                  </a:cubicBezTo>
                  <a:cubicBezTo>
                    <a:pt x="5012" y="2982"/>
                    <a:pt x="4487" y="2783"/>
                    <a:pt x="4103" y="2471"/>
                  </a:cubicBezTo>
                  <a:cubicBezTo>
                    <a:pt x="3876" y="2173"/>
                    <a:pt x="3621" y="1917"/>
                    <a:pt x="3337" y="1690"/>
                  </a:cubicBezTo>
                  <a:cubicBezTo>
                    <a:pt x="2570" y="1420"/>
                    <a:pt x="1817" y="1079"/>
                    <a:pt x="1122" y="653"/>
                  </a:cubicBezTo>
                  <a:cubicBezTo>
                    <a:pt x="1122" y="653"/>
                    <a:pt x="1079" y="554"/>
                    <a:pt x="1008" y="384"/>
                  </a:cubicBezTo>
                  <a:cubicBezTo>
                    <a:pt x="753" y="256"/>
                    <a:pt x="497" y="128"/>
                    <a:pt x="256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747575" y="3242475"/>
              <a:ext cx="385125" cy="192175"/>
            </a:xfrm>
            <a:custGeom>
              <a:avLst/>
              <a:gdLst/>
              <a:ahLst/>
              <a:cxnLst/>
              <a:rect l="l" t="t" r="r" b="b"/>
              <a:pathLst>
                <a:path w="15405" h="7687" extrusionOk="0">
                  <a:moveTo>
                    <a:pt x="9793" y="0"/>
                  </a:moveTo>
                  <a:cubicBezTo>
                    <a:pt x="6779" y="0"/>
                    <a:pt x="3072" y="1559"/>
                    <a:pt x="0" y="7588"/>
                  </a:cubicBezTo>
                  <a:cubicBezTo>
                    <a:pt x="0" y="7588"/>
                    <a:pt x="85" y="7630"/>
                    <a:pt x="241" y="7687"/>
                  </a:cubicBezTo>
                  <a:lnTo>
                    <a:pt x="15405" y="1752"/>
                  </a:lnTo>
                  <a:cubicBezTo>
                    <a:pt x="15046" y="1506"/>
                    <a:pt x="12754" y="0"/>
                    <a:pt x="979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6753600" y="3286275"/>
              <a:ext cx="380175" cy="174100"/>
            </a:xfrm>
            <a:custGeom>
              <a:avLst/>
              <a:gdLst/>
              <a:ahLst/>
              <a:cxnLst/>
              <a:rect l="l" t="t" r="r" b="b"/>
              <a:pathLst>
                <a:path w="15207" h="6964" extrusionOk="0">
                  <a:moveTo>
                    <a:pt x="15164" y="0"/>
                  </a:moveTo>
                  <a:lnTo>
                    <a:pt x="0" y="5935"/>
                  </a:lnTo>
                  <a:cubicBezTo>
                    <a:pt x="748" y="6192"/>
                    <a:pt x="3193" y="6963"/>
                    <a:pt x="5942" y="6963"/>
                  </a:cubicBezTo>
                  <a:cubicBezTo>
                    <a:pt x="9560" y="6963"/>
                    <a:pt x="13706" y="5628"/>
                    <a:pt x="15207" y="29"/>
                  </a:cubicBezTo>
                  <a:lnTo>
                    <a:pt x="15164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-3225053" flipH="1">
            <a:off x="6923045" y="2842604"/>
            <a:ext cx="1686204" cy="2820866"/>
            <a:chOff x="3124925" y="1432375"/>
            <a:chExt cx="1175625" cy="1582725"/>
          </a:xfrm>
        </p:grpSpPr>
        <p:sp>
          <p:nvSpPr>
            <p:cNvPr id="480" name="Google Shape;480;p8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" name="Google Shape;506;p8"/>
          <p:cNvGrpSpPr/>
          <p:nvPr/>
        </p:nvGrpSpPr>
        <p:grpSpPr>
          <a:xfrm rot="-5998482" flipH="1">
            <a:off x="5064575" y="3799216"/>
            <a:ext cx="1903762" cy="1223791"/>
            <a:chOff x="6328375" y="2851100"/>
            <a:chExt cx="1042875" cy="670425"/>
          </a:xfrm>
        </p:grpSpPr>
        <p:sp>
          <p:nvSpPr>
            <p:cNvPr id="507" name="Google Shape;507;p8"/>
            <p:cNvSpPr/>
            <p:nvPr/>
          </p:nvSpPr>
          <p:spPr>
            <a:xfrm>
              <a:off x="6695750" y="2891575"/>
              <a:ext cx="335100" cy="291075"/>
            </a:xfrm>
            <a:custGeom>
              <a:avLst/>
              <a:gdLst/>
              <a:ahLst/>
              <a:cxnLst/>
              <a:rect l="l" t="t" r="r" b="b"/>
              <a:pathLst>
                <a:path w="13404" h="11643" extrusionOk="0">
                  <a:moveTo>
                    <a:pt x="0" y="0"/>
                  </a:moveTo>
                  <a:cubicBezTo>
                    <a:pt x="0" y="0"/>
                    <a:pt x="0" y="85"/>
                    <a:pt x="14" y="241"/>
                  </a:cubicBezTo>
                  <a:lnTo>
                    <a:pt x="11643" y="11642"/>
                  </a:lnTo>
                  <a:cubicBezTo>
                    <a:pt x="11799" y="10790"/>
                    <a:pt x="13403" y="639"/>
                    <a:pt x="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6696100" y="2897600"/>
              <a:ext cx="290725" cy="290500"/>
            </a:xfrm>
            <a:custGeom>
              <a:avLst/>
              <a:gdLst/>
              <a:ahLst/>
              <a:cxnLst/>
              <a:rect l="l" t="t" r="r" b="b"/>
              <a:pathLst>
                <a:path w="11629" h="11620" extrusionOk="0">
                  <a:moveTo>
                    <a:pt x="0" y="0"/>
                  </a:moveTo>
                  <a:lnTo>
                    <a:pt x="0" y="0"/>
                  </a:lnTo>
                  <a:cubicBezTo>
                    <a:pt x="146" y="1709"/>
                    <a:pt x="1366" y="11619"/>
                    <a:pt x="9699" y="11619"/>
                  </a:cubicBezTo>
                  <a:cubicBezTo>
                    <a:pt x="10300" y="11619"/>
                    <a:pt x="10938" y="11568"/>
                    <a:pt x="11614" y="11458"/>
                  </a:cubicBezTo>
                  <a:cubicBezTo>
                    <a:pt x="11614" y="11458"/>
                    <a:pt x="11614" y="11444"/>
                    <a:pt x="11629" y="11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7107475" y="2851100"/>
              <a:ext cx="239625" cy="410000"/>
            </a:xfrm>
            <a:custGeom>
              <a:avLst/>
              <a:gdLst/>
              <a:ahLst/>
              <a:cxnLst/>
              <a:rect l="l" t="t" r="r" b="b"/>
              <a:pathLst>
                <a:path w="9585" h="16400" extrusionOk="0">
                  <a:moveTo>
                    <a:pt x="1520" y="0"/>
                  </a:moveTo>
                  <a:cubicBezTo>
                    <a:pt x="1520" y="0"/>
                    <a:pt x="1449" y="57"/>
                    <a:pt x="1350" y="185"/>
                  </a:cubicBezTo>
                  <a:lnTo>
                    <a:pt x="1" y="16399"/>
                  </a:lnTo>
                  <a:cubicBezTo>
                    <a:pt x="768" y="15973"/>
                    <a:pt x="9585" y="10720"/>
                    <a:pt x="15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6914025" y="2855350"/>
              <a:ext cx="226850" cy="406450"/>
            </a:xfrm>
            <a:custGeom>
              <a:avLst/>
              <a:gdLst/>
              <a:ahLst/>
              <a:cxnLst/>
              <a:rect l="l" t="t" r="r" b="b"/>
              <a:pathLst>
                <a:path w="9074" h="16258" extrusionOk="0">
                  <a:moveTo>
                    <a:pt x="9074" y="1"/>
                  </a:moveTo>
                  <a:cubicBezTo>
                    <a:pt x="7767" y="1293"/>
                    <a:pt x="1" y="9556"/>
                    <a:pt x="7682" y="16258"/>
                  </a:cubicBezTo>
                  <a:lnTo>
                    <a:pt x="7739" y="16229"/>
                  </a:lnTo>
                  <a:lnTo>
                    <a:pt x="907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6966925" y="3155650"/>
              <a:ext cx="403950" cy="191350"/>
            </a:xfrm>
            <a:custGeom>
              <a:avLst/>
              <a:gdLst/>
              <a:ahLst/>
              <a:cxnLst/>
              <a:rect l="l" t="t" r="r" b="b"/>
              <a:pathLst>
                <a:path w="16158" h="7654" extrusionOk="0">
                  <a:moveTo>
                    <a:pt x="57" y="0"/>
                  </a:moveTo>
                  <a:lnTo>
                    <a:pt x="0" y="497"/>
                  </a:lnTo>
                  <a:lnTo>
                    <a:pt x="1236" y="3025"/>
                  </a:lnTo>
                  <a:cubicBezTo>
                    <a:pt x="1236" y="3025"/>
                    <a:pt x="1151" y="3351"/>
                    <a:pt x="412" y="3706"/>
                  </a:cubicBezTo>
                  <a:lnTo>
                    <a:pt x="1037" y="3891"/>
                  </a:lnTo>
                  <a:lnTo>
                    <a:pt x="1946" y="3692"/>
                  </a:lnTo>
                  <a:cubicBezTo>
                    <a:pt x="1946" y="3692"/>
                    <a:pt x="4686" y="4317"/>
                    <a:pt x="5438" y="4913"/>
                  </a:cubicBezTo>
                  <a:cubicBezTo>
                    <a:pt x="5424" y="4913"/>
                    <a:pt x="11685" y="7213"/>
                    <a:pt x="16087" y="7653"/>
                  </a:cubicBezTo>
                  <a:lnTo>
                    <a:pt x="16158" y="6972"/>
                  </a:lnTo>
                  <a:cubicBezTo>
                    <a:pt x="16158" y="6972"/>
                    <a:pt x="6958" y="5736"/>
                    <a:pt x="5595" y="3507"/>
                  </a:cubicBezTo>
                  <a:lnTo>
                    <a:pt x="5140" y="3635"/>
                  </a:lnTo>
                  <a:lnTo>
                    <a:pt x="5098" y="3947"/>
                  </a:lnTo>
                  <a:cubicBezTo>
                    <a:pt x="3848" y="3649"/>
                    <a:pt x="2641" y="3166"/>
                    <a:pt x="1534" y="2513"/>
                  </a:cubicBezTo>
                  <a:cubicBezTo>
                    <a:pt x="1534" y="2513"/>
                    <a:pt x="554" y="57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6675875" y="3308625"/>
              <a:ext cx="30175" cy="41550"/>
            </a:xfrm>
            <a:custGeom>
              <a:avLst/>
              <a:gdLst/>
              <a:ahLst/>
              <a:cxnLst/>
              <a:rect l="l" t="t" r="r" b="b"/>
              <a:pathLst>
                <a:path w="1207" h="1662" extrusionOk="0">
                  <a:moveTo>
                    <a:pt x="1207" y="1"/>
                  </a:moveTo>
                  <a:cubicBezTo>
                    <a:pt x="1008" y="72"/>
                    <a:pt x="795" y="171"/>
                    <a:pt x="596" y="256"/>
                  </a:cubicBezTo>
                  <a:lnTo>
                    <a:pt x="0" y="1264"/>
                  </a:lnTo>
                  <a:lnTo>
                    <a:pt x="14" y="1662"/>
                  </a:lnTo>
                  <a:cubicBezTo>
                    <a:pt x="312" y="1648"/>
                    <a:pt x="951" y="483"/>
                    <a:pt x="1207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6752900" y="3237475"/>
              <a:ext cx="246700" cy="53425"/>
            </a:xfrm>
            <a:custGeom>
              <a:avLst/>
              <a:gdLst/>
              <a:ahLst/>
              <a:cxnLst/>
              <a:rect l="l" t="t" r="r" b="b"/>
              <a:pathLst>
                <a:path w="9868" h="2137" extrusionOk="0">
                  <a:moveTo>
                    <a:pt x="9120" y="0"/>
                  </a:moveTo>
                  <a:cubicBezTo>
                    <a:pt x="7729" y="0"/>
                    <a:pt x="6350" y="84"/>
                    <a:pt x="4941" y="433"/>
                  </a:cubicBezTo>
                  <a:cubicBezTo>
                    <a:pt x="3890" y="674"/>
                    <a:pt x="2840" y="816"/>
                    <a:pt x="1803" y="958"/>
                  </a:cubicBezTo>
                  <a:cubicBezTo>
                    <a:pt x="1391" y="1058"/>
                    <a:pt x="1008" y="1214"/>
                    <a:pt x="653" y="1427"/>
                  </a:cubicBezTo>
                  <a:cubicBezTo>
                    <a:pt x="454" y="1640"/>
                    <a:pt x="241" y="1824"/>
                    <a:pt x="0" y="1981"/>
                  </a:cubicBezTo>
                  <a:cubicBezTo>
                    <a:pt x="355" y="1881"/>
                    <a:pt x="724" y="1810"/>
                    <a:pt x="1079" y="1753"/>
                  </a:cubicBezTo>
                  <a:lnTo>
                    <a:pt x="1079" y="2009"/>
                  </a:lnTo>
                  <a:lnTo>
                    <a:pt x="1434" y="2137"/>
                  </a:lnTo>
                  <a:cubicBezTo>
                    <a:pt x="2641" y="490"/>
                    <a:pt x="9868" y="106"/>
                    <a:pt x="9868" y="106"/>
                  </a:cubicBezTo>
                  <a:lnTo>
                    <a:pt x="9868" y="7"/>
                  </a:lnTo>
                  <a:cubicBezTo>
                    <a:pt x="9618" y="3"/>
                    <a:pt x="9369" y="0"/>
                    <a:pt x="91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6688650" y="3227000"/>
              <a:ext cx="311300" cy="88050"/>
            </a:xfrm>
            <a:custGeom>
              <a:avLst/>
              <a:gdLst/>
              <a:ahLst/>
              <a:cxnLst/>
              <a:rect l="l" t="t" r="r" b="b"/>
              <a:pathLst>
                <a:path w="12452" h="3522" extrusionOk="0">
                  <a:moveTo>
                    <a:pt x="12438" y="0"/>
                  </a:moveTo>
                  <a:cubicBezTo>
                    <a:pt x="8988" y="57"/>
                    <a:pt x="3976" y="1448"/>
                    <a:pt x="3976" y="1448"/>
                  </a:cubicBezTo>
                  <a:cubicBezTo>
                    <a:pt x="3365" y="1860"/>
                    <a:pt x="1193" y="2187"/>
                    <a:pt x="1193" y="2187"/>
                  </a:cubicBezTo>
                  <a:lnTo>
                    <a:pt x="497" y="1974"/>
                  </a:lnTo>
                  <a:lnTo>
                    <a:pt x="0" y="2059"/>
                  </a:lnTo>
                  <a:cubicBezTo>
                    <a:pt x="554" y="2400"/>
                    <a:pt x="597" y="2655"/>
                    <a:pt x="597" y="2655"/>
                  </a:cubicBezTo>
                  <a:lnTo>
                    <a:pt x="85" y="3521"/>
                  </a:lnTo>
                  <a:cubicBezTo>
                    <a:pt x="284" y="3436"/>
                    <a:pt x="483" y="3351"/>
                    <a:pt x="696" y="3266"/>
                  </a:cubicBezTo>
                  <a:cubicBezTo>
                    <a:pt x="753" y="3138"/>
                    <a:pt x="795" y="3067"/>
                    <a:pt x="795" y="3067"/>
                  </a:cubicBezTo>
                  <a:cubicBezTo>
                    <a:pt x="1363" y="2783"/>
                    <a:pt x="1960" y="2556"/>
                    <a:pt x="2584" y="2400"/>
                  </a:cubicBezTo>
                  <a:cubicBezTo>
                    <a:pt x="2826" y="2243"/>
                    <a:pt x="3039" y="2059"/>
                    <a:pt x="3237" y="1846"/>
                  </a:cubicBezTo>
                  <a:cubicBezTo>
                    <a:pt x="3578" y="1633"/>
                    <a:pt x="3976" y="1477"/>
                    <a:pt x="4373" y="1377"/>
                  </a:cubicBezTo>
                  <a:cubicBezTo>
                    <a:pt x="5424" y="1235"/>
                    <a:pt x="6475" y="1093"/>
                    <a:pt x="7511" y="852"/>
                  </a:cubicBezTo>
                  <a:cubicBezTo>
                    <a:pt x="8955" y="509"/>
                    <a:pt x="10346" y="420"/>
                    <a:pt x="11767" y="420"/>
                  </a:cubicBezTo>
                  <a:cubicBezTo>
                    <a:pt x="11994" y="420"/>
                    <a:pt x="12223" y="422"/>
                    <a:pt x="12452" y="426"/>
                  </a:cubicBezTo>
                  <a:lnTo>
                    <a:pt x="12438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6505250" y="3138600"/>
              <a:ext cx="199750" cy="148450"/>
            </a:xfrm>
            <a:custGeom>
              <a:avLst/>
              <a:gdLst/>
              <a:ahLst/>
              <a:cxnLst/>
              <a:rect l="l" t="t" r="r" b="b"/>
              <a:pathLst>
                <a:path w="7990" h="5938" extrusionOk="0">
                  <a:moveTo>
                    <a:pt x="53" y="1"/>
                  </a:moveTo>
                  <a:cubicBezTo>
                    <a:pt x="39" y="494"/>
                    <a:pt x="1" y="5938"/>
                    <a:pt x="6602" y="5938"/>
                  </a:cubicBezTo>
                  <a:cubicBezTo>
                    <a:pt x="7035" y="5938"/>
                    <a:pt x="7497" y="5914"/>
                    <a:pt x="7989" y="5865"/>
                  </a:cubicBezTo>
                  <a:cubicBezTo>
                    <a:pt x="7989" y="5865"/>
                    <a:pt x="7975" y="5808"/>
                    <a:pt x="7961" y="57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6506550" y="3129625"/>
              <a:ext cx="197725" cy="152050"/>
            </a:xfrm>
            <a:custGeom>
              <a:avLst/>
              <a:gdLst/>
              <a:ahLst/>
              <a:cxnLst/>
              <a:rect l="l" t="t" r="r" b="b"/>
              <a:pathLst>
                <a:path w="7909" h="6082" extrusionOk="0">
                  <a:moveTo>
                    <a:pt x="1974" y="1"/>
                  </a:moveTo>
                  <a:cubicBezTo>
                    <a:pt x="1374" y="1"/>
                    <a:pt x="718" y="102"/>
                    <a:pt x="1" y="331"/>
                  </a:cubicBezTo>
                  <a:cubicBezTo>
                    <a:pt x="1" y="346"/>
                    <a:pt x="1" y="346"/>
                    <a:pt x="1" y="360"/>
                  </a:cubicBezTo>
                  <a:lnTo>
                    <a:pt x="7909" y="6082"/>
                  </a:lnTo>
                  <a:cubicBezTo>
                    <a:pt x="7672" y="5148"/>
                    <a:pt x="6246" y="1"/>
                    <a:pt x="1974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6328375" y="3286250"/>
              <a:ext cx="359925" cy="226850"/>
            </a:xfrm>
            <a:custGeom>
              <a:avLst/>
              <a:gdLst/>
              <a:ahLst/>
              <a:cxnLst/>
              <a:rect l="l" t="t" r="r" b="b"/>
              <a:pathLst>
                <a:path w="14397" h="9074" extrusionOk="0">
                  <a:moveTo>
                    <a:pt x="9905" y="0"/>
                  </a:moveTo>
                  <a:cubicBezTo>
                    <a:pt x="6677" y="0"/>
                    <a:pt x="2489" y="1640"/>
                    <a:pt x="0" y="9017"/>
                  </a:cubicBezTo>
                  <a:cubicBezTo>
                    <a:pt x="0" y="9017"/>
                    <a:pt x="85" y="9045"/>
                    <a:pt x="242" y="9074"/>
                  </a:cubicBezTo>
                  <a:lnTo>
                    <a:pt x="14397" y="1023"/>
                  </a:lnTo>
                  <a:cubicBezTo>
                    <a:pt x="14069" y="857"/>
                    <a:pt x="12238" y="0"/>
                    <a:pt x="990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6334400" y="3311825"/>
              <a:ext cx="354975" cy="209700"/>
            </a:xfrm>
            <a:custGeom>
              <a:avLst/>
              <a:gdLst/>
              <a:ahLst/>
              <a:cxnLst/>
              <a:rect l="l" t="t" r="r" b="b"/>
              <a:pathLst>
                <a:path w="14199" h="8388" extrusionOk="0">
                  <a:moveTo>
                    <a:pt x="14142" y="0"/>
                  </a:moveTo>
                  <a:lnTo>
                    <a:pt x="1" y="8051"/>
                  </a:lnTo>
                  <a:cubicBezTo>
                    <a:pt x="540" y="8157"/>
                    <a:pt x="1922" y="8388"/>
                    <a:pt x="3625" y="8388"/>
                  </a:cubicBezTo>
                  <a:cubicBezTo>
                    <a:pt x="7612" y="8388"/>
                    <a:pt x="13363" y="7122"/>
                    <a:pt x="14199" y="29"/>
                  </a:cubicBezTo>
                  <a:lnTo>
                    <a:pt x="1414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6966925" y="3155650"/>
              <a:ext cx="35525" cy="56100"/>
            </a:xfrm>
            <a:custGeom>
              <a:avLst/>
              <a:gdLst/>
              <a:ahLst/>
              <a:cxnLst/>
              <a:rect l="l" t="t" r="r" b="b"/>
              <a:pathLst>
                <a:path w="1421" h="2244" extrusionOk="0">
                  <a:moveTo>
                    <a:pt x="57" y="0"/>
                  </a:moveTo>
                  <a:lnTo>
                    <a:pt x="0" y="497"/>
                  </a:lnTo>
                  <a:lnTo>
                    <a:pt x="668" y="1860"/>
                  </a:lnTo>
                  <a:cubicBezTo>
                    <a:pt x="909" y="1988"/>
                    <a:pt x="1165" y="2116"/>
                    <a:pt x="1420" y="2244"/>
                  </a:cubicBezTo>
                  <a:cubicBezTo>
                    <a:pt x="1151" y="1591"/>
                    <a:pt x="455" y="43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7060625" y="3243325"/>
              <a:ext cx="310625" cy="90175"/>
            </a:xfrm>
            <a:custGeom>
              <a:avLst/>
              <a:gdLst/>
              <a:ahLst/>
              <a:cxnLst/>
              <a:rect l="l" t="t" r="r" b="b"/>
              <a:pathLst>
                <a:path w="12425" h="3607" extrusionOk="0">
                  <a:moveTo>
                    <a:pt x="1861" y="0"/>
                  </a:moveTo>
                  <a:lnTo>
                    <a:pt x="1406" y="128"/>
                  </a:lnTo>
                  <a:lnTo>
                    <a:pt x="1364" y="455"/>
                  </a:lnTo>
                  <a:cubicBezTo>
                    <a:pt x="909" y="341"/>
                    <a:pt x="455" y="199"/>
                    <a:pt x="1" y="43"/>
                  </a:cubicBezTo>
                  <a:lnTo>
                    <a:pt x="1" y="43"/>
                  </a:lnTo>
                  <a:cubicBezTo>
                    <a:pt x="285" y="270"/>
                    <a:pt x="540" y="540"/>
                    <a:pt x="767" y="824"/>
                  </a:cubicBezTo>
                  <a:cubicBezTo>
                    <a:pt x="1137" y="1136"/>
                    <a:pt x="1662" y="1335"/>
                    <a:pt x="2187" y="1534"/>
                  </a:cubicBezTo>
                  <a:cubicBezTo>
                    <a:pt x="3508" y="1818"/>
                    <a:pt x="4842" y="2116"/>
                    <a:pt x="6149" y="2542"/>
                  </a:cubicBezTo>
                  <a:cubicBezTo>
                    <a:pt x="8236" y="3237"/>
                    <a:pt x="10294" y="3450"/>
                    <a:pt x="12410" y="3607"/>
                  </a:cubicBezTo>
                  <a:lnTo>
                    <a:pt x="12424" y="3479"/>
                  </a:lnTo>
                  <a:cubicBezTo>
                    <a:pt x="12424" y="3479"/>
                    <a:pt x="3224" y="2229"/>
                    <a:pt x="18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6976875" y="3202150"/>
              <a:ext cx="393300" cy="144850"/>
            </a:xfrm>
            <a:custGeom>
              <a:avLst/>
              <a:gdLst/>
              <a:ahLst/>
              <a:cxnLst/>
              <a:rect l="l" t="t" r="r" b="b"/>
              <a:pathLst>
                <a:path w="15732" h="5794" extrusionOk="0">
                  <a:moveTo>
                    <a:pt x="256" y="0"/>
                  </a:moveTo>
                  <a:lnTo>
                    <a:pt x="824" y="1165"/>
                  </a:lnTo>
                  <a:cubicBezTo>
                    <a:pt x="824" y="1165"/>
                    <a:pt x="738" y="1491"/>
                    <a:pt x="0" y="1846"/>
                  </a:cubicBezTo>
                  <a:lnTo>
                    <a:pt x="625" y="2031"/>
                  </a:lnTo>
                  <a:lnTo>
                    <a:pt x="1533" y="1832"/>
                  </a:lnTo>
                  <a:cubicBezTo>
                    <a:pt x="1533" y="1832"/>
                    <a:pt x="4274" y="2457"/>
                    <a:pt x="5026" y="3053"/>
                  </a:cubicBezTo>
                  <a:cubicBezTo>
                    <a:pt x="5026" y="3053"/>
                    <a:pt x="11287" y="5339"/>
                    <a:pt x="15675" y="5793"/>
                  </a:cubicBezTo>
                  <a:lnTo>
                    <a:pt x="15731" y="5239"/>
                  </a:lnTo>
                  <a:cubicBezTo>
                    <a:pt x="13630" y="5097"/>
                    <a:pt x="11571" y="4884"/>
                    <a:pt x="9484" y="4174"/>
                  </a:cubicBezTo>
                  <a:cubicBezTo>
                    <a:pt x="8178" y="3763"/>
                    <a:pt x="6858" y="3465"/>
                    <a:pt x="5523" y="3181"/>
                  </a:cubicBezTo>
                  <a:cubicBezTo>
                    <a:pt x="5012" y="2982"/>
                    <a:pt x="4487" y="2783"/>
                    <a:pt x="4103" y="2471"/>
                  </a:cubicBezTo>
                  <a:cubicBezTo>
                    <a:pt x="3876" y="2173"/>
                    <a:pt x="3621" y="1917"/>
                    <a:pt x="3337" y="1690"/>
                  </a:cubicBezTo>
                  <a:cubicBezTo>
                    <a:pt x="2570" y="1420"/>
                    <a:pt x="1817" y="1079"/>
                    <a:pt x="1122" y="653"/>
                  </a:cubicBezTo>
                  <a:cubicBezTo>
                    <a:pt x="1122" y="653"/>
                    <a:pt x="1079" y="554"/>
                    <a:pt x="1008" y="384"/>
                  </a:cubicBezTo>
                  <a:cubicBezTo>
                    <a:pt x="753" y="256"/>
                    <a:pt x="497" y="128"/>
                    <a:pt x="256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6747575" y="3242475"/>
              <a:ext cx="385125" cy="192175"/>
            </a:xfrm>
            <a:custGeom>
              <a:avLst/>
              <a:gdLst/>
              <a:ahLst/>
              <a:cxnLst/>
              <a:rect l="l" t="t" r="r" b="b"/>
              <a:pathLst>
                <a:path w="15405" h="7687" extrusionOk="0">
                  <a:moveTo>
                    <a:pt x="9793" y="0"/>
                  </a:moveTo>
                  <a:cubicBezTo>
                    <a:pt x="6779" y="0"/>
                    <a:pt x="3072" y="1559"/>
                    <a:pt x="0" y="7588"/>
                  </a:cubicBezTo>
                  <a:cubicBezTo>
                    <a:pt x="0" y="7588"/>
                    <a:pt x="85" y="7630"/>
                    <a:pt x="241" y="7687"/>
                  </a:cubicBezTo>
                  <a:lnTo>
                    <a:pt x="15405" y="1752"/>
                  </a:lnTo>
                  <a:cubicBezTo>
                    <a:pt x="15046" y="1506"/>
                    <a:pt x="12754" y="0"/>
                    <a:pt x="979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6753600" y="3286275"/>
              <a:ext cx="380175" cy="174100"/>
            </a:xfrm>
            <a:custGeom>
              <a:avLst/>
              <a:gdLst/>
              <a:ahLst/>
              <a:cxnLst/>
              <a:rect l="l" t="t" r="r" b="b"/>
              <a:pathLst>
                <a:path w="15207" h="6964" extrusionOk="0">
                  <a:moveTo>
                    <a:pt x="15164" y="0"/>
                  </a:moveTo>
                  <a:lnTo>
                    <a:pt x="0" y="5935"/>
                  </a:lnTo>
                  <a:cubicBezTo>
                    <a:pt x="748" y="6192"/>
                    <a:pt x="3193" y="6963"/>
                    <a:pt x="5942" y="6963"/>
                  </a:cubicBezTo>
                  <a:cubicBezTo>
                    <a:pt x="9560" y="6963"/>
                    <a:pt x="13706" y="5628"/>
                    <a:pt x="15207" y="29"/>
                  </a:cubicBezTo>
                  <a:lnTo>
                    <a:pt x="15164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" name="Google Shape;524;p8"/>
          <p:cNvGrpSpPr/>
          <p:nvPr/>
        </p:nvGrpSpPr>
        <p:grpSpPr>
          <a:xfrm rot="-4882059" flipH="1">
            <a:off x="7891512" y="541923"/>
            <a:ext cx="1813251" cy="2441151"/>
            <a:chOff x="3124925" y="1432375"/>
            <a:chExt cx="1175625" cy="1582725"/>
          </a:xfrm>
        </p:grpSpPr>
        <p:sp>
          <p:nvSpPr>
            <p:cNvPr id="525" name="Google Shape;525;p8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8"/>
          <p:cNvGrpSpPr/>
          <p:nvPr/>
        </p:nvGrpSpPr>
        <p:grpSpPr>
          <a:xfrm rot="-3225053" flipH="1">
            <a:off x="4706695" y="4052279"/>
            <a:ext cx="1686204" cy="2820866"/>
            <a:chOff x="3124925" y="1432375"/>
            <a:chExt cx="1175625" cy="1582725"/>
          </a:xfrm>
        </p:grpSpPr>
        <p:sp>
          <p:nvSpPr>
            <p:cNvPr id="552" name="Google Shape;552;p8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" name="Google Shape;578;p8"/>
          <p:cNvGrpSpPr/>
          <p:nvPr/>
        </p:nvGrpSpPr>
        <p:grpSpPr>
          <a:xfrm rot="1103786" flipH="1">
            <a:off x="6323666" y="4409137"/>
            <a:ext cx="1612461" cy="1096730"/>
            <a:chOff x="5108400" y="1920800"/>
            <a:chExt cx="979550" cy="666250"/>
          </a:xfrm>
        </p:grpSpPr>
        <p:sp>
          <p:nvSpPr>
            <p:cNvPr id="579" name="Google Shape;579;p8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" name="Google Shape;587;p8"/>
          <p:cNvGrpSpPr/>
          <p:nvPr/>
        </p:nvGrpSpPr>
        <p:grpSpPr>
          <a:xfrm rot="9288170" flipH="1">
            <a:off x="7112823" y="83726"/>
            <a:ext cx="2648362" cy="1025748"/>
            <a:chOff x="5004050" y="3831475"/>
            <a:chExt cx="839475" cy="325150"/>
          </a:xfrm>
        </p:grpSpPr>
        <p:sp>
          <p:nvSpPr>
            <p:cNvPr id="588" name="Google Shape;588;p8"/>
            <p:cNvSpPr/>
            <p:nvPr/>
          </p:nvSpPr>
          <p:spPr>
            <a:xfrm>
              <a:off x="5004050" y="3955550"/>
              <a:ext cx="217600" cy="108275"/>
            </a:xfrm>
            <a:custGeom>
              <a:avLst/>
              <a:gdLst/>
              <a:ahLst/>
              <a:cxnLst/>
              <a:rect l="l" t="t" r="r" b="b"/>
              <a:pathLst>
                <a:path w="8704" h="4331" extrusionOk="0">
                  <a:moveTo>
                    <a:pt x="5469" y="0"/>
                  </a:moveTo>
                  <a:cubicBezTo>
                    <a:pt x="4111" y="0"/>
                    <a:pt x="2303" y="646"/>
                    <a:pt x="0" y="2733"/>
                  </a:cubicBezTo>
                  <a:cubicBezTo>
                    <a:pt x="0" y="2733"/>
                    <a:pt x="2570" y="4331"/>
                    <a:pt x="4997" y="4331"/>
                  </a:cubicBezTo>
                  <a:cubicBezTo>
                    <a:pt x="6505" y="4331"/>
                    <a:pt x="7958" y="3713"/>
                    <a:pt x="8704" y="1710"/>
                  </a:cubicBezTo>
                  <a:cubicBezTo>
                    <a:pt x="8695" y="1710"/>
                    <a:pt x="7679" y="0"/>
                    <a:pt x="5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5035275" y="3998300"/>
              <a:ext cx="186025" cy="22025"/>
            </a:xfrm>
            <a:custGeom>
              <a:avLst/>
              <a:gdLst/>
              <a:ahLst/>
              <a:cxnLst/>
              <a:rect l="l" t="t" r="r" b="b"/>
              <a:pathLst>
                <a:path w="7441" h="881" fill="none" extrusionOk="0">
                  <a:moveTo>
                    <a:pt x="7440" y="0"/>
                  </a:moveTo>
                  <a:lnTo>
                    <a:pt x="1" y="8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5173350" y="3855250"/>
              <a:ext cx="192425" cy="137325"/>
            </a:xfrm>
            <a:custGeom>
              <a:avLst/>
              <a:gdLst/>
              <a:ahLst/>
              <a:cxnLst/>
              <a:rect l="l" t="t" r="r" b="b"/>
              <a:pathLst>
                <a:path w="7697" h="5493" extrusionOk="0">
                  <a:moveTo>
                    <a:pt x="1" y="1"/>
                  </a:moveTo>
                  <a:cubicBezTo>
                    <a:pt x="1" y="1"/>
                    <a:pt x="1336" y="5493"/>
                    <a:pt x="4786" y="5493"/>
                  </a:cubicBezTo>
                  <a:cubicBezTo>
                    <a:pt x="5313" y="5493"/>
                    <a:pt x="5889" y="5365"/>
                    <a:pt x="6518" y="5069"/>
                  </a:cubicBezTo>
                  <a:cubicBezTo>
                    <a:pt x="6518" y="5069"/>
                    <a:pt x="7696" y="3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5216775" y="3982350"/>
              <a:ext cx="185900" cy="174275"/>
            </a:xfrm>
            <a:custGeom>
              <a:avLst/>
              <a:gdLst/>
              <a:ahLst/>
              <a:cxnLst/>
              <a:rect l="l" t="t" r="r" b="b"/>
              <a:pathLst>
                <a:path w="7436" h="6971" extrusionOk="0">
                  <a:moveTo>
                    <a:pt x="4473" y="0"/>
                  </a:moveTo>
                  <a:cubicBezTo>
                    <a:pt x="3413" y="0"/>
                    <a:pt x="0" y="473"/>
                    <a:pt x="337" y="6971"/>
                  </a:cubicBezTo>
                  <a:cubicBezTo>
                    <a:pt x="337" y="6971"/>
                    <a:pt x="7436" y="4543"/>
                    <a:pt x="4781" y="14"/>
                  </a:cubicBezTo>
                  <a:lnTo>
                    <a:pt x="4781" y="14"/>
                  </a:lnTo>
                  <a:cubicBezTo>
                    <a:pt x="4781" y="14"/>
                    <a:pt x="4780" y="14"/>
                    <a:pt x="4779" y="14"/>
                  </a:cubicBezTo>
                  <a:cubicBezTo>
                    <a:pt x="4765" y="14"/>
                    <a:pt x="4653" y="0"/>
                    <a:pt x="4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5195725" y="3871575"/>
              <a:ext cx="140575" cy="266250"/>
            </a:xfrm>
            <a:custGeom>
              <a:avLst/>
              <a:gdLst/>
              <a:ahLst/>
              <a:cxnLst/>
              <a:rect l="l" t="t" r="r" b="b"/>
              <a:pathLst>
                <a:path w="5623" h="10650" fill="none" extrusionOk="0">
                  <a:moveTo>
                    <a:pt x="0" y="1"/>
                  </a:moveTo>
                  <a:lnTo>
                    <a:pt x="5623" y="4459"/>
                  </a:lnTo>
                  <a:lnTo>
                    <a:pt x="1846" y="10649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5363600" y="3863050"/>
              <a:ext cx="153725" cy="109950"/>
            </a:xfrm>
            <a:custGeom>
              <a:avLst/>
              <a:gdLst/>
              <a:ahLst/>
              <a:cxnLst/>
              <a:rect l="l" t="t" r="r" b="b"/>
              <a:pathLst>
                <a:path w="6149" h="4398" extrusionOk="0">
                  <a:moveTo>
                    <a:pt x="1" y="1"/>
                  </a:moveTo>
                  <a:cubicBezTo>
                    <a:pt x="1" y="1"/>
                    <a:pt x="1060" y="4398"/>
                    <a:pt x="3828" y="4398"/>
                  </a:cubicBezTo>
                  <a:cubicBezTo>
                    <a:pt x="4249" y="4398"/>
                    <a:pt x="4709" y="4296"/>
                    <a:pt x="5212" y="4062"/>
                  </a:cubicBezTo>
                  <a:cubicBezTo>
                    <a:pt x="5212" y="4062"/>
                    <a:pt x="6149" y="25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5398275" y="3964925"/>
              <a:ext cx="148875" cy="139525"/>
            </a:xfrm>
            <a:custGeom>
              <a:avLst/>
              <a:gdLst/>
              <a:ahLst/>
              <a:cxnLst/>
              <a:rect l="l" t="t" r="r" b="b"/>
              <a:pathLst>
                <a:path w="5955" h="5581" extrusionOk="0">
                  <a:moveTo>
                    <a:pt x="3562" y="0"/>
                  </a:moveTo>
                  <a:cubicBezTo>
                    <a:pt x="2697" y="0"/>
                    <a:pt x="0" y="412"/>
                    <a:pt x="275" y="5581"/>
                  </a:cubicBezTo>
                  <a:cubicBezTo>
                    <a:pt x="275" y="5581"/>
                    <a:pt x="5954" y="3635"/>
                    <a:pt x="3825" y="15"/>
                  </a:cubicBezTo>
                  <a:cubicBezTo>
                    <a:pt x="3825" y="15"/>
                    <a:pt x="3726" y="0"/>
                    <a:pt x="3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5381350" y="3876200"/>
              <a:ext cx="112550" cy="213350"/>
            </a:xfrm>
            <a:custGeom>
              <a:avLst/>
              <a:gdLst/>
              <a:ahLst/>
              <a:cxnLst/>
              <a:rect l="l" t="t" r="r" b="b"/>
              <a:pathLst>
                <a:path w="4502" h="8534" fill="none" extrusionOk="0">
                  <a:moveTo>
                    <a:pt x="1" y="0"/>
                  </a:moveTo>
                  <a:lnTo>
                    <a:pt x="4502" y="3564"/>
                  </a:lnTo>
                  <a:lnTo>
                    <a:pt x="1477" y="853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5517650" y="3849925"/>
              <a:ext cx="149825" cy="106925"/>
            </a:xfrm>
            <a:custGeom>
              <a:avLst/>
              <a:gdLst/>
              <a:ahLst/>
              <a:cxnLst/>
              <a:rect l="l" t="t" r="r" b="b"/>
              <a:pathLst>
                <a:path w="5993" h="4277" extrusionOk="0">
                  <a:moveTo>
                    <a:pt x="1" y="1"/>
                  </a:moveTo>
                  <a:cubicBezTo>
                    <a:pt x="1" y="1"/>
                    <a:pt x="1038" y="4276"/>
                    <a:pt x="3724" y="4276"/>
                  </a:cubicBezTo>
                  <a:cubicBezTo>
                    <a:pt x="4133" y="4276"/>
                    <a:pt x="4581" y="4177"/>
                    <a:pt x="5070" y="3948"/>
                  </a:cubicBezTo>
                  <a:cubicBezTo>
                    <a:pt x="5070" y="3948"/>
                    <a:pt x="5992" y="24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5551575" y="3948925"/>
              <a:ext cx="144650" cy="135650"/>
            </a:xfrm>
            <a:custGeom>
              <a:avLst/>
              <a:gdLst/>
              <a:ahLst/>
              <a:cxnLst/>
              <a:rect l="l" t="t" r="r" b="b"/>
              <a:pathLst>
                <a:path w="5786" h="5426" extrusionOk="0">
                  <a:moveTo>
                    <a:pt x="3448" y="1"/>
                  </a:moveTo>
                  <a:cubicBezTo>
                    <a:pt x="2596" y="1"/>
                    <a:pt x="1" y="409"/>
                    <a:pt x="262" y="5426"/>
                  </a:cubicBezTo>
                  <a:cubicBezTo>
                    <a:pt x="262" y="5426"/>
                    <a:pt x="5785" y="3537"/>
                    <a:pt x="3713" y="16"/>
                  </a:cubicBezTo>
                  <a:cubicBezTo>
                    <a:pt x="3713" y="16"/>
                    <a:pt x="3613" y="1"/>
                    <a:pt x="3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5535050" y="3862700"/>
              <a:ext cx="109350" cy="207325"/>
            </a:xfrm>
            <a:custGeom>
              <a:avLst/>
              <a:gdLst/>
              <a:ahLst/>
              <a:cxnLst/>
              <a:rect l="l" t="t" r="r" b="b"/>
              <a:pathLst>
                <a:path w="4374" h="8293" fill="none" extrusionOk="0">
                  <a:moveTo>
                    <a:pt x="1" y="1"/>
                  </a:moveTo>
                  <a:lnTo>
                    <a:pt x="4374" y="3465"/>
                  </a:lnTo>
                  <a:lnTo>
                    <a:pt x="1435" y="829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5673475" y="3831475"/>
              <a:ext cx="142725" cy="101650"/>
            </a:xfrm>
            <a:custGeom>
              <a:avLst/>
              <a:gdLst/>
              <a:ahLst/>
              <a:cxnLst/>
              <a:rect l="l" t="t" r="r" b="b"/>
              <a:pathLst>
                <a:path w="5709" h="4066" extrusionOk="0">
                  <a:moveTo>
                    <a:pt x="1" y="0"/>
                  </a:moveTo>
                  <a:cubicBezTo>
                    <a:pt x="1" y="0"/>
                    <a:pt x="982" y="4066"/>
                    <a:pt x="3547" y="4066"/>
                  </a:cubicBezTo>
                  <a:cubicBezTo>
                    <a:pt x="3941" y="4066"/>
                    <a:pt x="4372" y="3970"/>
                    <a:pt x="4842" y="3749"/>
                  </a:cubicBezTo>
                  <a:cubicBezTo>
                    <a:pt x="4842" y="3749"/>
                    <a:pt x="5708" y="22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5705875" y="3925575"/>
              <a:ext cx="137650" cy="129550"/>
            </a:xfrm>
            <a:custGeom>
              <a:avLst/>
              <a:gdLst/>
              <a:ahLst/>
              <a:cxnLst/>
              <a:rect l="l" t="t" r="r" b="b"/>
              <a:pathLst>
                <a:path w="5506" h="5182" extrusionOk="0">
                  <a:moveTo>
                    <a:pt x="3313" y="0"/>
                  </a:moveTo>
                  <a:cubicBezTo>
                    <a:pt x="2522" y="0"/>
                    <a:pt x="1" y="375"/>
                    <a:pt x="252" y="5181"/>
                  </a:cubicBezTo>
                  <a:cubicBezTo>
                    <a:pt x="252" y="5181"/>
                    <a:pt x="5506" y="3378"/>
                    <a:pt x="3546" y="13"/>
                  </a:cubicBezTo>
                  <a:cubicBezTo>
                    <a:pt x="3546" y="13"/>
                    <a:pt x="3459" y="0"/>
                    <a:pt x="3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5690175" y="3843550"/>
              <a:ext cx="104375" cy="197375"/>
            </a:xfrm>
            <a:custGeom>
              <a:avLst/>
              <a:gdLst/>
              <a:ahLst/>
              <a:cxnLst/>
              <a:rect l="l" t="t" r="r" b="b"/>
              <a:pathLst>
                <a:path w="4175" h="7895" fill="none" extrusionOk="0">
                  <a:moveTo>
                    <a:pt x="0" y="0"/>
                  </a:moveTo>
                  <a:lnTo>
                    <a:pt x="4174" y="3294"/>
                  </a:lnTo>
                  <a:lnTo>
                    <a:pt x="1377" y="789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5221278" y="3918075"/>
              <a:ext cx="616929" cy="80250"/>
            </a:xfrm>
            <a:custGeom>
              <a:avLst/>
              <a:gdLst/>
              <a:ahLst/>
              <a:cxnLst/>
              <a:rect l="l" t="t" r="r" b="b"/>
              <a:pathLst>
                <a:path w="27474" h="3210" fill="none" extrusionOk="0">
                  <a:moveTo>
                    <a:pt x="0" y="3209"/>
                  </a:moveTo>
                  <a:lnTo>
                    <a:pt x="27474" y="1"/>
                  </a:lnTo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" name="Google Shape;603;p8"/>
          <p:cNvGrpSpPr/>
          <p:nvPr/>
        </p:nvGrpSpPr>
        <p:grpSpPr>
          <a:xfrm rot="9288170" flipH="1">
            <a:off x="6825898" y="1997501"/>
            <a:ext cx="2648362" cy="1025748"/>
            <a:chOff x="5004050" y="3831475"/>
            <a:chExt cx="839475" cy="325150"/>
          </a:xfrm>
        </p:grpSpPr>
        <p:sp>
          <p:nvSpPr>
            <p:cNvPr id="604" name="Google Shape;604;p8"/>
            <p:cNvSpPr/>
            <p:nvPr/>
          </p:nvSpPr>
          <p:spPr>
            <a:xfrm>
              <a:off x="5004050" y="3955550"/>
              <a:ext cx="217600" cy="108275"/>
            </a:xfrm>
            <a:custGeom>
              <a:avLst/>
              <a:gdLst/>
              <a:ahLst/>
              <a:cxnLst/>
              <a:rect l="l" t="t" r="r" b="b"/>
              <a:pathLst>
                <a:path w="8704" h="4331" extrusionOk="0">
                  <a:moveTo>
                    <a:pt x="5469" y="0"/>
                  </a:moveTo>
                  <a:cubicBezTo>
                    <a:pt x="4111" y="0"/>
                    <a:pt x="2303" y="646"/>
                    <a:pt x="0" y="2733"/>
                  </a:cubicBezTo>
                  <a:cubicBezTo>
                    <a:pt x="0" y="2733"/>
                    <a:pt x="2570" y="4331"/>
                    <a:pt x="4997" y="4331"/>
                  </a:cubicBezTo>
                  <a:cubicBezTo>
                    <a:pt x="6505" y="4331"/>
                    <a:pt x="7958" y="3713"/>
                    <a:pt x="8704" y="1710"/>
                  </a:cubicBezTo>
                  <a:cubicBezTo>
                    <a:pt x="8695" y="1710"/>
                    <a:pt x="7679" y="0"/>
                    <a:pt x="5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5035275" y="3998300"/>
              <a:ext cx="186025" cy="22025"/>
            </a:xfrm>
            <a:custGeom>
              <a:avLst/>
              <a:gdLst/>
              <a:ahLst/>
              <a:cxnLst/>
              <a:rect l="l" t="t" r="r" b="b"/>
              <a:pathLst>
                <a:path w="7441" h="881" fill="none" extrusionOk="0">
                  <a:moveTo>
                    <a:pt x="7440" y="0"/>
                  </a:moveTo>
                  <a:lnTo>
                    <a:pt x="1" y="8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5173350" y="3855250"/>
              <a:ext cx="192425" cy="137325"/>
            </a:xfrm>
            <a:custGeom>
              <a:avLst/>
              <a:gdLst/>
              <a:ahLst/>
              <a:cxnLst/>
              <a:rect l="l" t="t" r="r" b="b"/>
              <a:pathLst>
                <a:path w="7697" h="5493" extrusionOk="0">
                  <a:moveTo>
                    <a:pt x="1" y="1"/>
                  </a:moveTo>
                  <a:cubicBezTo>
                    <a:pt x="1" y="1"/>
                    <a:pt x="1336" y="5493"/>
                    <a:pt x="4786" y="5493"/>
                  </a:cubicBezTo>
                  <a:cubicBezTo>
                    <a:pt x="5313" y="5493"/>
                    <a:pt x="5889" y="5365"/>
                    <a:pt x="6518" y="5069"/>
                  </a:cubicBezTo>
                  <a:cubicBezTo>
                    <a:pt x="6518" y="5069"/>
                    <a:pt x="7696" y="3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5216775" y="3982350"/>
              <a:ext cx="185900" cy="174275"/>
            </a:xfrm>
            <a:custGeom>
              <a:avLst/>
              <a:gdLst/>
              <a:ahLst/>
              <a:cxnLst/>
              <a:rect l="l" t="t" r="r" b="b"/>
              <a:pathLst>
                <a:path w="7436" h="6971" extrusionOk="0">
                  <a:moveTo>
                    <a:pt x="4473" y="0"/>
                  </a:moveTo>
                  <a:cubicBezTo>
                    <a:pt x="3413" y="0"/>
                    <a:pt x="0" y="473"/>
                    <a:pt x="337" y="6971"/>
                  </a:cubicBezTo>
                  <a:cubicBezTo>
                    <a:pt x="337" y="6971"/>
                    <a:pt x="7436" y="4543"/>
                    <a:pt x="4781" y="14"/>
                  </a:cubicBezTo>
                  <a:lnTo>
                    <a:pt x="4781" y="14"/>
                  </a:lnTo>
                  <a:cubicBezTo>
                    <a:pt x="4781" y="14"/>
                    <a:pt x="4780" y="14"/>
                    <a:pt x="4779" y="14"/>
                  </a:cubicBezTo>
                  <a:cubicBezTo>
                    <a:pt x="4765" y="14"/>
                    <a:pt x="4653" y="0"/>
                    <a:pt x="4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5195725" y="3871575"/>
              <a:ext cx="140575" cy="266250"/>
            </a:xfrm>
            <a:custGeom>
              <a:avLst/>
              <a:gdLst/>
              <a:ahLst/>
              <a:cxnLst/>
              <a:rect l="l" t="t" r="r" b="b"/>
              <a:pathLst>
                <a:path w="5623" h="10650" fill="none" extrusionOk="0">
                  <a:moveTo>
                    <a:pt x="0" y="1"/>
                  </a:moveTo>
                  <a:lnTo>
                    <a:pt x="5623" y="4459"/>
                  </a:lnTo>
                  <a:lnTo>
                    <a:pt x="1846" y="10649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5363600" y="3863050"/>
              <a:ext cx="153725" cy="109950"/>
            </a:xfrm>
            <a:custGeom>
              <a:avLst/>
              <a:gdLst/>
              <a:ahLst/>
              <a:cxnLst/>
              <a:rect l="l" t="t" r="r" b="b"/>
              <a:pathLst>
                <a:path w="6149" h="4398" extrusionOk="0">
                  <a:moveTo>
                    <a:pt x="1" y="1"/>
                  </a:moveTo>
                  <a:cubicBezTo>
                    <a:pt x="1" y="1"/>
                    <a:pt x="1060" y="4398"/>
                    <a:pt x="3828" y="4398"/>
                  </a:cubicBezTo>
                  <a:cubicBezTo>
                    <a:pt x="4249" y="4398"/>
                    <a:pt x="4709" y="4296"/>
                    <a:pt x="5212" y="4062"/>
                  </a:cubicBezTo>
                  <a:cubicBezTo>
                    <a:pt x="5212" y="4062"/>
                    <a:pt x="6149" y="25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5398275" y="3964925"/>
              <a:ext cx="148875" cy="139525"/>
            </a:xfrm>
            <a:custGeom>
              <a:avLst/>
              <a:gdLst/>
              <a:ahLst/>
              <a:cxnLst/>
              <a:rect l="l" t="t" r="r" b="b"/>
              <a:pathLst>
                <a:path w="5955" h="5581" extrusionOk="0">
                  <a:moveTo>
                    <a:pt x="3562" y="0"/>
                  </a:moveTo>
                  <a:cubicBezTo>
                    <a:pt x="2697" y="0"/>
                    <a:pt x="0" y="412"/>
                    <a:pt x="275" y="5581"/>
                  </a:cubicBezTo>
                  <a:cubicBezTo>
                    <a:pt x="275" y="5581"/>
                    <a:pt x="5954" y="3635"/>
                    <a:pt x="3825" y="15"/>
                  </a:cubicBezTo>
                  <a:cubicBezTo>
                    <a:pt x="3825" y="15"/>
                    <a:pt x="3726" y="0"/>
                    <a:pt x="3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5381350" y="3876200"/>
              <a:ext cx="112550" cy="213350"/>
            </a:xfrm>
            <a:custGeom>
              <a:avLst/>
              <a:gdLst/>
              <a:ahLst/>
              <a:cxnLst/>
              <a:rect l="l" t="t" r="r" b="b"/>
              <a:pathLst>
                <a:path w="4502" h="8534" fill="none" extrusionOk="0">
                  <a:moveTo>
                    <a:pt x="1" y="0"/>
                  </a:moveTo>
                  <a:lnTo>
                    <a:pt x="4502" y="3564"/>
                  </a:lnTo>
                  <a:lnTo>
                    <a:pt x="1477" y="853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8"/>
            <p:cNvSpPr/>
            <p:nvPr/>
          </p:nvSpPr>
          <p:spPr>
            <a:xfrm>
              <a:off x="5517650" y="3849925"/>
              <a:ext cx="149825" cy="106925"/>
            </a:xfrm>
            <a:custGeom>
              <a:avLst/>
              <a:gdLst/>
              <a:ahLst/>
              <a:cxnLst/>
              <a:rect l="l" t="t" r="r" b="b"/>
              <a:pathLst>
                <a:path w="5993" h="4277" extrusionOk="0">
                  <a:moveTo>
                    <a:pt x="1" y="1"/>
                  </a:moveTo>
                  <a:cubicBezTo>
                    <a:pt x="1" y="1"/>
                    <a:pt x="1038" y="4276"/>
                    <a:pt x="3724" y="4276"/>
                  </a:cubicBezTo>
                  <a:cubicBezTo>
                    <a:pt x="4133" y="4276"/>
                    <a:pt x="4581" y="4177"/>
                    <a:pt x="5070" y="3948"/>
                  </a:cubicBezTo>
                  <a:cubicBezTo>
                    <a:pt x="5070" y="3948"/>
                    <a:pt x="5992" y="24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>
              <a:off x="5551575" y="3948925"/>
              <a:ext cx="144650" cy="135650"/>
            </a:xfrm>
            <a:custGeom>
              <a:avLst/>
              <a:gdLst/>
              <a:ahLst/>
              <a:cxnLst/>
              <a:rect l="l" t="t" r="r" b="b"/>
              <a:pathLst>
                <a:path w="5786" h="5426" extrusionOk="0">
                  <a:moveTo>
                    <a:pt x="3448" y="1"/>
                  </a:moveTo>
                  <a:cubicBezTo>
                    <a:pt x="2596" y="1"/>
                    <a:pt x="1" y="409"/>
                    <a:pt x="262" y="5426"/>
                  </a:cubicBezTo>
                  <a:cubicBezTo>
                    <a:pt x="262" y="5426"/>
                    <a:pt x="5785" y="3537"/>
                    <a:pt x="3713" y="16"/>
                  </a:cubicBezTo>
                  <a:cubicBezTo>
                    <a:pt x="3713" y="16"/>
                    <a:pt x="3613" y="1"/>
                    <a:pt x="3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5535050" y="3862700"/>
              <a:ext cx="109350" cy="207325"/>
            </a:xfrm>
            <a:custGeom>
              <a:avLst/>
              <a:gdLst/>
              <a:ahLst/>
              <a:cxnLst/>
              <a:rect l="l" t="t" r="r" b="b"/>
              <a:pathLst>
                <a:path w="4374" h="8293" fill="none" extrusionOk="0">
                  <a:moveTo>
                    <a:pt x="1" y="1"/>
                  </a:moveTo>
                  <a:lnTo>
                    <a:pt x="4374" y="3465"/>
                  </a:lnTo>
                  <a:lnTo>
                    <a:pt x="1435" y="829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5673475" y="3831475"/>
              <a:ext cx="142725" cy="101650"/>
            </a:xfrm>
            <a:custGeom>
              <a:avLst/>
              <a:gdLst/>
              <a:ahLst/>
              <a:cxnLst/>
              <a:rect l="l" t="t" r="r" b="b"/>
              <a:pathLst>
                <a:path w="5709" h="4066" extrusionOk="0">
                  <a:moveTo>
                    <a:pt x="1" y="0"/>
                  </a:moveTo>
                  <a:cubicBezTo>
                    <a:pt x="1" y="0"/>
                    <a:pt x="982" y="4066"/>
                    <a:pt x="3547" y="4066"/>
                  </a:cubicBezTo>
                  <a:cubicBezTo>
                    <a:pt x="3941" y="4066"/>
                    <a:pt x="4372" y="3970"/>
                    <a:pt x="4842" y="3749"/>
                  </a:cubicBezTo>
                  <a:cubicBezTo>
                    <a:pt x="4842" y="3749"/>
                    <a:pt x="5708" y="22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5705875" y="3925575"/>
              <a:ext cx="137650" cy="129550"/>
            </a:xfrm>
            <a:custGeom>
              <a:avLst/>
              <a:gdLst/>
              <a:ahLst/>
              <a:cxnLst/>
              <a:rect l="l" t="t" r="r" b="b"/>
              <a:pathLst>
                <a:path w="5506" h="5182" extrusionOk="0">
                  <a:moveTo>
                    <a:pt x="3313" y="0"/>
                  </a:moveTo>
                  <a:cubicBezTo>
                    <a:pt x="2522" y="0"/>
                    <a:pt x="1" y="375"/>
                    <a:pt x="252" y="5181"/>
                  </a:cubicBezTo>
                  <a:cubicBezTo>
                    <a:pt x="252" y="5181"/>
                    <a:pt x="5506" y="3378"/>
                    <a:pt x="3546" y="13"/>
                  </a:cubicBezTo>
                  <a:cubicBezTo>
                    <a:pt x="3546" y="13"/>
                    <a:pt x="3459" y="0"/>
                    <a:pt x="3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5690175" y="3843550"/>
              <a:ext cx="104375" cy="197375"/>
            </a:xfrm>
            <a:custGeom>
              <a:avLst/>
              <a:gdLst/>
              <a:ahLst/>
              <a:cxnLst/>
              <a:rect l="l" t="t" r="r" b="b"/>
              <a:pathLst>
                <a:path w="4175" h="7895" fill="none" extrusionOk="0">
                  <a:moveTo>
                    <a:pt x="0" y="0"/>
                  </a:moveTo>
                  <a:lnTo>
                    <a:pt x="4174" y="3294"/>
                  </a:lnTo>
                  <a:lnTo>
                    <a:pt x="1377" y="789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5221278" y="3918075"/>
              <a:ext cx="616929" cy="80250"/>
            </a:xfrm>
            <a:custGeom>
              <a:avLst/>
              <a:gdLst/>
              <a:ahLst/>
              <a:cxnLst/>
              <a:rect l="l" t="t" r="r" b="b"/>
              <a:pathLst>
                <a:path w="27474" h="3210" fill="none" extrusionOk="0">
                  <a:moveTo>
                    <a:pt x="0" y="3209"/>
                  </a:moveTo>
                  <a:lnTo>
                    <a:pt x="27474" y="1"/>
                  </a:lnTo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" name="Google Shape;619;p8"/>
          <p:cNvGrpSpPr/>
          <p:nvPr/>
        </p:nvGrpSpPr>
        <p:grpSpPr>
          <a:xfrm rot="-3066028" flipH="1">
            <a:off x="6865347" y="-416851"/>
            <a:ext cx="1612469" cy="1096736"/>
            <a:chOff x="5108400" y="1920800"/>
            <a:chExt cx="979550" cy="666250"/>
          </a:xfrm>
        </p:grpSpPr>
        <p:sp>
          <p:nvSpPr>
            <p:cNvPr id="620" name="Google Shape;620;p8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" name="Google Shape;628;p8"/>
          <p:cNvGrpSpPr/>
          <p:nvPr/>
        </p:nvGrpSpPr>
        <p:grpSpPr>
          <a:xfrm rot="1103786" flipH="1">
            <a:off x="7991904" y="3862750"/>
            <a:ext cx="1612461" cy="1096730"/>
            <a:chOff x="5108400" y="1920800"/>
            <a:chExt cx="979550" cy="666250"/>
          </a:xfrm>
        </p:grpSpPr>
        <p:sp>
          <p:nvSpPr>
            <p:cNvPr id="629" name="Google Shape;629;p8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" name="Google Shape;638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39" name="Google Shape;639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40" name="Google Shape;640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p10"/>
          <p:cNvSpPr/>
          <p:nvPr/>
        </p:nvSpPr>
        <p:spPr>
          <a:xfrm rot="-6795534">
            <a:off x="-2045787" y="1144351"/>
            <a:ext cx="4350891" cy="2854817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" name="Google Shape;643;p10"/>
          <p:cNvSpPr/>
          <p:nvPr/>
        </p:nvSpPr>
        <p:spPr>
          <a:xfrm rot="-310173">
            <a:off x="-645634" y="3513368"/>
            <a:ext cx="4350981" cy="2854876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" name="Google Shape;644;p10"/>
          <p:cNvSpPr/>
          <p:nvPr/>
        </p:nvSpPr>
        <p:spPr>
          <a:xfrm rot="-2321465">
            <a:off x="-2122004" y="-1239617"/>
            <a:ext cx="4350864" cy="2854800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5" name="Google Shape;645;p10"/>
          <p:cNvGrpSpPr/>
          <p:nvPr/>
        </p:nvGrpSpPr>
        <p:grpSpPr>
          <a:xfrm rot="6455824">
            <a:off x="-730386" y="420411"/>
            <a:ext cx="1451638" cy="1954317"/>
            <a:chOff x="3124925" y="1432375"/>
            <a:chExt cx="1175625" cy="1582725"/>
          </a:xfrm>
        </p:grpSpPr>
        <p:sp>
          <p:nvSpPr>
            <p:cNvPr id="646" name="Google Shape;646;p10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0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0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0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0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0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0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0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0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0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0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0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0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10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10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10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0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0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0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0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0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0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0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0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0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0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" name="Google Shape;672;p10"/>
          <p:cNvGrpSpPr/>
          <p:nvPr/>
        </p:nvGrpSpPr>
        <p:grpSpPr>
          <a:xfrm rot="-10178172">
            <a:off x="-1060873" y="2453149"/>
            <a:ext cx="1903750" cy="1223783"/>
            <a:chOff x="6328375" y="2851100"/>
            <a:chExt cx="1042875" cy="670425"/>
          </a:xfrm>
        </p:grpSpPr>
        <p:sp>
          <p:nvSpPr>
            <p:cNvPr id="673" name="Google Shape;673;p10"/>
            <p:cNvSpPr/>
            <p:nvPr/>
          </p:nvSpPr>
          <p:spPr>
            <a:xfrm>
              <a:off x="6695750" y="2891575"/>
              <a:ext cx="335100" cy="291075"/>
            </a:xfrm>
            <a:custGeom>
              <a:avLst/>
              <a:gdLst/>
              <a:ahLst/>
              <a:cxnLst/>
              <a:rect l="l" t="t" r="r" b="b"/>
              <a:pathLst>
                <a:path w="13404" h="11643" extrusionOk="0">
                  <a:moveTo>
                    <a:pt x="0" y="0"/>
                  </a:moveTo>
                  <a:cubicBezTo>
                    <a:pt x="0" y="0"/>
                    <a:pt x="0" y="85"/>
                    <a:pt x="14" y="241"/>
                  </a:cubicBezTo>
                  <a:lnTo>
                    <a:pt x="11643" y="11642"/>
                  </a:lnTo>
                  <a:cubicBezTo>
                    <a:pt x="11799" y="10790"/>
                    <a:pt x="13403" y="639"/>
                    <a:pt x="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0"/>
            <p:cNvSpPr/>
            <p:nvPr/>
          </p:nvSpPr>
          <p:spPr>
            <a:xfrm>
              <a:off x="6696100" y="2897600"/>
              <a:ext cx="290725" cy="290500"/>
            </a:xfrm>
            <a:custGeom>
              <a:avLst/>
              <a:gdLst/>
              <a:ahLst/>
              <a:cxnLst/>
              <a:rect l="l" t="t" r="r" b="b"/>
              <a:pathLst>
                <a:path w="11629" h="11620" extrusionOk="0">
                  <a:moveTo>
                    <a:pt x="0" y="0"/>
                  </a:moveTo>
                  <a:lnTo>
                    <a:pt x="0" y="0"/>
                  </a:lnTo>
                  <a:cubicBezTo>
                    <a:pt x="146" y="1709"/>
                    <a:pt x="1366" y="11619"/>
                    <a:pt x="9699" y="11619"/>
                  </a:cubicBezTo>
                  <a:cubicBezTo>
                    <a:pt x="10300" y="11619"/>
                    <a:pt x="10938" y="11568"/>
                    <a:pt x="11614" y="11458"/>
                  </a:cubicBezTo>
                  <a:cubicBezTo>
                    <a:pt x="11614" y="11458"/>
                    <a:pt x="11614" y="11444"/>
                    <a:pt x="11629" y="11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0"/>
            <p:cNvSpPr/>
            <p:nvPr/>
          </p:nvSpPr>
          <p:spPr>
            <a:xfrm>
              <a:off x="7107475" y="2851100"/>
              <a:ext cx="239625" cy="410000"/>
            </a:xfrm>
            <a:custGeom>
              <a:avLst/>
              <a:gdLst/>
              <a:ahLst/>
              <a:cxnLst/>
              <a:rect l="l" t="t" r="r" b="b"/>
              <a:pathLst>
                <a:path w="9585" h="16400" extrusionOk="0">
                  <a:moveTo>
                    <a:pt x="1520" y="0"/>
                  </a:moveTo>
                  <a:cubicBezTo>
                    <a:pt x="1520" y="0"/>
                    <a:pt x="1449" y="57"/>
                    <a:pt x="1350" y="185"/>
                  </a:cubicBezTo>
                  <a:lnTo>
                    <a:pt x="1" y="16399"/>
                  </a:lnTo>
                  <a:cubicBezTo>
                    <a:pt x="768" y="15973"/>
                    <a:pt x="9585" y="10720"/>
                    <a:pt x="15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0"/>
            <p:cNvSpPr/>
            <p:nvPr/>
          </p:nvSpPr>
          <p:spPr>
            <a:xfrm>
              <a:off x="6914025" y="2855350"/>
              <a:ext cx="226850" cy="406450"/>
            </a:xfrm>
            <a:custGeom>
              <a:avLst/>
              <a:gdLst/>
              <a:ahLst/>
              <a:cxnLst/>
              <a:rect l="l" t="t" r="r" b="b"/>
              <a:pathLst>
                <a:path w="9074" h="16258" extrusionOk="0">
                  <a:moveTo>
                    <a:pt x="9074" y="1"/>
                  </a:moveTo>
                  <a:cubicBezTo>
                    <a:pt x="7767" y="1293"/>
                    <a:pt x="1" y="9556"/>
                    <a:pt x="7682" y="16258"/>
                  </a:cubicBezTo>
                  <a:lnTo>
                    <a:pt x="7739" y="16229"/>
                  </a:lnTo>
                  <a:lnTo>
                    <a:pt x="907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0"/>
            <p:cNvSpPr/>
            <p:nvPr/>
          </p:nvSpPr>
          <p:spPr>
            <a:xfrm>
              <a:off x="6966925" y="3155650"/>
              <a:ext cx="403950" cy="191350"/>
            </a:xfrm>
            <a:custGeom>
              <a:avLst/>
              <a:gdLst/>
              <a:ahLst/>
              <a:cxnLst/>
              <a:rect l="l" t="t" r="r" b="b"/>
              <a:pathLst>
                <a:path w="16158" h="7654" extrusionOk="0">
                  <a:moveTo>
                    <a:pt x="57" y="0"/>
                  </a:moveTo>
                  <a:lnTo>
                    <a:pt x="0" y="497"/>
                  </a:lnTo>
                  <a:lnTo>
                    <a:pt x="1236" y="3025"/>
                  </a:lnTo>
                  <a:cubicBezTo>
                    <a:pt x="1236" y="3025"/>
                    <a:pt x="1151" y="3351"/>
                    <a:pt x="412" y="3706"/>
                  </a:cubicBezTo>
                  <a:lnTo>
                    <a:pt x="1037" y="3891"/>
                  </a:lnTo>
                  <a:lnTo>
                    <a:pt x="1946" y="3692"/>
                  </a:lnTo>
                  <a:cubicBezTo>
                    <a:pt x="1946" y="3692"/>
                    <a:pt x="4686" y="4317"/>
                    <a:pt x="5438" y="4913"/>
                  </a:cubicBezTo>
                  <a:cubicBezTo>
                    <a:pt x="5424" y="4913"/>
                    <a:pt x="11685" y="7213"/>
                    <a:pt x="16087" y="7653"/>
                  </a:cubicBezTo>
                  <a:lnTo>
                    <a:pt x="16158" y="6972"/>
                  </a:lnTo>
                  <a:cubicBezTo>
                    <a:pt x="16158" y="6972"/>
                    <a:pt x="6958" y="5736"/>
                    <a:pt x="5595" y="3507"/>
                  </a:cubicBezTo>
                  <a:lnTo>
                    <a:pt x="5140" y="3635"/>
                  </a:lnTo>
                  <a:lnTo>
                    <a:pt x="5098" y="3947"/>
                  </a:lnTo>
                  <a:cubicBezTo>
                    <a:pt x="3848" y="3649"/>
                    <a:pt x="2641" y="3166"/>
                    <a:pt x="1534" y="2513"/>
                  </a:cubicBezTo>
                  <a:cubicBezTo>
                    <a:pt x="1534" y="2513"/>
                    <a:pt x="554" y="57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0"/>
            <p:cNvSpPr/>
            <p:nvPr/>
          </p:nvSpPr>
          <p:spPr>
            <a:xfrm>
              <a:off x="6675875" y="3308625"/>
              <a:ext cx="30175" cy="41550"/>
            </a:xfrm>
            <a:custGeom>
              <a:avLst/>
              <a:gdLst/>
              <a:ahLst/>
              <a:cxnLst/>
              <a:rect l="l" t="t" r="r" b="b"/>
              <a:pathLst>
                <a:path w="1207" h="1662" extrusionOk="0">
                  <a:moveTo>
                    <a:pt x="1207" y="1"/>
                  </a:moveTo>
                  <a:cubicBezTo>
                    <a:pt x="1008" y="72"/>
                    <a:pt x="795" y="171"/>
                    <a:pt x="596" y="256"/>
                  </a:cubicBezTo>
                  <a:lnTo>
                    <a:pt x="0" y="1264"/>
                  </a:lnTo>
                  <a:lnTo>
                    <a:pt x="14" y="1662"/>
                  </a:lnTo>
                  <a:cubicBezTo>
                    <a:pt x="312" y="1648"/>
                    <a:pt x="951" y="483"/>
                    <a:pt x="1207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0"/>
            <p:cNvSpPr/>
            <p:nvPr/>
          </p:nvSpPr>
          <p:spPr>
            <a:xfrm>
              <a:off x="6752900" y="3237475"/>
              <a:ext cx="246700" cy="53425"/>
            </a:xfrm>
            <a:custGeom>
              <a:avLst/>
              <a:gdLst/>
              <a:ahLst/>
              <a:cxnLst/>
              <a:rect l="l" t="t" r="r" b="b"/>
              <a:pathLst>
                <a:path w="9868" h="2137" extrusionOk="0">
                  <a:moveTo>
                    <a:pt x="9120" y="0"/>
                  </a:moveTo>
                  <a:cubicBezTo>
                    <a:pt x="7729" y="0"/>
                    <a:pt x="6350" y="84"/>
                    <a:pt x="4941" y="433"/>
                  </a:cubicBezTo>
                  <a:cubicBezTo>
                    <a:pt x="3890" y="674"/>
                    <a:pt x="2840" y="816"/>
                    <a:pt x="1803" y="958"/>
                  </a:cubicBezTo>
                  <a:cubicBezTo>
                    <a:pt x="1391" y="1058"/>
                    <a:pt x="1008" y="1214"/>
                    <a:pt x="653" y="1427"/>
                  </a:cubicBezTo>
                  <a:cubicBezTo>
                    <a:pt x="454" y="1640"/>
                    <a:pt x="241" y="1824"/>
                    <a:pt x="0" y="1981"/>
                  </a:cubicBezTo>
                  <a:cubicBezTo>
                    <a:pt x="355" y="1881"/>
                    <a:pt x="724" y="1810"/>
                    <a:pt x="1079" y="1753"/>
                  </a:cubicBezTo>
                  <a:lnTo>
                    <a:pt x="1079" y="2009"/>
                  </a:lnTo>
                  <a:lnTo>
                    <a:pt x="1434" y="2137"/>
                  </a:lnTo>
                  <a:cubicBezTo>
                    <a:pt x="2641" y="490"/>
                    <a:pt x="9868" y="106"/>
                    <a:pt x="9868" y="106"/>
                  </a:cubicBezTo>
                  <a:lnTo>
                    <a:pt x="9868" y="7"/>
                  </a:lnTo>
                  <a:cubicBezTo>
                    <a:pt x="9618" y="3"/>
                    <a:pt x="9369" y="0"/>
                    <a:pt x="91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0"/>
            <p:cNvSpPr/>
            <p:nvPr/>
          </p:nvSpPr>
          <p:spPr>
            <a:xfrm>
              <a:off x="6688650" y="3227000"/>
              <a:ext cx="311300" cy="88050"/>
            </a:xfrm>
            <a:custGeom>
              <a:avLst/>
              <a:gdLst/>
              <a:ahLst/>
              <a:cxnLst/>
              <a:rect l="l" t="t" r="r" b="b"/>
              <a:pathLst>
                <a:path w="12452" h="3522" extrusionOk="0">
                  <a:moveTo>
                    <a:pt x="12438" y="0"/>
                  </a:moveTo>
                  <a:cubicBezTo>
                    <a:pt x="8988" y="57"/>
                    <a:pt x="3976" y="1448"/>
                    <a:pt x="3976" y="1448"/>
                  </a:cubicBezTo>
                  <a:cubicBezTo>
                    <a:pt x="3365" y="1860"/>
                    <a:pt x="1193" y="2187"/>
                    <a:pt x="1193" y="2187"/>
                  </a:cubicBezTo>
                  <a:lnTo>
                    <a:pt x="497" y="1974"/>
                  </a:lnTo>
                  <a:lnTo>
                    <a:pt x="0" y="2059"/>
                  </a:lnTo>
                  <a:cubicBezTo>
                    <a:pt x="554" y="2400"/>
                    <a:pt x="597" y="2655"/>
                    <a:pt x="597" y="2655"/>
                  </a:cubicBezTo>
                  <a:lnTo>
                    <a:pt x="85" y="3521"/>
                  </a:lnTo>
                  <a:cubicBezTo>
                    <a:pt x="284" y="3436"/>
                    <a:pt x="483" y="3351"/>
                    <a:pt x="696" y="3266"/>
                  </a:cubicBezTo>
                  <a:cubicBezTo>
                    <a:pt x="753" y="3138"/>
                    <a:pt x="795" y="3067"/>
                    <a:pt x="795" y="3067"/>
                  </a:cubicBezTo>
                  <a:cubicBezTo>
                    <a:pt x="1363" y="2783"/>
                    <a:pt x="1960" y="2556"/>
                    <a:pt x="2584" y="2400"/>
                  </a:cubicBezTo>
                  <a:cubicBezTo>
                    <a:pt x="2826" y="2243"/>
                    <a:pt x="3039" y="2059"/>
                    <a:pt x="3237" y="1846"/>
                  </a:cubicBezTo>
                  <a:cubicBezTo>
                    <a:pt x="3578" y="1633"/>
                    <a:pt x="3976" y="1477"/>
                    <a:pt x="4373" y="1377"/>
                  </a:cubicBezTo>
                  <a:cubicBezTo>
                    <a:pt x="5424" y="1235"/>
                    <a:pt x="6475" y="1093"/>
                    <a:pt x="7511" y="852"/>
                  </a:cubicBezTo>
                  <a:cubicBezTo>
                    <a:pt x="8955" y="509"/>
                    <a:pt x="10346" y="420"/>
                    <a:pt x="11767" y="420"/>
                  </a:cubicBezTo>
                  <a:cubicBezTo>
                    <a:pt x="11994" y="420"/>
                    <a:pt x="12223" y="422"/>
                    <a:pt x="12452" y="426"/>
                  </a:cubicBezTo>
                  <a:lnTo>
                    <a:pt x="12438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0"/>
            <p:cNvSpPr/>
            <p:nvPr/>
          </p:nvSpPr>
          <p:spPr>
            <a:xfrm>
              <a:off x="6505250" y="3138600"/>
              <a:ext cx="199750" cy="148450"/>
            </a:xfrm>
            <a:custGeom>
              <a:avLst/>
              <a:gdLst/>
              <a:ahLst/>
              <a:cxnLst/>
              <a:rect l="l" t="t" r="r" b="b"/>
              <a:pathLst>
                <a:path w="7990" h="5938" extrusionOk="0">
                  <a:moveTo>
                    <a:pt x="53" y="1"/>
                  </a:moveTo>
                  <a:cubicBezTo>
                    <a:pt x="39" y="494"/>
                    <a:pt x="1" y="5938"/>
                    <a:pt x="6602" y="5938"/>
                  </a:cubicBezTo>
                  <a:cubicBezTo>
                    <a:pt x="7035" y="5938"/>
                    <a:pt x="7497" y="5914"/>
                    <a:pt x="7989" y="5865"/>
                  </a:cubicBezTo>
                  <a:cubicBezTo>
                    <a:pt x="7989" y="5865"/>
                    <a:pt x="7975" y="5808"/>
                    <a:pt x="7961" y="57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0"/>
            <p:cNvSpPr/>
            <p:nvPr/>
          </p:nvSpPr>
          <p:spPr>
            <a:xfrm>
              <a:off x="6506550" y="3129625"/>
              <a:ext cx="197725" cy="152050"/>
            </a:xfrm>
            <a:custGeom>
              <a:avLst/>
              <a:gdLst/>
              <a:ahLst/>
              <a:cxnLst/>
              <a:rect l="l" t="t" r="r" b="b"/>
              <a:pathLst>
                <a:path w="7909" h="6082" extrusionOk="0">
                  <a:moveTo>
                    <a:pt x="1974" y="1"/>
                  </a:moveTo>
                  <a:cubicBezTo>
                    <a:pt x="1374" y="1"/>
                    <a:pt x="718" y="102"/>
                    <a:pt x="1" y="331"/>
                  </a:cubicBezTo>
                  <a:cubicBezTo>
                    <a:pt x="1" y="346"/>
                    <a:pt x="1" y="346"/>
                    <a:pt x="1" y="360"/>
                  </a:cubicBezTo>
                  <a:lnTo>
                    <a:pt x="7909" y="6082"/>
                  </a:lnTo>
                  <a:cubicBezTo>
                    <a:pt x="7672" y="5148"/>
                    <a:pt x="6246" y="1"/>
                    <a:pt x="1974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0"/>
            <p:cNvSpPr/>
            <p:nvPr/>
          </p:nvSpPr>
          <p:spPr>
            <a:xfrm>
              <a:off x="6328375" y="3286250"/>
              <a:ext cx="359925" cy="226850"/>
            </a:xfrm>
            <a:custGeom>
              <a:avLst/>
              <a:gdLst/>
              <a:ahLst/>
              <a:cxnLst/>
              <a:rect l="l" t="t" r="r" b="b"/>
              <a:pathLst>
                <a:path w="14397" h="9074" extrusionOk="0">
                  <a:moveTo>
                    <a:pt x="9905" y="0"/>
                  </a:moveTo>
                  <a:cubicBezTo>
                    <a:pt x="6677" y="0"/>
                    <a:pt x="2489" y="1640"/>
                    <a:pt x="0" y="9017"/>
                  </a:cubicBezTo>
                  <a:cubicBezTo>
                    <a:pt x="0" y="9017"/>
                    <a:pt x="85" y="9045"/>
                    <a:pt x="242" y="9074"/>
                  </a:cubicBezTo>
                  <a:lnTo>
                    <a:pt x="14397" y="1023"/>
                  </a:lnTo>
                  <a:cubicBezTo>
                    <a:pt x="14069" y="857"/>
                    <a:pt x="12238" y="0"/>
                    <a:pt x="990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0"/>
            <p:cNvSpPr/>
            <p:nvPr/>
          </p:nvSpPr>
          <p:spPr>
            <a:xfrm>
              <a:off x="6334400" y="3311825"/>
              <a:ext cx="354975" cy="209700"/>
            </a:xfrm>
            <a:custGeom>
              <a:avLst/>
              <a:gdLst/>
              <a:ahLst/>
              <a:cxnLst/>
              <a:rect l="l" t="t" r="r" b="b"/>
              <a:pathLst>
                <a:path w="14199" h="8388" extrusionOk="0">
                  <a:moveTo>
                    <a:pt x="14142" y="0"/>
                  </a:moveTo>
                  <a:lnTo>
                    <a:pt x="1" y="8051"/>
                  </a:lnTo>
                  <a:cubicBezTo>
                    <a:pt x="540" y="8157"/>
                    <a:pt x="1922" y="8388"/>
                    <a:pt x="3625" y="8388"/>
                  </a:cubicBezTo>
                  <a:cubicBezTo>
                    <a:pt x="7612" y="8388"/>
                    <a:pt x="13363" y="7122"/>
                    <a:pt x="14199" y="29"/>
                  </a:cubicBezTo>
                  <a:lnTo>
                    <a:pt x="1414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0"/>
            <p:cNvSpPr/>
            <p:nvPr/>
          </p:nvSpPr>
          <p:spPr>
            <a:xfrm>
              <a:off x="6966925" y="3155650"/>
              <a:ext cx="35525" cy="56100"/>
            </a:xfrm>
            <a:custGeom>
              <a:avLst/>
              <a:gdLst/>
              <a:ahLst/>
              <a:cxnLst/>
              <a:rect l="l" t="t" r="r" b="b"/>
              <a:pathLst>
                <a:path w="1421" h="2244" extrusionOk="0">
                  <a:moveTo>
                    <a:pt x="57" y="0"/>
                  </a:moveTo>
                  <a:lnTo>
                    <a:pt x="0" y="497"/>
                  </a:lnTo>
                  <a:lnTo>
                    <a:pt x="668" y="1860"/>
                  </a:lnTo>
                  <a:cubicBezTo>
                    <a:pt x="909" y="1988"/>
                    <a:pt x="1165" y="2116"/>
                    <a:pt x="1420" y="2244"/>
                  </a:cubicBezTo>
                  <a:cubicBezTo>
                    <a:pt x="1151" y="1591"/>
                    <a:pt x="455" y="43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0"/>
            <p:cNvSpPr/>
            <p:nvPr/>
          </p:nvSpPr>
          <p:spPr>
            <a:xfrm>
              <a:off x="7060625" y="3243325"/>
              <a:ext cx="310625" cy="90175"/>
            </a:xfrm>
            <a:custGeom>
              <a:avLst/>
              <a:gdLst/>
              <a:ahLst/>
              <a:cxnLst/>
              <a:rect l="l" t="t" r="r" b="b"/>
              <a:pathLst>
                <a:path w="12425" h="3607" extrusionOk="0">
                  <a:moveTo>
                    <a:pt x="1861" y="0"/>
                  </a:moveTo>
                  <a:lnTo>
                    <a:pt x="1406" y="128"/>
                  </a:lnTo>
                  <a:lnTo>
                    <a:pt x="1364" y="455"/>
                  </a:lnTo>
                  <a:cubicBezTo>
                    <a:pt x="909" y="341"/>
                    <a:pt x="455" y="199"/>
                    <a:pt x="1" y="43"/>
                  </a:cubicBezTo>
                  <a:lnTo>
                    <a:pt x="1" y="43"/>
                  </a:lnTo>
                  <a:cubicBezTo>
                    <a:pt x="285" y="270"/>
                    <a:pt x="540" y="540"/>
                    <a:pt x="767" y="824"/>
                  </a:cubicBezTo>
                  <a:cubicBezTo>
                    <a:pt x="1137" y="1136"/>
                    <a:pt x="1662" y="1335"/>
                    <a:pt x="2187" y="1534"/>
                  </a:cubicBezTo>
                  <a:cubicBezTo>
                    <a:pt x="3508" y="1818"/>
                    <a:pt x="4842" y="2116"/>
                    <a:pt x="6149" y="2542"/>
                  </a:cubicBezTo>
                  <a:cubicBezTo>
                    <a:pt x="8236" y="3237"/>
                    <a:pt x="10294" y="3450"/>
                    <a:pt x="12410" y="3607"/>
                  </a:cubicBezTo>
                  <a:lnTo>
                    <a:pt x="12424" y="3479"/>
                  </a:lnTo>
                  <a:cubicBezTo>
                    <a:pt x="12424" y="3479"/>
                    <a:pt x="3224" y="2229"/>
                    <a:pt x="18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0"/>
            <p:cNvSpPr/>
            <p:nvPr/>
          </p:nvSpPr>
          <p:spPr>
            <a:xfrm>
              <a:off x="6976875" y="3202150"/>
              <a:ext cx="393300" cy="144850"/>
            </a:xfrm>
            <a:custGeom>
              <a:avLst/>
              <a:gdLst/>
              <a:ahLst/>
              <a:cxnLst/>
              <a:rect l="l" t="t" r="r" b="b"/>
              <a:pathLst>
                <a:path w="15732" h="5794" extrusionOk="0">
                  <a:moveTo>
                    <a:pt x="256" y="0"/>
                  </a:moveTo>
                  <a:lnTo>
                    <a:pt x="824" y="1165"/>
                  </a:lnTo>
                  <a:cubicBezTo>
                    <a:pt x="824" y="1165"/>
                    <a:pt x="738" y="1491"/>
                    <a:pt x="0" y="1846"/>
                  </a:cubicBezTo>
                  <a:lnTo>
                    <a:pt x="625" y="2031"/>
                  </a:lnTo>
                  <a:lnTo>
                    <a:pt x="1533" y="1832"/>
                  </a:lnTo>
                  <a:cubicBezTo>
                    <a:pt x="1533" y="1832"/>
                    <a:pt x="4274" y="2457"/>
                    <a:pt x="5026" y="3053"/>
                  </a:cubicBezTo>
                  <a:cubicBezTo>
                    <a:pt x="5026" y="3053"/>
                    <a:pt x="11287" y="5339"/>
                    <a:pt x="15675" y="5793"/>
                  </a:cubicBezTo>
                  <a:lnTo>
                    <a:pt x="15731" y="5239"/>
                  </a:lnTo>
                  <a:cubicBezTo>
                    <a:pt x="13630" y="5097"/>
                    <a:pt x="11571" y="4884"/>
                    <a:pt x="9484" y="4174"/>
                  </a:cubicBezTo>
                  <a:cubicBezTo>
                    <a:pt x="8178" y="3763"/>
                    <a:pt x="6858" y="3465"/>
                    <a:pt x="5523" y="3181"/>
                  </a:cubicBezTo>
                  <a:cubicBezTo>
                    <a:pt x="5012" y="2982"/>
                    <a:pt x="4487" y="2783"/>
                    <a:pt x="4103" y="2471"/>
                  </a:cubicBezTo>
                  <a:cubicBezTo>
                    <a:pt x="3876" y="2173"/>
                    <a:pt x="3621" y="1917"/>
                    <a:pt x="3337" y="1690"/>
                  </a:cubicBezTo>
                  <a:cubicBezTo>
                    <a:pt x="2570" y="1420"/>
                    <a:pt x="1817" y="1079"/>
                    <a:pt x="1122" y="653"/>
                  </a:cubicBezTo>
                  <a:cubicBezTo>
                    <a:pt x="1122" y="653"/>
                    <a:pt x="1079" y="554"/>
                    <a:pt x="1008" y="384"/>
                  </a:cubicBezTo>
                  <a:cubicBezTo>
                    <a:pt x="753" y="256"/>
                    <a:pt x="497" y="128"/>
                    <a:pt x="256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0"/>
            <p:cNvSpPr/>
            <p:nvPr/>
          </p:nvSpPr>
          <p:spPr>
            <a:xfrm>
              <a:off x="6747575" y="3242475"/>
              <a:ext cx="385125" cy="192175"/>
            </a:xfrm>
            <a:custGeom>
              <a:avLst/>
              <a:gdLst/>
              <a:ahLst/>
              <a:cxnLst/>
              <a:rect l="l" t="t" r="r" b="b"/>
              <a:pathLst>
                <a:path w="15405" h="7687" extrusionOk="0">
                  <a:moveTo>
                    <a:pt x="9793" y="0"/>
                  </a:moveTo>
                  <a:cubicBezTo>
                    <a:pt x="6779" y="0"/>
                    <a:pt x="3072" y="1559"/>
                    <a:pt x="0" y="7588"/>
                  </a:cubicBezTo>
                  <a:cubicBezTo>
                    <a:pt x="0" y="7588"/>
                    <a:pt x="85" y="7630"/>
                    <a:pt x="241" y="7687"/>
                  </a:cubicBezTo>
                  <a:lnTo>
                    <a:pt x="15405" y="1752"/>
                  </a:lnTo>
                  <a:cubicBezTo>
                    <a:pt x="15046" y="1506"/>
                    <a:pt x="12754" y="0"/>
                    <a:pt x="979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0"/>
            <p:cNvSpPr/>
            <p:nvPr/>
          </p:nvSpPr>
          <p:spPr>
            <a:xfrm>
              <a:off x="6753600" y="3286275"/>
              <a:ext cx="380175" cy="174100"/>
            </a:xfrm>
            <a:custGeom>
              <a:avLst/>
              <a:gdLst/>
              <a:ahLst/>
              <a:cxnLst/>
              <a:rect l="l" t="t" r="r" b="b"/>
              <a:pathLst>
                <a:path w="15207" h="6964" extrusionOk="0">
                  <a:moveTo>
                    <a:pt x="15164" y="0"/>
                  </a:moveTo>
                  <a:lnTo>
                    <a:pt x="0" y="5935"/>
                  </a:lnTo>
                  <a:cubicBezTo>
                    <a:pt x="748" y="6192"/>
                    <a:pt x="3193" y="6963"/>
                    <a:pt x="5942" y="6963"/>
                  </a:cubicBezTo>
                  <a:cubicBezTo>
                    <a:pt x="9560" y="6963"/>
                    <a:pt x="13706" y="5628"/>
                    <a:pt x="15207" y="29"/>
                  </a:cubicBezTo>
                  <a:lnTo>
                    <a:pt x="15164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" name="Google Shape;690;p10"/>
          <p:cNvGrpSpPr/>
          <p:nvPr/>
        </p:nvGrpSpPr>
        <p:grpSpPr>
          <a:xfrm rot="3225053">
            <a:off x="422836" y="2842604"/>
            <a:ext cx="1686204" cy="2820866"/>
            <a:chOff x="3124925" y="1432375"/>
            <a:chExt cx="1175625" cy="1582725"/>
          </a:xfrm>
        </p:grpSpPr>
        <p:sp>
          <p:nvSpPr>
            <p:cNvPr id="691" name="Google Shape;691;p10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0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0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0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0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0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0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0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0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0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0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0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0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0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0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0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0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0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0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0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0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0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0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0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0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0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" name="Google Shape;717;p10"/>
          <p:cNvGrpSpPr/>
          <p:nvPr/>
        </p:nvGrpSpPr>
        <p:grpSpPr>
          <a:xfrm rot="5998482">
            <a:off x="1339849" y="4485016"/>
            <a:ext cx="1903762" cy="1223791"/>
            <a:chOff x="6328375" y="2851100"/>
            <a:chExt cx="1042875" cy="670425"/>
          </a:xfrm>
        </p:grpSpPr>
        <p:sp>
          <p:nvSpPr>
            <p:cNvPr id="718" name="Google Shape;718;p10"/>
            <p:cNvSpPr/>
            <p:nvPr/>
          </p:nvSpPr>
          <p:spPr>
            <a:xfrm>
              <a:off x="6695750" y="2891575"/>
              <a:ext cx="335100" cy="291075"/>
            </a:xfrm>
            <a:custGeom>
              <a:avLst/>
              <a:gdLst/>
              <a:ahLst/>
              <a:cxnLst/>
              <a:rect l="l" t="t" r="r" b="b"/>
              <a:pathLst>
                <a:path w="13404" h="11643" extrusionOk="0">
                  <a:moveTo>
                    <a:pt x="0" y="0"/>
                  </a:moveTo>
                  <a:cubicBezTo>
                    <a:pt x="0" y="0"/>
                    <a:pt x="0" y="85"/>
                    <a:pt x="14" y="241"/>
                  </a:cubicBezTo>
                  <a:lnTo>
                    <a:pt x="11643" y="11642"/>
                  </a:lnTo>
                  <a:cubicBezTo>
                    <a:pt x="11799" y="10790"/>
                    <a:pt x="13403" y="639"/>
                    <a:pt x="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0"/>
            <p:cNvSpPr/>
            <p:nvPr/>
          </p:nvSpPr>
          <p:spPr>
            <a:xfrm>
              <a:off x="6696100" y="2897600"/>
              <a:ext cx="290725" cy="290500"/>
            </a:xfrm>
            <a:custGeom>
              <a:avLst/>
              <a:gdLst/>
              <a:ahLst/>
              <a:cxnLst/>
              <a:rect l="l" t="t" r="r" b="b"/>
              <a:pathLst>
                <a:path w="11629" h="11620" extrusionOk="0">
                  <a:moveTo>
                    <a:pt x="0" y="0"/>
                  </a:moveTo>
                  <a:lnTo>
                    <a:pt x="0" y="0"/>
                  </a:lnTo>
                  <a:cubicBezTo>
                    <a:pt x="146" y="1709"/>
                    <a:pt x="1366" y="11619"/>
                    <a:pt x="9699" y="11619"/>
                  </a:cubicBezTo>
                  <a:cubicBezTo>
                    <a:pt x="10300" y="11619"/>
                    <a:pt x="10938" y="11568"/>
                    <a:pt x="11614" y="11458"/>
                  </a:cubicBezTo>
                  <a:cubicBezTo>
                    <a:pt x="11614" y="11458"/>
                    <a:pt x="11614" y="11444"/>
                    <a:pt x="11629" y="11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0"/>
            <p:cNvSpPr/>
            <p:nvPr/>
          </p:nvSpPr>
          <p:spPr>
            <a:xfrm>
              <a:off x="7107475" y="2851100"/>
              <a:ext cx="239625" cy="410000"/>
            </a:xfrm>
            <a:custGeom>
              <a:avLst/>
              <a:gdLst/>
              <a:ahLst/>
              <a:cxnLst/>
              <a:rect l="l" t="t" r="r" b="b"/>
              <a:pathLst>
                <a:path w="9585" h="16400" extrusionOk="0">
                  <a:moveTo>
                    <a:pt x="1520" y="0"/>
                  </a:moveTo>
                  <a:cubicBezTo>
                    <a:pt x="1520" y="0"/>
                    <a:pt x="1449" y="57"/>
                    <a:pt x="1350" y="185"/>
                  </a:cubicBezTo>
                  <a:lnTo>
                    <a:pt x="1" y="16399"/>
                  </a:lnTo>
                  <a:cubicBezTo>
                    <a:pt x="768" y="15973"/>
                    <a:pt x="9585" y="10720"/>
                    <a:pt x="15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0"/>
            <p:cNvSpPr/>
            <p:nvPr/>
          </p:nvSpPr>
          <p:spPr>
            <a:xfrm>
              <a:off x="6914025" y="2855350"/>
              <a:ext cx="226850" cy="406450"/>
            </a:xfrm>
            <a:custGeom>
              <a:avLst/>
              <a:gdLst/>
              <a:ahLst/>
              <a:cxnLst/>
              <a:rect l="l" t="t" r="r" b="b"/>
              <a:pathLst>
                <a:path w="9074" h="16258" extrusionOk="0">
                  <a:moveTo>
                    <a:pt x="9074" y="1"/>
                  </a:moveTo>
                  <a:cubicBezTo>
                    <a:pt x="7767" y="1293"/>
                    <a:pt x="1" y="9556"/>
                    <a:pt x="7682" y="16258"/>
                  </a:cubicBezTo>
                  <a:lnTo>
                    <a:pt x="7739" y="16229"/>
                  </a:lnTo>
                  <a:lnTo>
                    <a:pt x="907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0"/>
            <p:cNvSpPr/>
            <p:nvPr/>
          </p:nvSpPr>
          <p:spPr>
            <a:xfrm>
              <a:off x="6966925" y="3155650"/>
              <a:ext cx="403950" cy="191350"/>
            </a:xfrm>
            <a:custGeom>
              <a:avLst/>
              <a:gdLst/>
              <a:ahLst/>
              <a:cxnLst/>
              <a:rect l="l" t="t" r="r" b="b"/>
              <a:pathLst>
                <a:path w="16158" h="7654" extrusionOk="0">
                  <a:moveTo>
                    <a:pt x="57" y="0"/>
                  </a:moveTo>
                  <a:lnTo>
                    <a:pt x="0" y="497"/>
                  </a:lnTo>
                  <a:lnTo>
                    <a:pt x="1236" y="3025"/>
                  </a:lnTo>
                  <a:cubicBezTo>
                    <a:pt x="1236" y="3025"/>
                    <a:pt x="1151" y="3351"/>
                    <a:pt x="412" y="3706"/>
                  </a:cubicBezTo>
                  <a:lnTo>
                    <a:pt x="1037" y="3891"/>
                  </a:lnTo>
                  <a:lnTo>
                    <a:pt x="1946" y="3692"/>
                  </a:lnTo>
                  <a:cubicBezTo>
                    <a:pt x="1946" y="3692"/>
                    <a:pt x="4686" y="4317"/>
                    <a:pt x="5438" y="4913"/>
                  </a:cubicBezTo>
                  <a:cubicBezTo>
                    <a:pt x="5424" y="4913"/>
                    <a:pt x="11685" y="7213"/>
                    <a:pt x="16087" y="7653"/>
                  </a:cubicBezTo>
                  <a:lnTo>
                    <a:pt x="16158" y="6972"/>
                  </a:lnTo>
                  <a:cubicBezTo>
                    <a:pt x="16158" y="6972"/>
                    <a:pt x="6958" y="5736"/>
                    <a:pt x="5595" y="3507"/>
                  </a:cubicBezTo>
                  <a:lnTo>
                    <a:pt x="5140" y="3635"/>
                  </a:lnTo>
                  <a:lnTo>
                    <a:pt x="5098" y="3947"/>
                  </a:lnTo>
                  <a:cubicBezTo>
                    <a:pt x="3848" y="3649"/>
                    <a:pt x="2641" y="3166"/>
                    <a:pt x="1534" y="2513"/>
                  </a:cubicBezTo>
                  <a:cubicBezTo>
                    <a:pt x="1534" y="2513"/>
                    <a:pt x="554" y="57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0"/>
            <p:cNvSpPr/>
            <p:nvPr/>
          </p:nvSpPr>
          <p:spPr>
            <a:xfrm>
              <a:off x="6675875" y="3308625"/>
              <a:ext cx="30175" cy="41550"/>
            </a:xfrm>
            <a:custGeom>
              <a:avLst/>
              <a:gdLst/>
              <a:ahLst/>
              <a:cxnLst/>
              <a:rect l="l" t="t" r="r" b="b"/>
              <a:pathLst>
                <a:path w="1207" h="1662" extrusionOk="0">
                  <a:moveTo>
                    <a:pt x="1207" y="1"/>
                  </a:moveTo>
                  <a:cubicBezTo>
                    <a:pt x="1008" y="72"/>
                    <a:pt x="795" y="171"/>
                    <a:pt x="596" y="256"/>
                  </a:cubicBezTo>
                  <a:lnTo>
                    <a:pt x="0" y="1264"/>
                  </a:lnTo>
                  <a:lnTo>
                    <a:pt x="14" y="1662"/>
                  </a:lnTo>
                  <a:cubicBezTo>
                    <a:pt x="312" y="1648"/>
                    <a:pt x="951" y="483"/>
                    <a:pt x="1207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0"/>
            <p:cNvSpPr/>
            <p:nvPr/>
          </p:nvSpPr>
          <p:spPr>
            <a:xfrm>
              <a:off x="6752900" y="3237475"/>
              <a:ext cx="246700" cy="53425"/>
            </a:xfrm>
            <a:custGeom>
              <a:avLst/>
              <a:gdLst/>
              <a:ahLst/>
              <a:cxnLst/>
              <a:rect l="l" t="t" r="r" b="b"/>
              <a:pathLst>
                <a:path w="9868" h="2137" extrusionOk="0">
                  <a:moveTo>
                    <a:pt x="9120" y="0"/>
                  </a:moveTo>
                  <a:cubicBezTo>
                    <a:pt x="7729" y="0"/>
                    <a:pt x="6350" y="84"/>
                    <a:pt x="4941" y="433"/>
                  </a:cubicBezTo>
                  <a:cubicBezTo>
                    <a:pt x="3890" y="674"/>
                    <a:pt x="2840" y="816"/>
                    <a:pt x="1803" y="958"/>
                  </a:cubicBezTo>
                  <a:cubicBezTo>
                    <a:pt x="1391" y="1058"/>
                    <a:pt x="1008" y="1214"/>
                    <a:pt x="653" y="1427"/>
                  </a:cubicBezTo>
                  <a:cubicBezTo>
                    <a:pt x="454" y="1640"/>
                    <a:pt x="241" y="1824"/>
                    <a:pt x="0" y="1981"/>
                  </a:cubicBezTo>
                  <a:cubicBezTo>
                    <a:pt x="355" y="1881"/>
                    <a:pt x="724" y="1810"/>
                    <a:pt x="1079" y="1753"/>
                  </a:cubicBezTo>
                  <a:lnTo>
                    <a:pt x="1079" y="2009"/>
                  </a:lnTo>
                  <a:lnTo>
                    <a:pt x="1434" y="2137"/>
                  </a:lnTo>
                  <a:cubicBezTo>
                    <a:pt x="2641" y="490"/>
                    <a:pt x="9868" y="106"/>
                    <a:pt x="9868" y="106"/>
                  </a:cubicBezTo>
                  <a:lnTo>
                    <a:pt x="9868" y="7"/>
                  </a:lnTo>
                  <a:cubicBezTo>
                    <a:pt x="9618" y="3"/>
                    <a:pt x="9369" y="0"/>
                    <a:pt x="91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0"/>
            <p:cNvSpPr/>
            <p:nvPr/>
          </p:nvSpPr>
          <p:spPr>
            <a:xfrm>
              <a:off x="6688650" y="3227000"/>
              <a:ext cx="311300" cy="88050"/>
            </a:xfrm>
            <a:custGeom>
              <a:avLst/>
              <a:gdLst/>
              <a:ahLst/>
              <a:cxnLst/>
              <a:rect l="l" t="t" r="r" b="b"/>
              <a:pathLst>
                <a:path w="12452" h="3522" extrusionOk="0">
                  <a:moveTo>
                    <a:pt x="12438" y="0"/>
                  </a:moveTo>
                  <a:cubicBezTo>
                    <a:pt x="8988" y="57"/>
                    <a:pt x="3976" y="1448"/>
                    <a:pt x="3976" y="1448"/>
                  </a:cubicBezTo>
                  <a:cubicBezTo>
                    <a:pt x="3365" y="1860"/>
                    <a:pt x="1193" y="2187"/>
                    <a:pt x="1193" y="2187"/>
                  </a:cubicBezTo>
                  <a:lnTo>
                    <a:pt x="497" y="1974"/>
                  </a:lnTo>
                  <a:lnTo>
                    <a:pt x="0" y="2059"/>
                  </a:lnTo>
                  <a:cubicBezTo>
                    <a:pt x="554" y="2400"/>
                    <a:pt x="597" y="2655"/>
                    <a:pt x="597" y="2655"/>
                  </a:cubicBezTo>
                  <a:lnTo>
                    <a:pt x="85" y="3521"/>
                  </a:lnTo>
                  <a:cubicBezTo>
                    <a:pt x="284" y="3436"/>
                    <a:pt x="483" y="3351"/>
                    <a:pt x="696" y="3266"/>
                  </a:cubicBezTo>
                  <a:cubicBezTo>
                    <a:pt x="753" y="3138"/>
                    <a:pt x="795" y="3067"/>
                    <a:pt x="795" y="3067"/>
                  </a:cubicBezTo>
                  <a:cubicBezTo>
                    <a:pt x="1363" y="2783"/>
                    <a:pt x="1960" y="2556"/>
                    <a:pt x="2584" y="2400"/>
                  </a:cubicBezTo>
                  <a:cubicBezTo>
                    <a:pt x="2826" y="2243"/>
                    <a:pt x="3039" y="2059"/>
                    <a:pt x="3237" y="1846"/>
                  </a:cubicBezTo>
                  <a:cubicBezTo>
                    <a:pt x="3578" y="1633"/>
                    <a:pt x="3976" y="1477"/>
                    <a:pt x="4373" y="1377"/>
                  </a:cubicBezTo>
                  <a:cubicBezTo>
                    <a:pt x="5424" y="1235"/>
                    <a:pt x="6475" y="1093"/>
                    <a:pt x="7511" y="852"/>
                  </a:cubicBezTo>
                  <a:cubicBezTo>
                    <a:pt x="8955" y="509"/>
                    <a:pt x="10346" y="420"/>
                    <a:pt x="11767" y="420"/>
                  </a:cubicBezTo>
                  <a:cubicBezTo>
                    <a:pt x="11994" y="420"/>
                    <a:pt x="12223" y="422"/>
                    <a:pt x="12452" y="426"/>
                  </a:cubicBezTo>
                  <a:lnTo>
                    <a:pt x="12438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0"/>
            <p:cNvSpPr/>
            <p:nvPr/>
          </p:nvSpPr>
          <p:spPr>
            <a:xfrm>
              <a:off x="6505250" y="3138600"/>
              <a:ext cx="199750" cy="148450"/>
            </a:xfrm>
            <a:custGeom>
              <a:avLst/>
              <a:gdLst/>
              <a:ahLst/>
              <a:cxnLst/>
              <a:rect l="l" t="t" r="r" b="b"/>
              <a:pathLst>
                <a:path w="7990" h="5938" extrusionOk="0">
                  <a:moveTo>
                    <a:pt x="53" y="1"/>
                  </a:moveTo>
                  <a:cubicBezTo>
                    <a:pt x="39" y="494"/>
                    <a:pt x="1" y="5938"/>
                    <a:pt x="6602" y="5938"/>
                  </a:cubicBezTo>
                  <a:cubicBezTo>
                    <a:pt x="7035" y="5938"/>
                    <a:pt x="7497" y="5914"/>
                    <a:pt x="7989" y="5865"/>
                  </a:cubicBezTo>
                  <a:cubicBezTo>
                    <a:pt x="7989" y="5865"/>
                    <a:pt x="7975" y="5808"/>
                    <a:pt x="7961" y="57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0"/>
            <p:cNvSpPr/>
            <p:nvPr/>
          </p:nvSpPr>
          <p:spPr>
            <a:xfrm>
              <a:off x="6506550" y="3129625"/>
              <a:ext cx="197725" cy="152050"/>
            </a:xfrm>
            <a:custGeom>
              <a:avLst/>
              <a:gdLst/>
              <a:ahLst/>
              <a:cxnLst/>
              <a:rect l="l" t="t" r="r" b="b"/>
              <a:pathLst>
                <a:path w="7909" h="6082" extrusionOk="0">
                  <a:moveTo>
                    <a:pt x="1974" y="1"/>
                  </a:moveTo>
                  <a:cubicBezTo>
                    <a:pt x="1374" y="1"/>
                    <a:pt x="718" y="102"/>
                    <a:pt x="1" y="331"/>
                  </a:cubicBezTo>
                  <a:cubicBezTo>
                    <a:pt x="1" y="346"/>
                    <a:pt x="1" y="346"/>
                    <a:pt x="1" y="360"/>
                  </a:cubicBezTo>
                  <a:lnTo>
                    <a:pt x="7909" y="6082"/>
                  </a:lnTo>
                  <a:cubicBezTo>
                    <a:pt x="7672" y="5148"/>
                    <a:pt x="6246" y="1"/>
                    <a:pt x="1974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0"/>
            <p:cNvSpPr/>
            <p:nvPr/>
          </p:nvSpPr>
          <p:spPr>
            <a:xfrm>
              <a:off x="6328375" y="3286250"/>
              <a:ext cx="359925" cy="226850"/>
            </a:xfrm>
            <a:custGeom>
              <a:avLst/>
              <a:gdLst/>
              <a:ahLst/>
              <a:cxnLst/>
              <a:rect l="l" t="t" r="r" b="b"/>
              <a:pathLst>
                <a:path w="14397" h="9074" extrusionOk="0">
                  <a:moveTo>
                    <a:pt x="9905" y="0"/>
                  </a:moveTo>
                  <a:cubicBezTo>
                    <a:pt x="6677" y="0"/>
                    <a:pt x="2489" y="1640"/>
                    <a:pt x="0" y="9017"/>
                  </a:cubicBezTo>
                  <a:cubicBezTo>
                    <a:pt x="0" y="9017"/>
                    <a:pt x="85" y="9045"/>
                    <a:pt x="242" y="9074"/>
                  </a:cubicBezTo>
                  <a:lnTo>
                    <a:pt x="14397" y="1023"/>
                  </a:lnTo>
                  <a:cubicBezTo>
                    <a:pt x="14069" y="857"/>
                    <a:pt x="12238" y="0"/>
                    <a:pt x="990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0"/>
            <p:cNvSpPr/>
            <p:nvPr/>
          </p:nvSpPr>
          <p:spPr>
            <a:xfrm>
              <a:off x="6334400" y="3311825"/>
              <a:ext cx="354975" cy="209700"/>
            </a:xfrm>
            <a:custGeom>
              <a:avLst/>
              <a:gdLst/>
              <a:ahLst/>
              <a:cxnLst/>
              <a:rect l="l" t="t" r="r" b="b"/>
              <a:pathLst>
                <a:path w="14199" h="8388" extrusionOk="0">
                  <a:moveTo>
                    <a:pt x="14142" y="0"/>
                  </a:moveTo>
                  <a:lnTo>
                    <a:pt x="1" y="8051"/>
                  </a:lnTo>
                  <a:cubicBezTo>
                    <a:pt x="540" y="8157"/>
                    <a:pt x="1922" y="8388"/>
                    <a:pt x="3625" y="8388"/>
                  </a:cubicBezTo>
                  <a:cubicBezTo>
                    <a:pt x="7612" y="8388"/>
                    <a:pt x="13363" y="7122"/>
                    <a:pt x="14199" y="29"/>
                  </a:cubicBezTo>
                  <a:lnTo>
                    <a:pt x="1414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0"/>
            <p:cNvSpPr/>
            <p:nvPr/>
          </p:nvSpPr>
          <p:spPr>
            <a:xfrm>
              <a:off x="6966925" y="3155650"/>
              <a:ext cx="35525" cy="56100"/>
            </a:xfrm>
            <a:custGeom>
              <a:avLst/>
              <a:gdLst/>
              <a:ahLst/>
              <a:cxnLst/>
              <a:rect l="l" t="t" r="r" b="b"/>
              <a:pathLst>
                <a:path w="1421" h="2244" extrusionOk="0">
                  <a:moveTo>
                    <a:pt x="57" y="0"/>
                  </a:moveTo>
                  <a:lnTo>
                    <a:pt x="0" y="497"/>
                  </a:lnTo>
                  <a:lnTo>
                    <a:pt x="668" y="1860"/>
                  </a:lnTo>
                  <a:cubicBezTo>
                    <a:pt x="909" y="1988"/>
                    <a:pt x="1165" y="2116"/>
                    <a:pt x="1420" y="2244"/>
                  </a:cubicBezTo>
                  <a:cubicBezTo>
                    <a:pt x="1151" y="1591"/>
                    <a:pt x="455" y="43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0"/>
            <p:cNvSpPr/>
            <p:nvPr/>
          </p:nvSpPr>
          <p:spPr>
            <a:xfrm>
              <a:off x="7060625" y="3243325"/>
              <a:ext cx="310625" cy="90175"/>
            </a:xfrm>
            <a:custGeom>
              <a:avLst/>
              <a:gdLst/>
              <a:ahLst/>
              <a:cxnLst/>
              <a:rect l="l" t="t" r="r" b="b"/>
              <a:pathLst>
                <a:path w="12425" h="3607" extrusionOk="0">
                  <a:moveTo>
                    <a:pt x="1861" y="0"/>
                  </a:moveTo>
                  <a:lnTo>
                    <a:pt x="1406" y="128"/>
                  </a:lnTo>
                  <a:lnTo>
                    <a:pt x="1364" y="455"/>
                  </a:lnTo>
                  <a:cubicBezTo>
                    <a:pt x="909" y="341"/>
                    <a:pt x="455" y="199"/>
                    <a:pt x="1" y="43"/>
                  </a:cubicBezTo>
                  <a:lnTo>
                    <a:pt x="1" y="43"/>
                  </a:lnTo>
                  <a:cubicBezTo>
                    <a:pt x="285" y="270"/>
                    <a:pt x="540" y="540"/>
                    <a:pt x="767" y="824"/>
                  </a:cubicBezTo>
                  <a:cubicBezTo>
                    <a:pt x="1137" y="1136"/>
                    <a:pt x="1662" y="1335"/>
                    <a:pt x="2187" y="1534"/>
                  </a:cubicBezTo>
                  <a:cubicBezTo>
                    <a:pt x="3508" y="1818"/>
                    <a:pt x="4842" y="2116"/>
                    <a:pt x="6149" y="2542"/>
                  </a:cubicBezTo>
                  <a:cubicBezTo>
                    <a:pt x="8236" y="3237"/>
                    <a:pt x="10294" y="3450"/>
                    <a:pt x="12410" y="3607"/>
                  </a:cubicBezTo>
                  <a:lnTo>
                    <a:pt x="12424" y="3479"/>
                  </a:lnTo>
                  <a:cubicBezTo>
                    <a:pt x="12424" y="3479"/>
                    <a:pt x="3224" y="2229"/>
                    <a:pt x="18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0"/>
            <p:cNvSpPr/>
            <p:nvPr/>
          </p:nvSpPr>
          <p:spPr>
            <a:xfrm>
              <a:off x="6976875" y="3202150"/>
              <a:ext cx="393300" cy="144850"/>
            </a:xfrm>
            <a:custGeom>
              <a:avLst/>
              <a:gdLst/>
              <a:ahLst/>
              <a:cxnLst/>
              <a:rect l="l" t="t" r="r" b="b"/>
              <a:pathLst>
                <a:path w="15732" h="5794" extrusionOk="0">
                  <a:moveTo>
                    <a:pt x="256" y="0"/>
                  </a:moveTo>
                  <a:lnTo>
                    <a:pt x="824" y="1165"/>
                  </a:lnTo>
                  <a:cubicBezTo>
                    <a:pt x="824" y="1165"/>
                    <a:pt x="738" y="1491"/>
                    <a:pt x="0" y="1846"/>
                  </a:cubicBezTo>
                  <a:lnTo>
                    <a:pt x="625" y="2031"/>
                  </a:lnTo>
                  <a:lnTo>
                    <a:pt x="1533" y="1832"/>
                  </a:lnTo>
                  <a:cubicBezTo>
                    <a:pt x="1533" y="1832"/>
                    <a:pt x="4274" y="2457"/>
                    <a:pt x="5026" y="3053"/>
                  </a:cubicBezTo>
                  <a:cubicBezTo>
                    <a:pt x="5026" y="3053"/>
                    <a:pt x="11287" y="5339"/>
                    <a:pt x="15675" y="5793"/>
                  </a:cubicBezTo>
                  <a:lnTo>
                    <a:pt x="15731" y="5239"/>
                  </a:lnTo>
                  <a:cubicBezTo>
                    <a:pt x="13630" y="5097"/>
                    <a:pt x="11571" y="4884"/>
                    <a:pt x="9484" y="4174"/>
                  </a:cubicBezTo>
                  <a:cubicBezTo>
                    <a:pt x="8178" y="3763"/>
                    <a:pt x="6858" y="3465"/>
                    <a:pt x="5523" y="3181"/>
                  </a:cubicBezTo>
                  <a:cubicBezTo>
                    <a:pt x="5012" y="2982"/>
                    <a:pt x="4487" y="2783"/>
                    <a:pt x="4103" y="2471"/>
                  </a:cubicBezTo>
                  <a:cubicBezTo>
                    <a:pt x="3876" y="2173"/>
                    <a:pt x="3621" y="1917"/>
                    <a:pt x="3337" y="1690"/>
                  </a:cubicBezTo>
                  <a:cubicBezTo>
                    <a:pt x="2570" y="1420"/>
                    <a:pt x="1817" y="1079"/>
                    <a:pt x="1122" y="653"/>
                  </a:cubicBezTo>
                  <a:cubicBezTo>
                    <a:pt x="1122" y="653"/>
                    <a:pt x="1079" y="554"/>
                    <a:pt x="1008" y="384"/>
                  </a:cubicBezTo>
                  <a:cubicBezTo>
                    <a:pt x="753" y="256"/>
                    <a:pt x="497" y="128"/>
                    <a:pt x="256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0"/>
            <p:cNvSpPr/>
            <p:nvPr/>
          </p:nvSpPr>
          <p:spPr>
            <a:xfrm>
              <a:off x="6747575" y="3242475"/>
              <a:ext cx="385125" cy="192175"/>
            </a:xfrm>
            <a:custGeom>
              <a:avLst/>
              <a:gdLst/>
              <a:ahLst/>
              <a:cxnLst/>
              <a:rect l="l" t="t" r="r" b="b"/>
              <a:pathLst>
                <a:path w="15405" h="7687" extrusionOk="0">
                  <a:moveTo>
                    <a:pt x="9793" y="0"/>
                  </a:moveTo>
                  <a:cubicBezTo>
                    <a:pt x="6779" y="0"/>
                    <a:pt x="3072" y="1559"/>
                    <a:pt x="0" y="7588"/>
                  </a:cubicBezTo>
                  <a:cubicBezTo>
                    <a:pt x="0" y="7588"/>
                    <a:pt x="85" y="7630"/>
                    <a:pt x="241" y="7687"/>
                  </a:cubicBezTo>
                  <a:lnTo>
                    <a:pt x="15405" y="1752"/>
                  </a:lnTo>
                  <a:cubicBezTo>
                    <a:pt x="15046" y="1506"/>
                    <a:pt x="12754" y="0"/>
                    <a:pt x="979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0"/>
            <p:cNvSpPr/>
            <p:nvPr/>
          </p:nvSpPr>
          <p:spPr>
            <a:xfrm>
              <a:off x="6753600" y="3286275"/>
              <a:ext cx="380175" cy="174100"/>
            </a:xfrm>
            <a:custGeom>
              <a:avLst/>
              <a:gdLst/>
              <a:ahLst/>
              <a:cxnLst/>
              <a:rect l="l" t="t" r="r" b="b"/>
              <a:pathLst>
                <a:path w="15207" h="6964" extrusionOk="0">
                  <a:moveTo>
                    <a:pt x="15164" y="0"/>
                  </a:moveTo>
                  <a:lnTo>
                    <a:pt x="0" y="5935"/>
                  </a:lnTo>
                  <a:cubicBezTo>
                    <a:pt x="748" y="6192"/>
                    <a:pt x="3193" y="6963"/>
                    <a:pt x="5942" y="6963"/>
                  </a:cubicBezTo>
                  <a:cubicBezTo>
                    <a:pt x="9560" y="6963"/>
                    <a:pt x="13706" y="5628"/>
                    <a:pt x="15207" y="29"/>
                  </a:cubicBezTo>
                  <a:lnTo>
                    <a:pt x="15164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" name="Google Shape;735;p10"/>
          <p:cNvSpPr txBox="1">
            <a:spLocks noGrp="1"/>
          </p:cNvSpPr>
          <p:nvPr>
            <p:ph type="subTitle" idx="1"/>
          </p:nvPr>
        </p:nvSpPr>
        <p:spPr>
          <a:xfrm flipH="1">
            <a:off x="2954525" y="1290625"/>
            <a:ext cx="4616400" cy="161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chemeClr val="accent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chemeClr val="accent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chemeClr val="accent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chemeClr val="accent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chemeClr val="accent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chemeClr val="accent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chemeClr val="accent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36" name="Google Shape;736;p10"/>
          <p:cNvSpPr txBox="1">
            <a:spLocks noGrp="1"/>
          </p:cNvSpPr>
          <p:nvPr>
            <p:ph type="subTitle" idx="2"/>
          </p:nvPr>
        </p:nvSpPr>
        <p:spPr>
          <a:xfrm flipH="1">
            <a:off x="4143425" y="2992025"/>
            <a:ext cx="3427500" cy="4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latin typeface="Poiret One"/>
                <a:ea typeface="Poiret One"/>
                <a:cs typeface="Poiret One"/>
                <a:sym typeface="Poiret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latin typeface="Poiret One"/>
                <a:ea typeface="Poiret One"/>
                <a:cs typeface="Poiret One"/>
                <a:sym typeface="Poiret One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latin typeface="Poiret One"/>
                <a:ea typeface="Poiret One"/>
                <a:cs typeface="Poiret One"/>
                <a:sym typeface="Poiret One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latin typeface="Poiret One"/>
                <a:ea typeface="Poiret One"/>
                <a:cs typeface="Poiret One"/>
                <a:sym typeface="Poiret One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latin typeface="Poiret One"/>
                <a:ea typeface="Poiret One"/>
                <a:cs typeface="Poiret One"/>
                <a:sym typeface="Poiret One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latin typeface="Poiret One"/>
                <a:ea typeface="Poiret One"/>
                <a:cs typeface="Poiret One"/>
                <a:sym typeface="Poiret One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latin typeface="Poiret One"/>
                <a:ea typeface="Poiret One"/>
                <a:cs typeface="Poiret One"/>
                <a:sym typeface="Poiret One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latin typeface="Poiret One"/>
                <a:ea typeface="Poiret One"/>
                <a:cs typeface="Poiret One"/>
                <a:sym typeface="Poiret One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latin typeface="Poiret One"/>
                <a:ea typeface="Poiret One"/>
                <a:cs typeface="Poiret One"/>
                <a:sym typeface="Poiret One"/>
              </a:defRPr>
            </a:lvl9pPr>
          </a:lstStyle>
          <a:p>
            <a:endParaRPr/>
          </a:p>
        </p:txBody>
      </p:sp>
      <p:grpSp>
        <p:nvGrpSpPr>
          <p:cNvPr id="737" name="Google Shape;737;p10"/>
          <p:cNvGrpSpPr/>
          <p:nvPr/>
        </p:nvGrpSpPr>
        <p:grpSpPr>
          <a:xfrm rot="1045480" flipH="1">
            <a:off x="-174487" y="-325070"/>
            <a:ext cx="2648348" cy="1025732"/>
            <a:chOff x="5004050" y="3831475"/>
            <a:chExt cx="839475" cy="325150"/>
          </a:xfrm>
        </p:grpSpPr>
        <p:sp>
          <p:nvSpPr>
            <p:cNvPr id="738" name="Google Shape;738;p10"/>
            <p:cNvSpPr/>
            <p:nvPr/>
          </p:nvSpPr>
          <p:spPr>
            <a:xfrm>
              <a:off x="5004050" y="3955550"/>
              <a:ext cx="217600" cy="108275"/>
            </a:xfrm>
            <a:custGeom>
              <a:avLst/>
              <a:gdLst/>
              <a:ahLst/>
              <a:cxnLst/>
              <a:rect l="l" t="t" r="r" b="b"/>
              <a:pathLst>
                <a:path w="8704" h="4331" extrusionOk="0">
                  <a:moveTo>
                    <a:pt x="5469" y="0"/>
                  </a:moveTo>
                  <a:cubicBezTo>
                    <a:pt x="4111" y="0"/>
                    <a:pt x="2303" y="646"/>
                    <a:pt x="0" y="2733"/>
                  </a:cubicBezTo>
                  <a:cubicBezTo>
                    <a:pt x="0" y="2733"/>
                    <a:pt x="2570" y="4331"/>
                    <a:pt x="4997" y="4331"/>
                  </a:cubicBezTo>
                  <a:cubicBezTo>
                    <a:pt x="6505" y="4331"/>
                    <a:pt x="7958" y="3713"/>
                    <a:pt x="8704" y="1710"/>
                  </a:cubicBezTo>
                  <a:cubicBezTo>
                    <a:pt x="8695" y="1710"/>
                    <a:pt x="7679" y="0"/>
                    <a:pt x="5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0"/>
            <p:cNvSpPr/>
            <p:nvPr/>
          </p:nvSpPr>
          <p:spPr>
            <a:xfrm>
              <a:off x="5035275" y="3998300"/>
              <a:ext cx="186025" cy="22025"/>
            </a:xfrm>
            <a:custGeom>
              <a:avLst/>
              <a:gdLst/>
              <a:ahLst/>
              <a:cxnLst/>
              <a:rect l="l" t="t" r="r" b="b"/>
              <a:pathLst>
                <a:path w="7441" h="881" fill="none" extrusionOk="0">
                  <a:moveTo>
                    <a:pt x="7440" y="0"/>
                  </a:moveTo>
                  <a:lnTo>
                    <a:pt x="1" y="8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0"/>
            <p:cNvSpPr/>
            <p:nvPr/>
          </p:nvSpPr>
          <p:spPr>
            <a:xfrm>
              <a:off x="5173350" y="3855250"/>
              <a:ext cx="192425" cy="137325"/>
            </a:xfrm>
            <a:custGeom>
              <a:avLst/>
              <a:gdLst/>
              <a:ahLst/>
              <a:cxnLst/>
              <a:rect l="l" t="t" r="r" b="b"/>
              <a:pathLst>
                <a:path w="7697" h="5493" extrusionOk="0">
                  <a:moveTo>
                    <a:pt x="1" y="1"/>
                  </a:moveTo>
                  <a:cubicBezTo>
                    <a:pt x="1" y="1"/>
                    <a:pt x="1336" y="5493"/>
                    <a:pt x="4786" y="5493"/>
                  </a:cubicBezTo>
                  <a:cubicBezTo>
                    <a:pt x="5313" y="5493"/>
                    <a:pt x="5889" y="5365"/>
                    <a:pt x="6518" y="5069"/>
                  </a:cubicBezTo>
                  <a:cubicBezTo>
                    <a:pt x="6518" y="5069"/>
                    <a:pt x="7696" y="3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0"/>
            <p:cNvSpPr/>
            <p:nvPr/>
          </p:nvSpPr>
          <p:spPr>
            <a:xfrm>
              <a:off x="5216775" y="3982350"/>
              <a:ext cx="185900" cy="174275"/>
            </a:xfrm>
            <a:custGeom>
              <a:avLst/>
              <a:gdLst/>
              <a:ahLst/>
              <a:cxnLst/>
              <a:rect l="l" t="t" r="r" b="b"/>
              <a:pathLst>
                <a:path w="7436" h="6971" extrusionOk="0">
                  <a:moveTo>
                    <a:pt x="4473" y="0"/>
                  </a:moveTo>
                  <a:cubicBezTo>
                    <a:pt x="3413" y="0"/>
                    <a:pt x="0" y="473"/>
                    <a:pt x="337" y="6971"/>
                  </a:cubicBezTo>
                  <a:cubicBezTo>
                    <a:pt x="337" y="6971"/>
                    <a:pt x="7436" y="4543"/>
                    <a:pt x="4781" y="14"/>
                  </a:cubicBezTo>
                  <a:lnTo>
                    <a:pt x="4781" y="14"/>
                  </a:lnTo>
                  <a:cubicBezTo>
                    <a:pt x="4781" y="14"/>
                    <a:pt x="4780" y="14"/>
                    <a:pt x="4779" y="14"/>
                  </a:cubicBezTo>
                  <a:cubicBezTo>
                    <a:pt x="4765" y="14"/>
                    <a:pt x="4653" y="0"/>
                    <a:pt x="4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0"/>
            <p:cNvSpPr/>
            <p:nvPr/>
          </p:nvSpPr>
          <p:spPr>
            <a:xfrm>
              <a:off x="5195725" y="3871575"/>
              <a:ext cx="140575" cy="266250"/>
            </a:xfrm>
            <a:custGeom>
              <a:avLst/>
              <a:gdLst/>
              <a:ahLst/>
              <a:cxnLst/>
              <a:rect l="l" t="t" r="r" b="b"/>
              <a:pathLst>
                <a:path w="5623" h="10650" fill="none" extrusionOk="0">
                  <a:moveTo>
                    <a:pt x="0" y="1"/>
                  </a:moveTo>
                  <a:lnTo>
                    <a:pt x="5623" y="4459"/>
                  </a:lnTo>
                  <a:lnTo>
                    <a:pt x="1846" y="10649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0"/>
            <p:cNvSpPr/>
            <p:nvPr/>
          </p:nvSpPr>
          <p:spPr>
            <a:xfrm>
              <a:off x="5363600" y="3863050"/>
              <a:ext cx="153725" cy="109950"/>
            </a:xfrm>
            <a:custGeom>
              <a:avLst/>
              <a:gdLst/>
              <a:ahLst/>
              <a:cxnLst/>
              <a:rect l="l" t="t" r="r" b="b"/>
              <a:pathLst>
                <a:path w="6149" h="4398" extrusionOk="0">
                  <a:moveTo>
                    <a:pt x="1" y="1"/>
                  </a:moveTo>
                  <a:cubicBezTo>
                    <a:pt x="1" y="1"/>
                    <a:pt x="1060" y="4398"/>
                    <a:pt x="3828" y="4398"/>
                  </a:cubicBezTo>
                  <a:cubicBezTo>
                    <a:pt x="4249" y="4398"/>
                    <a:pt x="4709" y="4296"/>
                    <a:pt x="5212" y="4062"/>
                  </a:cubicBezTo>
                  <a:cubicBezTo>
                    <a:pt x="5212" y="4062"/>
                    <a:pt x="6149" y="25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0"/>
            <p:cNvSpPr/>
            <p:nvPr/>
          </p:nvSpPr>
          <p:spPr>
            <a:xfrm>
              <a:off x="5398275" y="3964925"/>
              <a:ext cx="148875" cy="139525"/>
            </a:xfrm>
            <a:custGeom>
              <a:avLst/>
              <a:gdLst/>
              <a:ahLst/>
              <a:cxnLst/>
              <a:rect l="l" t="t" r="r" b="b"/>
              <a:pathLst>
                <a:path w="5955" h="5581" extrusionOk="0">
                  <a:moveTo>
                    <a:pt x="3562" y="0"/>
                  </a:moveTo>
                  <a:cubicBezTo>
                    <a:pt x="2697" y="0"/>
                    <a:pt x="0" y="412"/>
                    <a:pt x="275" y="5581"/>
                  </a:cubicBezTo>
                  <a:cubicBezTo>
                    <a:pt x="275" y="5581"/>
                    <a:pt x="5954" y="3635"/>
                    <a:pt x="3825" y="15"/>
                  </a:cubicBezTo>
                  <a:cubicBezTo>
                    <a:pt x="3825" y="15"/>
                    <a:pt x="3726" y="0"/>
                    <a:pt x="3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0"/>
            <p:cNvSpPr/>
            <p:nvPr/>
          </p:nvSpPr>
          <p:spPr>
            <a:xfrm>
              <a:off x="5381350" y="3876200"/>
              <a:ext cx="112550" cy="213350"/>
            </a:xfrm>
            <a:custGeom>
              <a:avLst/>
              <a:gdLst/>
              <a:ahLst/>
              <a:cxnLst/>
              <a:rect l="l" t="t" r="r" b="b"/>
              <a:pathLst>
                <a:path w="4502" h="8534" fill="none" extrusionOk="0">
                  <a:moveTo>
                    <a:pt x="1" y="0"/>
                  </a:moveTo>
                  <a:lnTo>
                    <a:pt x="4502" y="3564"/>
                  </a:lnTo>
                  <a:lnTo>
                    <a:pt x="1477" y="853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0"/>
            <p:cNvSpPr/>
            <p:nvPr/>
          </p:nvSpPr>
          <p:spPr>
            <a:xfrm>
              <a:off x="5517650" y="3849925"/>
              <a:ext cx="149825" cy="106925"/>
            </a:xfrm>
            <a:custGeom>
              <a:avLst/>
              <a:gdLst/>
              <a:ahLst/>
              <a:cxnLst/>
              <a:rect l="l" t="t" r="r" b="b"/>
              <a:pathLst>
                <a:path w="5993" h="4277" extrusionOk="0">
                  <a:moveTo>
                    <a:pt x="1" y="1"/>
                  </a:moveTo>
                  <a:cubicBezTo>
                    <a:pt x="1" y="1"/>
                    <a:pt x="1038" y="4276"/>
                    <a:pt x="3724" y="4276"/>
                  </a:cubicBezTo>
                  <a:cubicBezTo>
                    <a:pt x="4133" y="4276"/>
                    <a:pt x="4581" y="4177"/>
                    <a:pt x="5070" y="3948"/>
                  </a:cubicBezTo>
                  <a:cubicBezTo>
                    <a:pt x="5070" y="3948"/>
                    <a:pt x="5992" y="24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0"/>
            <p:cNvSpPr/>
            <p:nvPr/>
          </p:nvSpPr>
          <p:spPr>
            <a:xfrm>
              <a:off x="5551575" y="3948925"/>
              <a:ext cx="144650" cy="135650"/>
            </a:xfrm>
            <a:custGeom>
              <a:avLst/>
              <a:gdLst/>
              <a:ahLst/>
              <a:cxnLst/>
              <a:rect l="l" t="t" r="r" b="b"/>
              <a:pathLst>
                <a:path w="5786" h="5426" extrusionOk="0">
                  <a:moveTo>
                    <a:pt x="3448" y="1"/>
                  </a:moveTo>
                  <a:cubicBezTo>
                    <a:pt x="2596" y="1"/>
                    <a:pt x="1" y="409"/>
                    <a:pt x="262" y="5426"/>
                  </a:cubicBezTo>
                  <a:cubicBezTo>
                    <a:pt x="262" y="5426"/>
                    <a:pt x="5785" y="3537"/>
                    <a:pt x="3713" y="16"/>
                  </a:cubicBezTo>
                  <a:cubicBezTo>
                    <a:pt x="3713" y="16"/>
                    <a:pt x="3613" y="1"/>
                    <a:pt x="3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0"/>
            <p:cNvSpPr/>
            <p:nvPr/>
          </p:nvSpPr>
          <p:spPr>
            <a:xfrm>
              <a:off x="5535050" y="3862700"/>
              <a:ext cx="109350" cy="207325"/>
            </a:xfrm>
            <a:custGeom>
              <a:avLst/>
              <a:gdLst/>
              <a:ahLst/>
              <a:cxnLst/>
              <a:rect l="l" t="t" r="r" b="b"/>
              <a:pathLst>
                <a:path w="4374" h="8293" fill="none" extrusionOk="0">
                  <a:moveTo>
                    <a:pt x="1" y="1"/>
                  </a:moveTo>
                  <a:lnTo>
                    <a:pt x="4374" y="3465"/>
                  </a:lnTo>
                  <a:lnTo>
                    <a:pt x="1435" y="829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5673475" y="3831475"/>
              <a:ext cx="142725" cy="101650"/>
            </a:xfrm>
            <a:custGeom>
              <a:avLst/>
              <a:gdLst/>
              <a:ahLst/>
              <a:cxnLst/>
              <a:rect l="l" t="t" r="r" b="b"/>
              <a:pathLst>
                <a:path w="5709" h="4066" extrusionOk="0">
                  <a:moveTo>
                    <a:pt x="1" y="0"/>
                  </a:moveTo>
                  <a:cubicBezTo>
                    <a:pt x="1" y="0"/>
                    <a:pt x="982" y="4066"/>
                    <a:pt x="3547" y="4066"/>
                  </a:cubicBezTo>
                  <a:cubicBezTo>
                    <a:pt x="3941" y="4066"/>
                    <a:pt x="4372" y="3970"/>
                    <a:pt x="4842" y="3749"/>
                  </a:cubicBezTo>
                  <a:cubicBezTo>
                    <a:pt x="4842" y="3749"/>
                    <a:pt x="5708" y="22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0"/>
            <p:cNvSpPr/>
            <p:nvPr/>
          </p:nvSpPr>
          <p:spPr>
            <a:xfrm>
              <a:off x="5705875" y="3925575"/>
              <a:ext cx="137650" cy="129550"/>
            </a:xfrm>
            <a:custGeom>
              <a:avLst/>
              <a:gdLst/>
              <a:ahLst/>
              <a:cxnLst/>
              <a:rect l="l" t="t" r="r" b="b"/>
              <a:pathLst>
                <a:path w="5506" h="5182" extrusionOk="0">
                  <a:moveTo>
                    <a:pt x="3313" y="0"/>
                  </a:moveTo>
                  <a:cubicBezTo>
                    <a:pt x="2522" y="0"/>
                    <a:pt x="1" y="375"/>
                    <a:pt x="252" y="5181"/>
                  </a:cubicBezTo>
                  <a:cubicBezTo>
                    <a:pt x="252" y="5181"/>
                    <a:pt x="5506" y="3378"/>
                    <a:pt x="3546" y="13"/>
                  </a:cubicBezTo>
                  <a:cubicBezTo>
                    <a:pt x="3546" y="13"/>
                    <a:pt x="3459" y="0"/>
                    <a:pt x="3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0"/>
            <p:cNvSpPr/>
            <p:nvPr/>
          </p:nvSpPr>
          <p:spPr>
            <a:xfrm>
              <a:off x="5690175" y="3843550"/>
              <a:ext cx="104375" cy="197375"/>
            </a:xfrm>
            <a:custGeom>
              <a:avLst/>
              <a:gdLst/>
              <a:ahLst/>
              <a:cxnLst/>
              <a:rect l="l" t="t" r="r" b="b"/>
              <a:pathLst>
                <a:path w="4175" h="7895" fill="none" extrusionOk="0">
                  <a:moveTo>
                    <a:pt x="0" y="0"/>
                  </a:moveTo>
                  <a:lnTo>
                    <a:pt x="4174" y="3294"/>
                  </a:lnTo>
                  <a:lnTo>
                    <a:pt x="1377" y="789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0"/>
            <p:cNvSpPr/>
            <p:nvPr/>
          </p:nvSpPr>
          <p:spPr>
            <a:xfrm>
              <a:off x="5221278" y="3918075"/>
              <a:ext cx="616929" cy="80250"/>
            </a:xfrm>
            <a:custGeom>
              <a:avLst/>
              <a:gdLst/>
              <a:ahLst/>
              <a:cxnLst/>
              <a:rect l="l" t="t" r="r" b="b"/>
              <a:pathLst>
                <a:path w="27474" h="3210" fill="none" extrusionOk="0">
                  <a:moveTo>
                    <a:pt x="0" y="3209"/>
                  </a:moveTo>
                  <a:lnTo>
                    <a:pt x="27474" y="1"/>
                  </a:lnTo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" name="Google Shape;753;p10"/>
          <p:cNvGrpSpPr/>
          <p:nvPr/>
        </p:nvGrpSpPr>
        <p:grpSpPr>
          <a:xfrm rot="-493093">
            <a:off x="-676560" y="1549565"/>
            <a:ext cx="1612441" cy="1096717"/>
            <a:chOff x="5108400" y="1920800"/>
            <a:chExt cx="979550" cy="666250"/>
          </a:xfrm>
        </p:grpSpPr>
        <p:sp>
          <p:nvSpPr>
            <p:cNvPr id="754" name="Google Shape;754;p10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0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0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0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0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0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0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0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" name="Google Shape;762;p10"/>
          <p:cNvGrpSpPr/>
          <p:nvPr/>
        </p:nvGrpSpPr>
        <p:grpSpPr>
          <a:xfrm rot="-493093">
            <a:off x="2323815" y="4392440"/>
            <a:ext cx="1612441" cy="1096717"/>
            <a:chOff x="5108400" y="1920800"/>
            <a:chExt cx="979550" cy="666250"/>
          </a:xfrm>
        </p:grpSpPr>
        <p:sp>
          <p:nvSpPr>
            <p:cNvPr id="763" name="Google Shape;763;p10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0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0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0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0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0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0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0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" name="Google Shape;771;p10"/>
          <p:cNvGrpSpPr/>
          <p:nvPr/>
        </p:nvGrpSpPr>
        <p:grpSpPr>
          <a:xfrm rot="1045480" flipH="1">
            <a:off x="-1433175" y="3214392"/>
            <a:ext cx="2648348" cy="1025732"/>
            <a:chOff x="5004050" y="3831475"/>
            <a:chExt cx="839475" cy="325150"/>
          </a:xfrm>
        </p:grpSpPr>
        <p:sp>
          <p:nvSpPr>
            <p:cNvPr id="772" name="Google Shape;772;p10"/>
            <p:cNvSpPr/>
            <p:nvPr/>
          </p:nvSpPr>
          <p:spPr>
            <a:xfrm>
              <a:off x="5004050" y="3955550"/>
              <a:ext cx="217600" cy="108275"/>
            </a:xfrm>
            <a:custGeom>
              <a:avLst/>
              <a:gdLst/>
              <a:ahLst/>
              <a:cxnLst/>
              <a:rect l="l" t="t" r="r" b="b"/>
              <a:pathLst>
                <a:path w="8704" h="4331" extrusionOk="0">
                  <a:moveTo>
                    <a:pt x="5469" y="0"/>
                  </a:moveTo>
                  <a:cubicBezTo>
                    <a:pt x="4111" y="0"/>
                    <a:pt x="2303" y="646"/>
                    <a:pt x="0" y="2733"/>
                  </a:cubicBezTo>
                  <a:cubicBezTo>
                    <a:pt x="0" y="2733"/>
                    <a:pt x="2570" y="4331"/>
                    <a:pt x="4997" y="4331"/>
                  </a:cubicBezTo>
                  <a:cubicBezTo>
                    <a:pt x="6505" y="4331"/>
                    <a:pt x="7958" y="3713"/>
                    <a:pt x="8704" y="1710"/>
                  </a:cubicBezTo>
                  <a:cubicBezTo>
                    <a:pt x="8695" y="1710"/>
                    <a:pt x="7679" y="0"/>
                    <a:pt x="5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0"/>
            <p:cNvSpPr/>
            <p:nvPr/>
          </p:nvSpPr>
          <p:spPr>
            <a:xfrm>
              <a:off x="5035275" y="3998300"/>
              <a:ext cx="186025" cy="22025"/>
            </a:xfrm>
            <a:custGeom>
              <a:avLst/>
              <a:gdLst/>
              <a:ahLst/>
              <a:cxnLst/>
              <a:rect l="l" t="t" r="r" b="b"/>
              <a:pathLst>
                <a:path w="7441" h="881" fill="none" extrusionOk="0">
                  <a:moveTo>
                    <a:pt x="7440" y="0"/>
                  </a:moveTo>
                  <a:lnTo>
                    <a:pt x="1" y="8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0"/>
            <p:cNvSpPr/>
            <p:nvPr/>
          </p:nvSpPr>
          <p:spPr>
            <a:xfrm>
              <a:off x="5173350" y="3855250"/>
              <a:ext cx="192425" cy="137325"/>
            </a:xfrm>
            <a:custGeom>
              <a:avLst/>
              <a:gdLst/>
              <a:ahLst/>
              <a:cxnLst/>
              <a:rect l="l" t="t" r="r" b="b"/>
              <a:pathLst>
                <a:path w="7697" h="5493" extrusionOk="0">
                  <a:moveTo>
                    <a:pt x="1" y="1"/>
                  </a:moveTo>
                  <a:cubicBezTo>
                    <a:pt x="1" y="1"/>
                    <a:pt x="1336" y="5493"/>
                    <a:pt x="4786" y="5493"/>
                  </a:cubicBezTo>
                  <a:cubicBezTo>
                    <a:pt x="5313" y="5493"/>
                    <a:pt x="5889" y="5365"/>
                    <a:pt x="6518" y="5069"/>
                  </a:cubicBezTo>
                  <a:cubicBezTo>
                    <a:pt x="6518" y="5069"/>
                    <a:pt x="7696" y="3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0"/>
            <p:cNvSpPr/>
            <p:nvPr/>
          </p:nvSpPr>
          <p:spPr>
            <a:xfrm>
              <a:off x="5216775" y="3982350"/>
              <a:ext cx="185900" cy="174275"/>
            </a:xfrm>
            <a:custGeom>
              <a:avLst/>
              <a:gdLst/>
              <a:ahLst/>
              <a:cxnLst/>
              <a:rect l="l" t="t" r="r" b="b"/>
              <a:pathLst>
                <a:path w="7436" h="6971" extrusionOk="0">
                  <a:moveTo>
                    <a:pt x="4473" y="0"/>
                  </a:moveTo>
                  <a:cubicBezTo>
                    <a:pt x="3413" y="0"/>
                    <a:pt x="0" y="473"/>
                    <a:pt x="337" y="6971"/>
                  </a:cubicBezTo>
                  <a:cubicBezTo>
                    <a:pt x="337" y="6971"/>
                    <a:pt x="7436" y="4543"/>
                    <a:pt x="4781" y="14"/>
                  </a:cubicBezTo>
                  <a:lnTo>
                    <a:pt x="4781" y="14"/>
                  </a:lnTo>
                  <a:cubicBezTo>
                    <a:pt x="4781" y="14"/>
                    <a:pt x="4780" y="14"/>
                    <a:pt x="4779" y="14"/>
                  </a:cubicBezTo>
                  <a:cubicBezTo>
                    <a:pt x="4765" y="14"/>
                    <a:pt x="4653" y="0"/>
                    <a:pt x="4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0"/>
            <p:cNvSpPr/>
            <p:nvPr/>
          </p:nvSpPr>
          <p:spPr>
            <a:xfrm>
              <a:off x="5195725" y="3871575"/>
              <a:ext cx="140575" cy="266250"/>
            </a:xfrm>
            <a:custGeom>
              <a:avLst/>
              <a:gdLst/>
              <a:ahLst/>
              <a:cxnLst/>
              <a:rect l="l" t="t" r="r" b="b"/>
              <a:pathLst>
                <a:path w="5623" h="10650" fill="none" extrusionOk="0">
                  <a:moveTo>
                    <a:pt x="0" y="1"/>
                  </a:moveTo>
                  <a:lnTo>
                    <a:pt x="5623" y="4459"/>
                  </a:lnTo>
                  <a:lnTo>
                    <a:pt x="1846" y="10649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0"/>
            <p:cNvSpPr/>
            <p:nvPr/>
          </p:nvSpPr>
          <p:spPr>
            <a:xfrm>
              <a:off x="5363600" y="3863050"/>
              <a:ext cx="153725" cy="109950"/>
            </a:xfrm>
            <a:custGeom>
              <a:avLst/>
              <a:gdLst/>
              <a:ahLst/>
              <a:cxnLst/>
              <a:rect l="l" t="t" r="r" b="b"/>
              <a:pathLst>
                <a:path w="6149" h="4398" extrusionOk="0">
                  <a:moveTo>
                    <a:pt x="1" y="1"/>
                  </a:moveTo>
                  <a:cubicBezTo>
                    <a:pt x="1" y="1"/>
                    <a:pt x="1060" y="4398"/>
                    <a:pt x="3828" y="4398"/>
                  </a:cubicBezTo>
                  <a:cubicBezTo>
                    <a:pt x="4249" y="4398"/>
                    <a:pt x="4709" y="4296"/>
                    <a:pt x="5212" y="4062"/>
                  </a:cubicBezTo>
                  <a:cubicBezTo>
                    <a:pt x="5212" y="4062"/>
                    <a:pt x="6149" y="25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0"/>
            <p:cNvSpPr/>
            <p:nvPr/>
          </p:nvSpPr>
          <p:spPr>
            <a:xfrm>
              <a:off x="5398275" y="3964925"/>
              <a:ext cx="148875" cy="139525"/>
            </a:xfrm>
            <a:custGeom>
              <a:avLst/>
              <a:gdLst/>
              <a:ahLst/>
              <a:cxnLst/>
              <a:rect l="l" t="t" r="r" b="b"/>
              <a:pathLst>
                <a:path w="5955" h="5581" extrusionOk="0">
                  <a:moveTo>
                    <a:pt x="3562" y="0"/>
                  </a:moveTo>
                  <a:cubicBezTo>
                    <a:pt x="2697" y="0"/>
                    <a:pt x="0" y="412"/>
                    <a:pt x="275" y="5581"/>
                  </a:cubicBezTo>
                  <a:cubicBezTo>
                    <a:pt x="275" y="5581"/>
                    <a:pt x="5954" y="3635"/>
                    <a:pt x="3825" y="15"/>
                  </a:cubicBezTo>
                  <a:cubicBezTo>
                    <a:pt x="3825" y="15"/>
                    <a:pt x="3726" y="0"/>
                    <a:pt x="3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0"/>
            <p:cNvSpPr/>
            <p:nvPr/>
          </p:nvSpPr>
          <p:spPr>
            <a:xfrm>
              <a:off x="5381350" y="3876200"/>
              <a:ext cx="112550" cy="213350"/>
            </a:xfrm>
            <a:custGeom>
              <a:avLst/>
              <a:gdLst/>
              <a:ahLst/>
              <a:cxnLst/>
              <a:rect l="l" t="t" r="r" b="b"/>
              <a:pathLst>
                <a:path w="4502" h="8534" fill="none" extrusionOk="0">
                  <a:moveTo>
                    <a:pt x="1" y="0"/>
                  </a:moveTo>
                  <a:lnTo>
                    <a:pt x="4502" y="3564"/>
                  </a:lnTo>
                  <a:lnTo>
                    <a:pt x="1477" y="853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0"/>
            <p:cNvSpPr/>
            <p:nvPr/>
          </p:nvSpPr>
          <p:spPr>
            <a:xfrm>
              <a:off x="5517650" y="3849925"/>
              <a:ext cx="149825" cy="106925"/>
            </a:xfrm>
            <a:custGeom>
              <a:avLst/>
              <a:gdLst/>
              <a:ahLst/>
              <a:cxnLst/>
              <a:rect l="l" t="t" r="r" b="b"/>
              <a:pathLst>
                <a:path w="5993" h="4277" extrusionOk="0">
                  <a:moveTo>
                    <a:pt x="1" y="1"/>
                  </a:moveTo>
                  <a:cubicBezTo>
                    <a:pt x="1" y="1"/>
                    <a:pt x="1038" y="4276"/>
                    <a:pt x="3724" y="4276"/>
                  </a:cubicBezTo>
                  <a:cubicBezTo>
                    <a:pt x="4133" y="4276"/>
                    <a:pt x="4581" y="4177"/>
                    <a:pt x="5070" y="3948"/>
                  </a:cubicBezTo>
                  <a:cubicBezTo>
                    <a:pt x="5070" y="3948"/>
                    <a:pt x="5992" y="24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0"/>
            <p:cNvSpPr/>
            <p:nvPr/>
          </p:nvSpPr>
          <p:spPr>
            <a:xfrm>
              <a:off x="5551575" y="3948925"/>
              <a:ext cx="144650" cy="135650"/>
            </a:xfrm>
            <a:custGeom>
              <a:avLst/>
              <a:gdLst/>
              <a:ahLst/>
              <a:cxnLst/>
              <a:rect l="l" t="t" r="r" b="b"/>
              <a:pathLst>
                <a:path w="5786" h="5426" extrusionOk="0">
                  <a:moveTo>
                    <a:pt x="3448" y="1"/>
                  </a:moveTo>
                  <a:cubicBezTo>
                    <a:pt x="2596" y="1"/>
                    <a:pt x="1" y="409"/>
                    <a:pt x="262" y="5426"/>
                  </a:cubicBezTo>
                  <a:cubicBezTo>
                    <a:pt x="262" y="5426"/>
                    <a:pt x="5785" y="3537"/>
                    <a:pt x="3713" y="16"/>
                  </a:cubicBezTo>
                  <a:cubicBezTo>
                    <a:pt x="3713" y="16"/>
                    <a:pt x="3613" y="1"/>
                    <a:pt x="3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0"/>
            <p:cNvSpPr/>
            <p:nvPr/>
          </p:nvSpPr>
          <p:spPr>
            <a:xfrm>
              <a:off x="5535050" y="3862700"/>
              <a:ext cx="109350" cy="207325"/>
            </a:xfrm>
            <a:custGeom>
              <a:avLst/>
              <a:gdLst/>
              <a:ahLst/>
              <a:cxnLst/>
              <a:rect l="l" t="t" r="r" b="b"/>
              <a:pathLst>
                <a:path w="4374" h="8293" fill="none" extrusionOk="0">
                  <a:moveTo>
                    <a:pt x="1" y="1"/>
                  </a:moveTo>
                  <a:lnTo>
                    <a:pt x="4374" y="3465"/>
                  </a:lnTo>
                  <a:lnTo>
                    <a:pt x="1435" y="829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0"/>
            <p:cNvSpPr/>
            <p:nvPr/>
          </p:nvSpPr>
          <p:spPr>
            <a:xfrm>
              <a:off x="5673475" y="3831475"/>
              <a:ext cx="142725" cy="101650"/>
            </a:xfrm>
            <a:custGeom>
              <a:avLst/>
              <a:gdLst/>
              <a:ahLst/>
              <a:cxnLst/>
              <a:rect l="l" t="t" r="r" b="b"/>
              <a:pathLst>
                <a:path w="5709" h="4066" extrusionOk="0">
                  <a:moveTo>
                    <a:pt x="1" y="0"/>
                  </a:moveTo>
                  <a:cubicBezTo>
                    <a:pt x="1" y="0"/>
                    <a:pt x="982" y="4066"/>
                    <a:pt x="3547" y="4066"/>
                  </a:cubicBezTo>
                  <a:cubicBezTo>
                    <a:pt x="3941" y="4066"/>
                    <a:pt x="4372" y="3970"/>
                    <a:pt x="4842" y="3749"/>
                  </a:cubicBezTo>
                  <a:cubicBezTo>
                    <a:pt x="4842" y="3749"/>
                    <a:pt x="5708" y="22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0"/>
            <p:cNvSpPr/>
            <p:nvPr/>
          </p:nvSpPr>
          <p:spPr>
            <a:xfrm>
              <a:off x="5705875" y="3925575"/>
              <a:ext cx="137650" cy="129550"/>
            </a:xfrm>
            <a:custGeom>
              <a:avLst/>
              <a:gdLst/>
              <a:ahLst/>
              <a:cxnLst/>
              <a:rect l="l" t="t" r="r" b="b"/>
              <a:pathLst>
                <a:path w="5506" h="5182" extrusionOk="0">
                  <a:moveTo>
                    <a:pt x="3313" y="0"/>
                  </a:moveTo>
                  <a:cubicBezTo>
                    <a:pt x="2522" y="0"/>
                    <a:pt x="1" y="375"/>
                    <a:pt x="252" y="5181"/>
                  </a:cubicBezTo>
                  <a:cubicBezTo>
                    <a:pt x="252" y="5181"/>
                    <a:pt x="5506" y="3378"/>
                    <a:pt x="3546" y="13"/>
                  </a:cubicBezTo>
                  <a:cubicBezTo>
                    <a:pt x="3546" y="13"/>
                    <a:pt x="3459" y="0"/>
                    <a:pt x="3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0"/>
            <p:cNvSpPr/>
            <p:nvPr/>
          </p:nvSpPr>
          <p:spPr>
            <a:xfrm>
              <a:off x="5690175" y="3843550"/>
              <a:ext cx="104375" cy="197375"/>
            </a:xfrm>
            <a:custGeom>
              <a:avLst/>
              <a:gdLst/>
              <a:ahLst/>
              <a:cxnLst/>
              <a:rect l="l" t="t" r="r" b="b"/>
              <a:pathLst>
                <a:path w="4175" h="7895" fill="none" extrusionOk="0">
                  <a:moveTo>
                    <a:pt x="0" y="0"/>
                  </a:moveTo>
                  <a:lnTo>
                    <a:pt x="4174" y="3294"/>
                  </a:lnTo>
                  <a:lnTo>
                    <a:pt x="1377" y="789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0"/>
            <p:cNvSpPr/>
            <p:nvPr/>
          </p:nvSpPr>
          <p:spPr>
            <a:xfrm>
              <a:off x="5221278" y="3918075"/>
              <a:ext cx="616929" cy="80250"/>
            </a:xfrm>
            <a:custGeom>
              <a:avLst/>
              <a:gdLst/>
              <a:ahLst/>
              <a:cxnLst/>
              <a:rect l="l" t="t" r="r" b="b"/>
              <a:pathLst>
                <a:path w="27474" h="3210" fill="none" extrusionOk="0">
                  <a:moveTo>
                    <a:pt x="0" y="3209"/>
                  </a:moveTo>
                  <a:lnTo>
                    <a:pt x="27474" y="1"/>
                  </a:lnTo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Poiret One"/>
              <a:buNone/>
              <a:defRPr sz="28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Poiret One"/>
              <a:buNone/>
              <a:defRPr sz="28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Poiret One"/>
              <a:buNone/>
              <a:defRPr sz="28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Poiret One"/>
              <a:buNone/>
              <a:defRPr sz="28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Poiret One"/>
              <a:buNone/>
              <a:defRPr sz="28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Poiret One"/>
              <a:buNone/>
              <a:defRPr sz="28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Poiret One"/>
              <a:buNone/>
              <a:defRPr sz="28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Poiret One"/>
              <a:buNone/>
              <a:defRPr sz="28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Poiret One"/>
              <a:buNone/>
              <a:defRPr sz="28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●"/>
              <a:defRPr sz="18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○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■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●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○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■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●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○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Muli"/>
              <a:buChar char="■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5" r:id="rId17"/>
    <p:sldLayoutId id="2147483666" r:id="rId18"/>
    <p:sldLayoutId id="2147483667" r:id="rId19"/>
    <p:sldLayoutId id="2147483668" r:id="rId20"/>
    <p:sldLayoutId id="2147483669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" name="Google Shape;1038;p24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039" name="Google Shape;1039;p24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K0NC--QxA5sGFrf2hlo3Nj2X25kftW25WAU9-lrJrFI/copy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pt7.com/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Poiret+One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Relationship Id="rId4" Type="http://schemas.openxmlformats.org/officeDocument/2006/relationships/hyperlink" Target="https://fonts.google.com/specimen/Muli" TargetMode="Externa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" name="Google Shape;1045;p26"/>
          <p:cNvSpPr txBox="1">
            <a:spLocks noGrp="1"/>
          </p:cNvSpPr>
          <p:nvPr>
            <p:ph type="ctrTitle"/>
          </p:nvPr>
        </p:nvSpPr>
        <p:spPr>
          <a:xfrm>
            <a:off x="1729050" y="1043750"/>
            <a:ext cx="5685900" cy="16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Yoga and Meditation Center</a:t>
            </a:r>
            <a:endParaRPr/>
          </a:p>
        </p:txBody>
      </p:sp>
      <p:sp>
        <p:nvSpPr>
          <p:cNvPr id="1046" name="Google Shape;1046;p26"/>
          <p:cNvSpPr txBox="1">
            <a:spLocks noGrp="1"/>
          </p:cNvSpPr>
          <p:nvPr>
            <p:ph type="subTitle" idx="1"/>
          </p:nvPr>
        </p:nvSpPr>
        <p:spPr>
          <a:xfrm>
            <a:off x="3173994" y="3643326"/>
            <a:ext cx="27405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Here is where your presentation begins</a:t>
            </a:r>
            <a:endParaRPr dirty="0"/>
          </a:p>
        </p:txBody>
      </p:sp>
      <p:grpSp>
        <p:nvGrpSpPr>
          <p:cNvPr id="1047" name="Google Shape;1047;p26"/>
          <p:cNvGrpSpPr/>
          <p:nvPr/>
        </p:nvGrpSpPr>
        <p:grpSpPr>
          <a:xfrm>
            <a:off x="4025935" y="2571750"/>
            <a:ext cx="1092130" cy="610415"/>
            <a:chOff x="448725" y="263125"/>
            <a:chExt cx="2176425" cy="1216450"/>
          </a:xfrm>
        </p:grpSpPr>
        <p:sp>
          <p:nvSpPr>
            <p:cNvPr id="1048" name="Google Shape;1048;p26"/>
            <p:cNvSpPr/>
            <p:nvPr/>
          </p:nvSpPr>
          <p:spPr>
            <a:xfrm>
              <a:off x="863325" y="435375"/>
              <a:ext cx="587375" cy="870975"/>
            </a:xfrm>
            <a:custGeom>
              <a:avLst/>
              <a:gdLst/>
              <a:ahLst/>
              <a:cxnLst/>
              <a:rect l="l" t="t" r="r" b="b"/>
              <a:pathLst>
                <a:path w="23495" h="34839" extrusionOk="0">
                  <a:moveTo>
                    <a:pt x="452" y="0"/>
                  </a:moveTo>
                  <a:cubicBezTo>
                    <a:pt x="158" y="2081"/>
                    <a:pt x="11" y="4181"/>
                    <a:pt x="1" y="6281"/>
                  </a:cubicBezTo>
                  <a:cubicBezTo>
                    <a:pt x="1" y="11168"/>
                    <a:pt x="894" y="15231"/>
                    <a:pt x="2346" y="18607"/>
                  </a:cubicBezTo>
                  <a:cubicBezTo>
                    <a:pt x="2435" y="18813"/>
                    <a:pt x="2523" y="19009"/>
                    <a:pt x="2611" y="19215"/>
                  </a:cubicBezTo>
                  <a:lnTo>
                    <a:pt x="2719" y="19431"/>
                  </a:lnTo>
                  <a:cubicBezTo>
                    <a:pt x="4064" y="22297"/>
                    <a:pt x="5948" y="24887"/>
                    <a:pt x="8274" y="27066"/>
                  </a:cubicBezTo>
                  <a:cubicBezTo>
                    <a:pt x="10286" y="28940"/>
                    <a:pt x="12562" y="30530"/>
                    <a:pt x="15016" y="31777"/>
                  </a:cubicBezTo>
                  <a:cubicBezTo>
                    <a:pt x="17705" y="33151"/>
                    <a:pt x="20551" y="34171"/>
                    <a:pt x="23495" y="34838"/>
                  </a:cubicBezTo>
                  <a:cubicBezTo>
                    <a:pt x="23132" y="34436"/>
                    <a:pt x="22739" y="33985"/>
                    <a:pt x="22327" y="33484"/>
                  </a:cubicBezTo>
                  <a:cubicBezTo>
                    <a:pt x="20413" y="31158"/>
                    <a:pt x="18097" y="27782"/>
                    <a:pt x="16556" y="23602"/>
                  </a:cubicBezTo>
                  <a:cubicBezTo>
                    <a:pt x="15438" y="20609"/>
                    <a:pt x="14849" y="17429"/>
                    <a:pt x="14839" y="14230"/>
                  </a:cubicBezTo>
                  <a:cubicBezTo>
                    <a:pt x="14849" y="11688"/>
                    <a:pt x="15222" y="9146"/>
                    <a:pt x="15948" y="6713"/>
                  </a:cubicBezTo>
                  <a:cubicBezTo>
                    <a:pt x="11895" y="3268"/>
                    <a:pt x="7381" y="1561"/>
                    <a:pt x="4201" y="726"/>
                  </a:cubicBezTo>
                  <a:cubicBezTo>
                    <a:pt x="2965" y="403"/>
                    <a:pt x="1718" y="157"/>
                    <a:pt x="4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6"/>
            <p:cNvSpPr/>
            <p:nvPr/>
          </p:nvSpPr>
          <p:spPr>
            <a:xfrm>
              <a:off x="448725" y="931200"/>
              <a:ext cx="1032900" cy="517950"/>
            </a:xfrm>
            <a:custGeom>
              <a:avLst/>
              <a:gdLst/>
              <a:ahLst/>
              <a:cxnLst/>
              <a:rect l="l" t="t" r="r" b="b"/>
              <a:pathLst>
                <a:path w="41316" h="20718" extrusionOk="0">
                  <a:moveTo>
                    <a:pt x="15662" y="0"/>
                  </a:moveTo>
                  <a:lnTo>
                    <a:pt x="15662" y="10"/>
                  </a:lnTo>
                  <a:cubicBezTo>
                    <a:pt x="11109" y="10"/>
                    <a:pt x="7134" y="1188"/>
                    <a:pt x="4279" y="2375"/>
                  </a:cubicBezTo>
                  <a:cubicBezTo>
                    <a:pt x="2797" y="2984"/>
                    <a:pt x="1364" y="3720"/>
                    <a:pt x="0" y="4574"/>
                  </a:cubicBezTo>
                  <a:cubicBezTo>
                    <a:pt x="3837" y="10894"/>
                    <a:pt x="8086" y="14917"/>
                    <a:pt x="12355" y="17361"/>
                  </a:cubicBezTo>
                  <a:cubicBezTo>
                    <a:pt x="16193" y="19561"/>
                    <a:pt x="20529" y="20718"/>
                    <a:pt x="24946" y="20718"/>
                  </a:cubicBezTo>
                  <a:cubicBezTo>
                    <a:pt x="25002" y="20718"/>
                    <a:pt x="25057" y="20717"/>
                    <a:pt x="25113" y="20717"/>
                  </a:cubicBezTo>
                  <a:cubicBezTo>
                    <a:pt x="29765" y="20717"/>
                    <a:pt x="33926" y="19549"/>
                    <a:pt x="36938" y="18372"/>
                  </a:cubicBezTo>
                  <a:cubicBezTo>
                    <a:pt x="38450" y="17783"/>
                    <a:pt x="39912" y="17086"/>
                    <a:pt x="41315" y="16281"/>
                  </a:cubicBezTo>
                  <a:lnTo>
                    <a:pt x="41109" y="16075"/>
                  </a:lnTo>
                  <a:cubicBezTo>
                    <a:pt x="38881" y="15663"/>
                    <a:pt x="36683" y="15035"/>
                    <a:pt x="34573" y="14211"/>
                  </a:cubicBezTo>
                  <a:cubicBezTo>
                    <a:pt x="31354" y="12964"/>
                    <a:pt x="27586" y="10972"/>
                    <a:pt x="24269" y="7842"/>
                  </a:cubicBezTo>
                  <a:cubicBezTo>
                    <a:pt x="21933" y="5653"/>
                    <a:pt x="20020" y="3052"/>
                    <a:pt x="18626" y="167"/>
                  </a:cubicBezTo>
                  <a:cubicBezTo>
                    <a:pt x="17635" y="59"/>
                    <a:pt x="16654" y="0"/>
                    <a:pt x="15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6"/>
            <p:cNvSpPr/>
            <p:nvPr/>
          </p:nvSpPr>
          <p:spPr>
            <a:xfrm>
              <a:off x="1530650" y="489825"/>
              <a:ext cx="676200" cy="853575"/>
            </a:xfrm>
            <a:custGeom>
              <a:avLst/>
              <a:gdLst/>
              <a:ahLst/>
              <a:cxnLst/>
              <a:rect l="l" t="t" r="r" b="b"/>
              <a:pathLst>
                <a:path w="27048" h="34143" extrusionOk="0">
                  <a:moveTo>
                    <a:pt x="26596" y="1"/>
                  </a:moveTo>
                  <a:cubicBezTo>
                    <a:pt x="20050" y="1070"/>
                    <a:pt x="15104" y="3151"/>
                    <a:pt x="11365" y="5761"/>
                  </a:cubicBezTo>
                  <a:cubicBezTo>
                    <a:pt x="7950" y="8136"/>
                    <a:pt x="5173" y="11306"/>
                    <a:pt x="3279" y="15006"/>
                  </a:cubicBezTo>
                  <a:cubicBezTo>
                    <a:pt x="2199" y="17116"/>
                    <a:pt x="1394" y="19343"/>
                    <a:pt x="874" y="21650"/>
                  </a:cubicBezTo>
                  <a:cubicBezTo>
                    <a:pt x="295" y="24211"/>
                    <a:pt x="1" y="26812"/>
                    <a:pt x="11" y="29432"/>
                  </a:cubicBezTo>
                  <a:cubicBezTo>
                    <a:pt x="1" y="31012"/>
                    <a:pt x="109" y="32582"/>
                    <a:pt x="335" y="34142"/>
                  </a:cubicBezTo>
                  <a:lnTo>
                    <a:pt x="668" y="34074"/>
                  </a:lnTo>
                  <a:cubicBezTo>
                    <a:pt x="904" y="33681"/>
                    <a:pt x="2111" y="31718"/>
                    <a:pt x="4250" y="29324"/>
                  </a:cubicBezTo>
                  <a:cubicBezTo>
                    <a:pt x="6645" y="26655"/>
                    <a:pt x="10207" y="23445"/>
                    <a:pt x="14908" y="21306"/>
                  </a:cubicBezTo>
                  <a:cubicBezTo>
                    <a:pt x="17675" y="20030"/>
                    <a:pt x="20639" y="19255"/>
                    <a:pt x="23671" y="19010"/>
                  </a:cubicBezTo>
                  <a:cubicBezTo>
                    <a:pt x="24761" y="17008"/>
                    <a:pt x="25595" y="14868"/>
                    <a:pt x="26134" y="12660"/>
                  </a:cubicBezTo>
                  <a:cubicBezTo>
                    <a:pt x="26743" y="10217"/>
                    <a:pt x="27037" y="7714"/>
                    <a:pt x="27037" y="5202"/>
                  </a:cubicBezTo>
                  <a:cubicBezTo>
                    <a:pt x="27047" y="3465"/>
                    <a:pt x="26900" y="1718"/>
                    <a:pt x="26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6"/>
            <p:cNvSpPr/>
            <p:nvPr/>
          </p:nvSpPr>
          <p:spPr>
            <a:xfrm>
              <a:off x="1255875" y="263125"/>
              <a:ext cx="472075" cy="1076350"/>
            </a:xfrm>
            <a:custGeom>
              <a:avLst/>
              <a:gdLst/>
              <a:ahLst/>
              <a:cxnLst/>
              <a:rect l="l" t="t" r="r" b="b"/>
              <a:pathLst>
                <a:path w="18883" h="43054" extrusionOk="0">
                  <a:moveTo>
                    <a:pt x="9186" y="1"/>
                  </a:moveTo>
                  <a:cubicBezTo>
                    <a:pt x="5791" y="3818"/>
                    <a:pt x="3514" y="7499"/>
                    <a:pt x="2071" y="10992"/>
                  </a:cubicBezTo>
                  <a:cubicBezTo>
                    <a:pt x="590" y="14584"/>
                    <a:pt x="1" y="17980"/>
                    <a:pt x="1" y="21120"/>
                  </a:cubicBezTo>
                  <a:cubicBezTo>
                    <a:pt x="11" y="24201"/>
                    <a:pt x="560" y="27253"/>
                    <a:pt x="1640" y="30129"/>
                  </a:cubicBezTo>
                  <a:cubicBezTo>
                    <a:pt x="2552" y="32602"/>
                    <a:pt x="3779" y="34957"/>
                    <a:pt x="5271" y="37126"/>
                  </a:cubicBezTo>
                  <a:cubicBezTo>
                    <a:pt x="6723" y="39285"/>
                    <a:pt x="8421" y="41277"/>
                    <a:pt x="10325" y="43053"/>
                  </a:cubicBezTo>
                  <a:lnTo>
                    <a:pt x="10374" y="42994"/>
                  </a:lnTo>
                  <a:cubicBezTo>
                    <a:pt x="10177" y="41503"/>
                    <a:pt x="10079" y="40001"/>
                    <a:pt x="10089" y="38500"/>
                  </a:cubicBezTo>
                  <a:cubicBezTo>
                    <a:pt x="10089" y="35605"/>
                    <a:pt x="10423" y="31817"/>
                    <a:pt x="11708" y="27872"/>
                  </a:cubicBezTo>
                  <a:cubicBezTo>
                    <a:pt x="12984" y="23985"/>
                    <a:pt x="15172" y="19942"/>
                    <a:pt x="18882" y="16488"/>
                  </a:cubicBezTo>
                  <a:cubicBezTo>
                    <a:pt x="17920" y="11306"/>
                    <a:pt x="15477" y="7165"/>
                    <a:pt x="13239" y="4290"/>
                  </a:cubicBezTo>
                  <a:cubicBezTo>
                    <a:pt x="12042" y="2729"/>
                    <a:pt x="10678" y="1287"/>
                    <a:pt x="9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6"/>
            <p:cNvSpPr/>
            <p:nvPr/>
          </p:nvSpPr>
          <p:spPr>
            <a:xfrm>
              <a:off x="1570400" y="983950"/>
              <a:ext cx="1054750" cy="495625"/>
            </a:xfrm>
            <a:custGeom>
              <a:avLst/>
              <a:gdLst/>
              <a:ahLst/>
              <a:cxnLst/>
              <a:rect l="l" t="t" r="r" b="b"/>
              <a:pathLst>
                <a:path w="42190" h="19825" extrusionOk="0">
                  <a:moveTo>
                    <a:pt x="24211" y="0"/>
                  </a:moveTo>
                  <a:lnTo>
                    <a:pt x="24221" y="10"/>
                  </a:lnTo>
                  <a:cubicBezTo>
                    <a:pt x="20599" y="10"/>
                    <a:pt x="17027" y="785"/>
                    <a:pt x="13740" y="2287"/>
                  </a:cubicBezTo>
                  <a:cubicBezTo>
                    <a:pt x="10727" y="3651"/>
                    <a:pt x="8166" y="5486"/>
                    <a:pt x="6105" y="7312"/>
                  </a:cubicBezTo>
                  <a:cubicBezTo>
                    <a:pt x="3759" y="9402"/>
                    <a:pt x="1708" y="11796"/>
                    <a:pt x="1" y="14426"/>
                  </a:cubicBezTo>
                  <a:cubicBezTo>
                    <a:pt x="7116" y="18352"/>
                    <a:pt x="13269" y="19824"/>
                    <a:pt x="18489" y="19824"/>
                  </a:cubicBezTo>
                  <a:cubicBezTo>
                    <a:pt x="18535" y="19824"/>
                    <a:pt x="18581" y="19824"/>
                    <a:pt x="18627" y="19824"/>
                  </a:cubicBezTo>
                  <a:cubicBezTo>
                    <a:pt x="22212" y="19824"/>
                    <a:pt x="25764" y="19069"/>
                    <a:pt x="29039" y="17606"/>
                  </a:cubicBezTo>
                  <a:cubicBezTo>
                    <a:pt x="31757" y="16369"/>
                    <a:pt x="34270" y="14711"/>
                    <a:pt x="36468" y="12680"/>
                  </a:cubicBezTo>
                  <a:cubicBezTo>
                    <a:pt x="38705" y="10658"/>
                    <a:pt x="40629" y="8313"/>
                    <a:pt x="42189" y="5722"/>
                  </a:cubicBezTo>
                  <a:cubicBezTo>
                    <a:pt x="35388" y="1561"/>
                    <a:pt x="29402" y="0"/>
                    <a:pt x="2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" name="Rounded Rectangle 7">
            <a:extLst>
              <a:ext uri="{FF2B5EF4-FFF2-40B4-BE49-F238E27FC236}">
                <a16:creationId xmlns:a16="http://schemas.microsoft.com/office/drawing/2014/main" id="{B525A423-784B-407C-8C06-0A1AAB46AA7B}"/>
              </a:ext>
            </a:extLst>
          </p:cNvPr>
          <p:cNvSpPr/>
          <p:nvPr/>
        </p:nvSpPr>
        <p:spPr>
          <a:xfrm>
            <a:off x="3687324" y="3282828"/>
            <a:ext cx="1682803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LOGO</a:t>
            </a:r>
            <a:endParaRPr lang="ko-KR" altLang="en-US" sz="2700" dirty="0">
              <a:solidFill>
                <a:schemeClr val="accent1">
                  <a:lumMod val="40000"/>
                  <a:lumOff val="60000"/>
                </a:schemeClr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4" name="Google Shape;1504;p36"/>
          <p:cNvSpPr txBox="1">
            <a:spLocks noGrp="1"/>
          </p:cNvSpPr>
          <p:nvPr>
            <p:ph type="ctrTitle"/>
          </p:nvPr>
        </p:nvSpPr>
        <p:spPr>
          <a:xfrm>
            <a:off x="5029200" y="2881700"/>
            <a:ext cx="3241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Center</a:t>
            </a:r>
            <a:endParaRPr/>
          </a:p>
        </p:txBody>
      </p:sp>
      <p:sp>
        <p:nvSpPr>
          <p:cNvPr id="1505" name="Google Shape;1505;p36"/>
          <p:cNvSpPr txBox="1">
            <a:spLocks noGrp="1"/>
          </p:cNvSpPr>
          <p:nvPr>
            <p:ph type="subTitle" idx="1"/>
          </p:nvPr>
        </p:nvSpPr>
        <p:spPr>
          <a:xfrm>
            <a:off x="5029200" y="3331075"/>
            <a:ext cx="2495400" cy="10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sp>
        <p:nvSpPr>
          <p:cNvPr id="1506" name="Google Shape;1506;p36"/>
          <p:cNvSpPr txBox="1">
            <a:spLocks noGrp="1"/>
          </p:cNvSpPr>
          <p:nvPr>
            <p:ph type="title" idx="2"/>
          </p:nvPr>
        </p:nvSpPr>
        <p:spPr>
          <a:xfrm>
            <a:off x="3524419" y="1408250"/>
            <a:ext cx="22224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1" name="Google Shape;1511;p37"/>
          <p:cNvSpPr/>
          <p:nvPr/>
        </p:nvSpPr>
        <p:spPr>
          <a:xfrm rot="-1809543">
            <a:off x="-1099835" y="-980021"/>
            <a:ext cx="5289606" cy="3470751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64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2" name="Google Shape;1512;p37"/>
          <p:cNvSpPr/>
          <p:nvPr/>
        </p:nvSpPr>
        <p:spPr>
          <a:xfrm rot="6089432">
            <a:off x="-1839002" y="475709"/>
            <a:ext cx="4748646" cy="3115803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45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3" name="Google Shape;1513;p37"/>
          <p:cNvSpPr txBox="1">
            <a:spLocks noGrp="1"/>
          </p:cNvSpPr>
          <p:nvPr>
            <p:ph type="subTitle" idx="1"/>
          </p:nvPr>
        </p:nvSpPr>
        <p:spPr>
          <a:xfrm flipH="1">
            <a:off x="605775" y="380325"/>
            <a:ext cx="3080400" cy="46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8" name="Google Shape;1518;p38"/>
          <p:cNvGrpSpPr/>
          <p:nvPr/>
        </p:nvGrpSpPr>
        <p:grpSpPr>
          <a:xfrm>
            <a:off x="2276375" y="1234148"/>
            <a:ext cx="4563607" cy="4259151"/>
            <a:chOff x="1361060" y="1768675"/>
            <a:chExt cx="1968854" cy="1837504"/>
          </a:xfrm>
        </p:grpSpPr>
        <p:sp>
          <p:nvSpPr>
            <p:cNvPr id="1519" name="Google Shape;1519;p38"/>
            <p:cNvSpPr/>
            <p:nvPr/>
          </p:nvSpPr>
          <p:spPr>
            <a:xfrm>
              <a:off x="1361060" y="2155243"/>
              <a:ext cx="1968854" cy="1450936"/>
            </a:xfrm>
            <a:custGeom>
              <a:avLst/>
              <a:gdLst/>
              <a:ahLst/>
              <a:cxnLst/>
              <a:rect l="l" t="t" r="r" b="b"/>
              <a:pathLst>
                <a:path w="76290" h="66848" extrusionOk="0">
                  <a:moveTo>
                    <a:pt x="51863" y="0"/>
                  </a:moveTo>
                  <a:cubicBezTo>
                    <a:pt x="50977" y="0"/>
                    <a:pt x="50109" y="197"/>
                    <a:pt x="49363" y="645"/>
                  </a:cubicBezTo>
                  <a:cubicBezTo>
                    <a:pt x="48627" y="1077"/>
                    <a:pt x="48065" y="1712"/>
                    <a:pt x="47513" y="2338"/>
                  </a:cubicBezTo>
                  <a:cubicBezTo>
                    <a:pt x="45295" y="4850"/>
                    <a:pt x="43482" y="7096"/>
                    <a:pt x="40501" y="8715"/>
                  </a:cubicBezTo>
                  <a:cubicBezTo>
                    <a:pt x="34639" y="11908"/>
                    <a:pt x="28170" y="12323"/>
                    <a:pt x="21829" y="14043"/>
                  </a:cubicBezTo>
                  <a:cubicBezTo>
                    <a:pt x="15424" y="15792"/>
                    <a:pt x="10206" y="18930"/>
                    <a:pt x="6967" y="24958"/>
                  </a:cubicBezTo>
                  <a:cubicBezTo>
                    <a:pt x="1" y="37887"/>
                    <a:pt x="6967" y="55758"/>
                    <a:pt x="19418" y="62522"/>
                  </a:cubicBezTo>
                  <a:cubicBezTo>
                    <a:pt x="24930" y="65513"/>
                    <a:pt x="31372" y="66820"/>
                    <a:pt x="37740" y="66847"/>
                  </a:cubicBezTo>
                  <a:cubicBezTo>
                    <a:pt x="37811" y="66848"/>
                    <a:pt x="37881" y="66848"/>
                    <a:pt x="37952" y="66848"/>
                  </a:cubicBezTo>
                  <a:cubicBezTo>
                    <a:pt x="44140" y="66848"/>
                    <a:pt x="50373" y="65649"/>
                    <a:pt x="55878" y="63037"/>
                  </a:cubicBezTo>
                  <a:cubicBezTo>
                    <a:pt x="73400" y="54709"/>
                    <a:pt x="76289" y="34813"/>
                    <a:pt x="69102" y="19132"/>
                  </a:cubicBezTo>
                  <a:cubicBezTo>
                    <a:pt x="66617" y="13721"/>
                    <a:pt x="63130" y="8688"/>
                    <a:pt x="59108" y="4261"/>
                  </a:cubicBezTo>
                  <a:cubicBezTo>
                    <a:pt x="57866" y="2899"/>
                    <a:pt x="56550" y="1537"/>
                    <a:pt x="54847" y="709"/>
                  </a:cubicBezTo>
                  <a:cubicBezTo>
                    <a:pt x="53939" y="264"/>
                    <a:pt x="52889" y="0"/>
                    <a:pt x="51863" y="0"/>
                  </a:cubicBezTo>
                  <a:close/>
                </a:path>
              </a:pathLst>
            </a:custGeom>
            <a:solidFill>
              <a:srgbClr val="9ABBDB">
                <a:alpha val="2904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8"/>
            <p:cNvSpPr/>
            <p:nvPr/>
          </p:nvSpPr>
          <p:spPr>
            <a:xfrm>
              <a:off x="1561375" y="1768675"/>
              <a:ext cx="1528550" cy="1837175"/>
            </a:xfrm>
            <a:custGeom>
              <a:avLst/>
              <a:gdLst/>
              <a:ahLst/>
              <a:cxnLst/>
              <a:rect l="l" t="t" r="r" b="b"/>
              <a:pathLst>
                <a:path w="61142" h="73487" extrusionOk="0">
                  <a:moveTo>
                    <a:pt x="33045" y="0"/>
                  </a:moveTo>
                  <a:cubicBezTo>
                    <a:pt x="31974" y="0"/>
                    <a:pt x="30826" y="362"/>
                    <a:pt x="29844" y="817"/>
                  </a:cubicBezTo>
                  <a:cubicBezTo>
                    <a:pt x="26936" y="2179"/>
                    <a:pt x="24359" y="4158"/>
                    <a:pt x="21948" y="6265"/>
                  </a:cubicBezTo>
                  <a:cubicBezTo>
                    <a:pt x="15737" y="11694"/>
                    <a:pt x="10390" y="18191"/>
                    <a:pt x="6847" y="25636"/>
                  </a:cubicBezTo>
                  <a:cubicBezTo>
                    <a:pt x="700" y="38556"/>
                    <a:pt x="0" y="55130"/>
                    <a:pt x="11053" y="65621"/>
                  </a:cubicBezTo>
                  <a:cubicBezTo>
                    <a:pt x="13841" y="68244"/>
                    <a:pt x="17108" y="70296"/>
                    <a:pt x="20688" y="71658"/>
                  </a:cubicBezTo>
                  <a:cubicBezTo>
                    <a:pt x="23903" y="72891"/>
                    <a:pt x="27254" y="73486"/>
                    <a:pt x="30578" y="73486"/>
                  </a:cubicBezTo>
                  <a:cubicBezTo>
                    <a:pt x="39058" y="73486"/>
                    <a:pt x="47357" y="69612"/>
                    <a:pt x="52758" y="62584"/>
                  </a:cubicBezTo>
                  <a:cubicBezTo>
                    <a:pt x="61077" y="51753"/>
                    <a:pt x="61142" y="35041"/>
                    <a:pt x="51682" y="24937"/>
                  </a:cubicBezTo>
                  <a:cubicBezTo>
                    <a:pt x="48875" y="21928"/>
                    <a:pt x="45415" y="19599"/>
                    <a:pt x="42433" y="16756"/>
                  </a:cubicBezTo>
                  <a:cubicBezTo>
                    <a:pt x="39451" y="13912"/>
                    <a:pt x="36866" y="10296"/>
                    <a:pt x="36590" y="6191"/>
                  </a:cubicBezTo>
                  <a:cubicBezTo>
                    <a:pt x="36451" y="4286"/>
                    <a:pt x="36728" y="2087"/>
                    <a:pt x="35301" y="789"/>
                  </a:cubicBezTo>
                  <a:cubicBezTo>
                    <a:pt x="34672" y="221"/>
                    <a:pt x="33882" y="0"/>
                    <a:pt x="33045" y="0"/>
                  </a:cubicBezTo>
                  <a:close/>
                </a:path>
              </a:pathLst>
            </a:custGeom>
            <a:solidFill>
              <a:srgbClr val="9ABBDB">
                <a:alpha val="2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8"/>
            <p:cNvSpPr/>
            <p:nvPr/>
          </p:nvSpPr>
          <p:spPr>
            <a:xfrm>
              <a:off x="2177025" y="2158875"/>
              <a:ext cx="724025" cy="1299575"/>
            </a:xfrm>
            <a:custGeom>
              <a:avLst/>
              <a:gdLst/>
              <a:ahLst/>
              <a:cxnLst/>
              <a:rect l="l" t="t" r="r" b="b"/>
              <a:pathLst>
                <a:path w="28961" h="51983" extrusionOk="0">
                  <a:moveTo>
                    <a:pt x="20252" y="0"/>
                  </a:moveTo>
                  <a:cubicBezTo>
                    <a:pt x="20023" y="0"/>
                    <a:pt x="19793" y="23"/>
                    <a:pt x="19565" y="71"/>
                  </a:cubicBezTo>
                  <a:cubicBezTo>
                    <a:pt x="17439" y="522"/>
                    <a:pt x="16270" y="2740"/>
                    <a:pt x="15378" y="4718"/>
                  </a:cubicBezTo>
                  <a:cubicBezTo>
                    <a:pt x="14687" y="6237"/>
                    <a:pt x="14145" y="8795"/>
                    <a:pt x="12663" y="9724"/>
                  </a:cubicBezTo>
                  <a:cubicBezTo>
                    <a:pt x="11660" y="10341"/>
                    <a:pt x="10427" y="10120"/>
                    <a:pt x="9304" y="10341"/>
                  </a:cubicBezTo>
                  <a:cubicBezTo>
                    <a:pt x="7252" y="10746"/>
                    <a:pt x="5568" y="12853"/>
                    <a:pt x="5430" y="15172"/>
                  </a:cubicBezTo>
                  <a:cubicBezTo>
                    <a:pt x="5356" y="16433"/>
                    <a:pt x="5687" y="17675"/>
                    <a:pt x="5844" y="18918"/>
                  </a:cubicBezTo>
                  <a:cubicBezTo>
                    <a:pt x="5991" y="20169"/>
                    <a:pt x="5917" y="21568"/>
                    <a:pt x="5172" y="22516"/>
                  </a:cubicBezTo>
                  <a:cubicBezTo>
                    <a:pt x="4592" y="23261"/>
                    <a:pt x="3681" y="23620"/>
                    <a:pt x="3092" y="24375"/>
                  </a:cubicBezTo>
                  <a:cubicBezTo>
                    <a:pt x="2651" y="24955"/>
                    <a:pt x="2448" y="25700"/>
                    <a:pt x="2430" y="26464"/>
                  </a:cubicBezTo>
                  <a:cubicBezTo>
                    <a:pt x="2421" y="26749"/>
                    <a:pt x="2439" y="27034"/>
                    <a:pt x="2476" y="27320"/>
                  </a:cubicBezTo>
                  <a:cubicBezTo>
                    <a:pt x="2733" y="29013"/>
                    <a:pt x="4279" y="31884"/>
                    <a:pt x="2871" y="33476"/>
                  </a:cubicBezTo>
                  <a:cubicBezTo>
                    <a:pt x="2476" y="33927"/>
                    <a:pt x="1878" y="34056"/>
                    <a:pt x="1390" y="34387"/>
                  </a:cubicBezTo>
                  <a:cubicBezTo>
                    <a:pt x="718" y="34847"/>
                    <a:pt x="304" y="35666"/>
                    <a:pt x="148" y="36531"/>
                  </a:cubicBezTo>
                  <a:cubicBezTo>
                    <a:pt x="0" y="37396"/>
                    <a:pt x="92" y="38289"/>
                    <a:pt x="276" y="39136"/>
                  </a:cubicBezTo>
                  <a:cubicBezTo>
                    <a:pt x="746" y="41381"/>
                    <a:pt x="1878" y="43304"/>
                    <a:pt x="2117" y="45679"/>
                  </a:cubicBezTo>
                  <a:cubicBezTo>
                    <a:pt x="2163" y="46148"/>
                    <a:pt x="2135" y="50593"/>
                    <a:pt x="1776" y="51982"/>
                  </a:cubicBezTo>
                  <a:lnTo>
                    <a:pt x="11283" y="51982"/>
                  </a:lnTo>
                  <a:cubicBezTo>
                    <a:pt x="11476" y="51780"/>
                    <a:pt x="11651" y="51559"/>
                    <a:pt x="11807" y="51329"/>
                  </a:cubicBezTo>
                  <a:cubicBezTo>
                    <a:pt x="13611" y="48890"/>
                    <a:pt x="15672" y="46645"/>
                    <a:pt x="17945" y="44630"/>
                  </a:cubicBezTo>
                  <a:cubicBezTo>
                    <a:pt x="19878" y="42927"/>
                    <a:pt x="22629" y="41556"/>
                    <a:pt x="23329" y="38860"/>
                  </a:cubicBezTo>
                  <a:cubicBezTo>
                    <a:pt x="23605" y="37792"/>
                    <a:pt x="22850" y="36872"/>
                    <a:pt x="22721" y="35804"/>
                  </a:cubicBezTo>
                  <a:cubicBezTo>
                    <a:pt x="22629" y="35004"/>
                    <a:pt x="22776" y="34148"/>
                    <a:pt x="23310" y="33541"/>
                  </a:cubicBezTo>
                  <a:cubicBezTo>
                    <a:pt x="24028" y="32721"/>
                    <a:pt x="25316" y="32519"/>
                    <a:pt x="25905" y="31599"/>
                  </a:cubicBezTo>
                  <a:cubicBezTo>
                    <a:pt x="26605" y="30513"/>
                    <a:pt x="25970" y="29086"/>
                    <a:pt x="25344" y="27964"/>
                  </a:cubicBezTo>
                  <a:cubicBezTo>
                    <a:pt x="24709" y="26832"/>
                    <a:pt x="24092" y="25396"/>
                    <a:pt x="24829" y="24320"/>
                  </a:cubicBezTo>
                  <a:cubicBezTo>
                    <a:pt x="25031" y="24016"/>
                    <a:pt x="25335" y="23786"/>
                    <a:pt x="25620" y="23556"/>
                  </a:cubicBezTo>
                  <a:cubicBezTo>
                    <a:pt x="26595" y="22783"/>
                    <a:pt x="27562" y="21955"/>
                    <a:pt x="28169" y="20869"/>
                  </a:cubicBezTo>
                  <a:cubicBezTo>
                    <a:pt x="28776" y="19783"/>
                    <a:pt x="28960" y="18384"/>
                    <a:pt x="28326" y="17307"/>
                  </a:cubicBezTo>
                  <a:cubicBezTo>
                    <a:pt x="27414" y="15752"/>
                    <a:pt x="25206" y="15393"/>
                    <a:pt x="24184" y="13902"/>
                  </a:cubicBezTo>
                  <a:cubicBezTo>
                    <a:pt x="23577" y="13010"/>
                    <a:pt x="23503" y="11841"/>
                    <a:pt x="23669" y="10774"/>
                  </a:cubicBezTo>
                  <a:cubicBezTo>
                    <a:pt x="23844" y="9715"/>
                    <a:pt x="24230" y="8694"/>
                    <a:pt x="24479" y="7635"/>
                  </a:cubicBezTo>
                  <a:cubicBezTo>
                    <a:pt x="24884" y="5887"/>
                    <a:pt x="24875" y="3973"/>
                    <a:pt x="24019" y="2399"/>
                  </a:cubicBezTo>
                  <a:cubicBezTo>
                    <a:pt x="23274" y="1022"/>
                    <a:pt x="21784" y="0"/>
                    <a:pt x="20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2379475" y="2710725"/>
              <a:ext cx="734375" cy="753775"/>
            </a:xfrm>
            <a:custGeom>
              <a:avLst/>
              <a:gdLst/>
              <a:ahLst/>
              <a:cxnLst/>
              <a:rect l="l" t="t" r="r" b="b"/>
              <a:pathLst>
                <a:path w="29375" h="30151" extrusionOk="0">
                  <a:moveTo>
                    <a:pt x="26666" y="1"/>
                  </a:moveTo>
                  <a:cubicBezTo>
                    <a:pt x="26528" y="1"/>
                    <a:pt x="26390" y="13"/>
                    <a:pt x="26255" y="37"/>
                  </a:cubicBezTo>
                  <a:cubicBezTo>
                    <a:pt x="24985" y="249"/>
                    <a:pt x="23936" y="1270"/>
                    <a:pt x="23200" y="2439"/>
                  </a:cubicBezTo>
                  <a:cubicBezTo>
                    <a:pt x="22473" y="3608"/>
                    <a:pt x="21994" y="4951"/>
                    <a:pt x="21378" y="6212"/>
                  </a:cubicBezTo>
                  <a:cubicBezTo>
                    <a:pt x="20918" y="7151"/>
                    <a:pt x="20310" y="8108"/>
                    <a:pt x="19390" y="8411"/>
                  </a:cubicBezTo>
                  <a:cubicBezTo>
                    <a:pt x="19167" y="8483"/>
                    <a:pt x="18940" y="8512"/>
                    <a:pt x="18710" y="8512"/>
                  </a:cubicBezTo>
                  <a:cubicBezTo>
                    <a:pt x="18201" y="8512"/>
                    <a:pt x="17683" y="8370"/>
                    <a:pt x="17181" y="8236"/>
                  </a:cubicBezTo>
                  <a:cubicBezTo>
                    <a:pt x="16634" y="8089"/>
                    <a:pt x="16050" y="7961"/>
                    <a:pt x="15486" y="7961"/>
                  </a:cubicBezTo>
                  <a:cubicBezTo>
                    <a:pt x="14960" y="7961"/>
                    <a:pt x="14451" y="8073"/>
                    <a:pt x="14007" y="8384"/>
                  </a:cubicBezTo>
                  <a:cubicBezTo>
                    <a:pt x="13151" y="8973"/>
                    <a:pt x="12764" y="10151"/>
                    <a:pt x="12635" y="11264"/>
                  </a:cubicBezTo>
                  <a:cubicBezTo>
                    <a:pt x="12507" y="12387"/>
                    <a:pt x="12553" y="13528"/>
                    <a:pt x="12295" y="14614"/>
                  </a:cubicBezTo>
                  <a:cubicBezTo>
                    <a:pt x="12203" y="15037"/>
                    <a:pt x="12028" y="15433"/>
                    <a:pt x="11770" y="15782"/>
                  </a:cubicBezTo>
                  <a:cubicBezTo>
                    <a:pt x="11256" y="16422"/>
                    <a:pt x="10447" y="16568"/>
                    <a:pt x="9650" y="16568"/>
                  </a:cubicBezTo>
                  <a:cubicBezTo>
                    <a:pt x="9449" y="16568"/>
                    <a:pt x="9250" y="16559"/>
                    <a:pt x="9056" y="16546"/>
                  </a:cubicBezTo>
                  <a:cubicBezTo>
                    <a:pt x="8796" y="16531"/>
                    <a:pt x="8528" y="16517"/>
                    <a:pt x="8261" y="16517"/>
                  </a:cubicBezTo>
                  <a:cubicBezTo>
                    <a:pt x="7536" y="16517"/>
                    <a:pt x="6817" y="16626"/>
                    <a:pt x="6286" y="17144"/>
                  </a:cubicBezTo>
                  <a:cubicBezTo>
                    <a:pt x="5559" y="17853"/>
                    <a:pt x="5467" y="18939"/>
                    <a:pt x="5007" y="19813"/>
                  </a:cubicBezTo>
                  <a:cubicBezTo>
                    <a:pt x="4390" y="20991"/>
                    <a:pt x="3341" y="20614"/>
                    <a:pt x="2273" y="21037"/>
                  </a:cubicBezTo>
                  <a:cubicBezTo>
                    <a:pt x="1620" y="21276"/>
                    <a:pt x="1050" y="21718"/>
                    <a:pt x="645" y="22298"/>
                  </a:cubicBezTo>
                  <a:cubicBezTo>
                    <a:pt x="212" y="22951"/>
                    <a:pt x="37" y="23779"/>
                    <a:pt x="28" y="24589"/>
                  </a:cubicBezTo>
                  <a:cubicBezTo>
                    <a:pt x="0" y="26264"/>
                    <a:pt x="231" y="29154"/>
                    <a:pt x="2099" y="29927"/>
                  </a:cubicBezTo>
                  <a:cubicBezTo>
                    <a:pt x="2574" y="30118"/>
                    <a:pt x="3094" y="30150"/>
                    <a:pt x="3611" y="30150"/>
                  </a:cubicBezTo>
                  <a:cubicBezTo>
                    <a:pt x="3715" y="30150"/>
                    <a:pt x="3818" y="30149"/>
                    <a:pt x="3921" y="30148"/>
                  </a:cubicBezTo>
                  <a:lnTo>
                    <a:pt x="6921" y="30092"/>
                  </a:lnTo>
                  <a:cubicBezTo>
                    <a:pt x="8945" y="30056"/>
                    <a:pt x="9654" y="27967"/>
                    <a:pt x="11724" y="27635"/>
                  </a:cubicBezTo>
                  <a:cubicBezTo>
                    <a:pt x="12158" y="27570"/>
                    <a:pt x="12595" y="27563"/>
                    <a:pt x="13033" y="27563"/>
                  </a:cubicBezTo>
                  <a:cubicBezTo>
                    <a:pt x="13158" y="27563"/>
                    <a:pt x="13283" y="27563"/>
                    <a:pt x="13408" y="27563"/>
                  </a:cubicBezTo>
                  <a:cubicBezTo>
                    <a:pt x="13830" y="27563"/>
                    <a:pt x="14251" y="27556"/>
                    <a:pt x="14669" y="27497"/>
                  </a:cubicBezTo>
                  <a:cubicBezTo>
                    <a:pt x="16132" y="27276"/>
                    <a:pt x="17421" y="26430"/>
                    <a:pt x="18203" y="25178"/>
                  </a:cubicBezTo>
                  <a:cubicBezTo>
                    <a:pt x="18746" y="24295"/>
                    <a:pt x="19013" y="23237"/>
                    <a:pt x="19749" y="22510"/>
                  </a:cubicBezTo>
                  <a:cubicBezTo>
                    <a:pt x="20596" y="21672"/>
                    <a:pt x="21866" y="21460"/>
                    <a:pt x="22997" y="21111"/>
                  </a:cubicBezTo>
                  <a:cubicBezTo>
                    <a:pt x="24139" y="20752"/>
                    <a:pt x="25362" y="20043"/>
                    <a:pt x="25547" y="18865"/>
                  </a:cubicBezTo>
                  <a:cubicBezTo>
                    <a:pt x="25611" y="18405"/>
                    <a:pt x="25510" y="17945"/>
                    <a:pt x="25510" y="17485"/>
                  </a:cubicBezTo>
                  <a:cubicBezTo>
                    <a:pt x="25501" y="16491"/>
                    <a:pt x="25933" y="15543"/>
                    <a:pt x="26678" y="14899"/>
                  </a:cubicBezTo>
                  <a:cubicBezTo>
                    <a:pt x="27139" y="14503"/>
                    <a:pt x="27709" y="14227"/>
                    <a:pt x="28086" y="13749"/>
                  </a:cubicBezTo>
                  <a:cubicBezTo>
                    <a:pt x="28583" y="13114"/>
                    <a:pt x="28639" y="12212"/>
                    <a:pt x="28427" y="11430"/>
                  </a:cubicBezTo>
                  <a:cubicBezTo>
                    <a:pt x="28353" y="11172"/>
                    <a:pt x="28252" y="10924"/>
                    <a:pt x="28123" y="10693"/>
                  </a:cubicBezTo>
                  <a:cubicBezTo>
                    <a:pt x="27728" y="10003"/>
                    <a:pt x="27166" y="9424"/>
                    <a:pt x="26936" y="8687"/>
                  </a:cubicBezTo>
                  <a:cubicBezTo>
                    <a:pt x="26651" y="7758"/>
                    <a:pt x="26890" y="6727"/>
                    <a:pt x="27258" y="5835"/>
                  </a:cubicBezTo>
                  <a:cubicBezTo>
                    <a:pt x="27820" y="4445"/>
                    <a:pt x="29375" y="1657"/>
                    <a:pt x="27774" y="359"/>
                  </a:cubicBezTo>
                  <a:cubicBezTo>
                    <a:pt x="27459" y="106"/>
                    <a:pt x="27064" y="1"/>
                    <a:pt x="26666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1765200" y="2265300"/>
              <a:ext cx="703575" cy="1193150"/>
            </a:xfrm>
            <a:custGeom>
              <a:avLst/>
              <a:gdLst/>
              <a:ahLst/>
              <a:cxnLst/>
              <a:rect l="l" t="t" r="r" b="b"/>
              <a:pathLst>
                <a:path w="28143" h="47726" extrusionOk="0">
                  <a:moveTo>
                    <a:pt x="8033" y="1"/>
                  </a:moveTo>
                  <a:cubicBezTo>
                    <a:pt x="6565" y="1"/>
                    <a:pt x="5417" y="1250"/>
                    <a:pt x="5025" y="2698"/>
                  </a:cubicBezTo>
                  <a:cubicBezTo>
                    <a:pt x="4639" y="4151"/>
                    <a:pt x="4878" y="5771"/>
                    <a:pt x="5228" y="7317"/>
                  </a:cubicBezTo>
                  <a:cubicBezTo>
                    <a:pt x="5541" y="8734"/>
                    <a:pt x="5605" y="9627"/>
                    <a:pt x="4078" y="9783"/>
                  </a:cubicBezTo>
                  <a:cubicBezTo>
                    <a:pt x="2614" y="9931"/>
                    <a:pt x="1418" y="10612"/>
                    <a:pt x="719" y="11836"/>
                  </a:cubicBezTo>
                  <a:cubicBezTo>
                    <a:pt x="1" y="13124"/>
                    <a:pt x="38" y="14707"/>
                    <a:pt x="820" y="15967"/>
                  </a:cubicBezTo>
                  <a:cubicBezTo>
                    <a:pt x="1547" y="17155"/>
                    <a:pt x="2844" y="18001"/>
                    <a:pt x="3489" y="19216"/>
                  </a:cubicBezTo>
                  <a:cubicBezTo>
                    <a:pt x="3940" y="20090"/>
                    <a:pt x="4004" y="21056"/>
                    <a:pt x="3857" y="21986"/>
                  </a:cubicBezTo>
                  <a:cubicBezTo>
                    <a:pt x="3774" y="22464"/>
                    <a:pt x="3636" y="22934"/>
                    <a:pt x="3461" y="23385"/>
                  </a:cubicBezTo>
                  <a:cubicBezTo>
                    <a:pt x="2946" y="24691"/>
                    <a:pt x="2145" y="25869"/>
                    <a:pt x="1676" y="27195"/>
                  </a:cubicBezTo>
                  <a:cubicBezTo>
                    <a:pt x="995" y="29081"/>
                    <a:pt x="1050" y="31234"/>
                    <a:pt x="1740" y="33213"/>
                  </a:cubicBezTo>
                  <a:cubicBezTo>
                    <a:pt x="2568" y="35606"/>
                    <a:pt x="4050" y="36839"/>
                    <a:pt x="5955" y="38477"/>
                  </a:cubicBezTo>
                  <a:cubicBezTo>
                    <a:pt x="9029" y="41136"/>
                    <a:pt x="11679" y="44256"/>
                    <a:pt x="13786" y="47725"/>
                  </a:cubicBezTo>
                  <a:lnTo>
                    <a:pt x="28142" y="47725"/>
                  </a:lnTo>
                  <a:cubicBezTo>
                    <a:pt x="27986" y="45093"/>
                    <a:pt x="27792" y="42461"/>
                    <a:pt x="27544" y="39820"/>
                  </a:cubicBezTo>
                  <a:cubicBezTo>
                    <a:pt x="27314" y="37382"/>
                    <a:pt x="27387" y="34271"/>
                    <a:pt x="26219" y="32063"/>
                  </a:cubicBezTo>
                  <a:cubicBezTo>
                    <a:pt x="25354" y="30415"/>
                    <a:pt x="23808" y="29256"/>
                    <a:pt x="22418" y="28014"/>
                  </a:cubicBezTo>
                  <a:cubicBezTo>
                    <a:pt x="21029" y="26780"/>
                    <a:pt x="19694" y="25253"/>
                    <a:pt x="19529" y="23394"/>
                  </a:cubicBezTo>
                  <a:cubicBezTo>
                    <a:pt x="19381" y="21802"/>
                    <a:pt x="20127" y="20274"/>
                    <a:pt x="20725" y="18793"/>
                  </a:cubicBezTo>
                  <a:cubicBezTo>
                    <a:pt x="21314" y="17311"/>
                    <a:pt x="21756" y="15581"/>
                    <a:pt x="21047" y="14145"/>
                  </a:cubicBezTo>
                  <a:cubicBezTo>
                    <a:pt x="20338" y="12710"/>
                    <a:pt x="18673" y="12010"/>
                    <a:pt x="17136" y="11495"/>
                  </a:cubicBezTo>
                  <a:cubicBezTo>
                    <a:pt x="15599" y="10980"/>
                    <a:pt x="13933" y="10437"/>
                    <a:pt x="13032" y="9093"/>
                  </a:cubicBezTo>
                  <a:cubicBezTo>
                    <a:pt x="11127" y="6268"/>
                    <a:pt x="13050" y="84"/>
                    <a:pt x="8081" y="1"/>
                  </a:cubicBezTo>
                  <a:cubicBezTo>
                    <a:pt x="8065" y="1"/>
                    <a:pt x="8049" y="1"/>
                    <a:pt x="80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1519725" y="2665950"/>
              <a:ext cx="819525" cy="797325"/>
            </a:xfrm>
            <a:custGeom>
              <a:avLst/>
              <a:gdLst/>
              <a:ahLst/>
              <a:cxnLst/>
              <a:rect l="l" t="t" r="r" b="b"/>
              <a:pathLst>
                <a:path w="32781" h="31893" extrusionOk="0">
                  <a:moveTo>
                    <a:pt x="2871" y="1"/>
                  </a:moveTo>
                  <a:cubicBezTo>
                    <a:pt x="2612" y="1"/>
                    <a:pt x="2353" y="29"/>
                    <a:pt x="2099" y="89"/>
                  </a:cubicBezTo>
                  <a:cubicBezTo>
                    <a:pt x="1547" y="218"/>
                    <a:pt x="1059" y="521"/>
                    <a:pt x="691" y="945"/>
                  </a:cubicBezTo>
                  <a:cubicBezTo>
                    <a:pt x="28" y="1736"/>
                    <a:pt x="1" y="2905"/>
                    <a:pt x="259" y="3899"/>
                  </a:cubicBezTo>
                  <a:cubicBezTo>
                    <a:pt x="507" y="4837"/>
                    <a:pt x="976" y="5693"/>
                    <a:pt x="1630" y="6420"/>
                  </a:cubicBezTo>
                  <a:cubicBezTo>
                    <a:pt x="2504" y="7377"/>
                    <a:pt x="3774" y="8242"/>
                    <a:pt x="3783" y="9540"/>
                  </a:cubicBezTo>
                  <a:cubicBezTo>
                    <a:pt x="3783" y="10101"/>
                    <a:pt x="3544" y="10626"/>
                    <a:pt x="3341" y="11141"/>
                  </a:cubicBezTo>
                  <a:cubicBezTo>
                    <a:pt x="2789" y="12540"/>
                    <a:pt x="2596" y="14325"/>
                    <a:pt x="3682" y="15346"/>
                  </a:cubicBezTo>
                  <a:cubicBezTo>
                    <a:pt x="4262" y="15889"/>
                    <a:pt x="5062" y="16083"/>
                    <a:pt x="5808" y="16359"/>
                  </a:cubicBezTo>
                  <a:cubicBezTo>
                    <a:pt x="6765" y="16708"/>
                    <a:pt x="7685" y="17215"/>
                    <a:pt x="8338" y="17978"/>
                  </a:cubicBezTo>
                  <a:cubicBezTo>
                    <a:pt x="9001" y="18742"/>
                    <a:pt x="9378" y="19791"/>
                    <a:pt x="9203" y="20785"/>
                  </a:cubicBezTo>
                  <a:cubicBezTo>
                    <a:pt x="9139" y="21135"/>
                    <a:pt x="9028" y="21466"/>
                    <a:pt x="8881" y="21797"/>
                  </a:cubicBezTo>
                  <a:cubicBezTo>
                    <a:pt x="8633" y="22350"/>
                    <a:pt x="8347" y="22893"/>
                    <a:pt x="8246" y="23491"/>
                  </a:cubicBezTo>
                  <a:cubicBezTo>
                    <a:pt x="7952" y="25359"/>
                    <a:pt x="9608" y="26988"/>
                    <a:pt x="11320" y="27807"/>
                  </a:cubicBezTo>
                  <a:cubicBezTo>
                    <a:pt x="13022" y="28616"/>
                    <a:pt x="14982" y="29031"/>
                    <a:pt x="16390" y="30291"/>
                  </a:cubicBezTo>
                  <a:cubicBezTo>
                    <a:pt x="16832" y="30687"/>
                    <a:pt x="17200" y="31147"/>
                    <a:pt x="17697" y="31469"/>
                  </a:cubicBezTo>
                  <a:cubicBezTo>
                    <a:pt x="18203" y="31801"/>
                    <a:pt x="18912" y="31847"/>
                    <a:pt x="19593" y="31893"/>
                  </a:cubicBezTo>
                  <a:lnTo>
                    <a:pt x="32780" y="31893"/>
                  </a:lnTo>
                  <a:cubicBezTo>
                    <a:pt x="31989" y="29500"/>
                    <a:pt x="30691" y="27301"/>
                    <a:pt x="28961" y="25451"/>
                  </a:cubicBezTo>
                  <a:cubicBezTo>
                    <a:pt x="27341" y="23739"/>
                    <a:pt x="24820" y="22644"/>
                    <a:pt x="24065" y="20251"/>
                  </a:cubicBezTo>
                  <a:cubicBezTo>
                    <a:pt x="23697" y="19101"/>
                    <a:pt x="23467" y="17840"/>
                    <a:pt x="22630" y="16957"/>
                  </a:cubicBezTo>
                  <a:cubicBezTo>
                    <a:pt x="21719" y="16018"/>
                    <a:pt x="20320" y="15770"/>
                    <a:pt x="19041" y="15457"/>
                  </a:cubicBezTo>
                  <a:cubicBezTo>
                    <a:pt x="17752" y="15153"/>
                    <a:pt x="16363" y="14592"/>
                    <a:pt x="15857" y="13377"/>
                  </a:cubicBezTo>
                  <a:cubicBezTo>
                    <a:pt x="15479" y="12475"/>
                    <a:pt x="15700" y="11445"/>
                    <a:pt x="15728" y="10469"/>
                  </a:cubicBezTo>
                  <a:cubicBezTo>
                    <a:pt x="15755" y="9494"/>
                    <a:pt x="15562" y="8463"/>
                    <a:pt x="15019" y="7626"/>
                  </a:cubicBezTo>
                  <a:cubicBezTo>
                    <a:pt x="14486" y="6797"/>
                    <a:pt x="13565" y="6172"/>
                    <a:pt x="12581" y="6135"/>
                  </a:cubicBezTo>
                  <a:cubicBezTo>
                    <a:pt x="12538" y="6133"/>
                    <a:pt x="12494" y="6132"/>
                    <a:pt x="12450" y="6132"/>
                  </a:cubicBezTo>
                  <a:cubicBezTo>
                    <a:pt x="12027" y="6132"/>
                    <a:pt x="11562" y="6210"/>
                    <a:pt x="11117" y="6210"/>
                  </a:cubicBezTo>
                  <a:cubicBezTo>
                    <a:pt x="10696" y="6210"/>
                    <a:pt x="10294" y="6140"/>
                    <a:pt x="9967" y="5868"/>
                  </a:cubicBezTo>
                  <a:cubicBezTo>
                    <a:pt x="9249" y="5270"/>
                    <a:pt x="8587" y="3981"/>
                    <a:pt x="7933" y="3236"/>
                  </a:cubicBezTo>
                  <a:cubicBezTo>
                    <a:pt x="7170" y="2362"/>
                    <a:pt x="6397" y="1469"/>
                    <a:pt x="5421" y="825"/>
                  </a:cubicBezTo>
                  <a:cubicBezTo>
                    <a:pt x="4665" y="333"/>
                    <a:pt x="3765" y="1"/>
                    <a:pt x="28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2448025" y="2882575"/>
              <a:ext cx="520200" cy="585075"/>
            </a:xfrm>
            <a:custGeom>
              <a:avLst/>
              <a:gdLst/>
              <a:ahLst/>
              <a:cxnLst/>
              <a:rect l="l" t="t" r="r" b="b"/>
              <a:pathLst>
                <a:path w="20808" h="23403" extrusionOk="0">
                  <a:moveTo>
                    <a:pt x="20716" y="0"/>
                  </a:moveTo>
                  <a:lnTo>
                    <a:pt x="19197" y="4731"/>
                  </a:lnTo>
                  <a:cubicBezTo>
                    <a:pt x="18792" y="6000"/>
                    <a:pt x="18369" y="7307"/>
                    <a:pt x="17697" y="8485"/>
                  </a:cubicBezTo>
                  <a:cubicBezTo>
                    <a:pt x="16022" y="11402"/>
                    <a:pt x="13022" y="13178"/>
                    <a:pt x="10114" y="14899"/>
                  </a:cubicBezTo>
                  <a:cubicBezTo>
                    <a:pt x="9259" y="15415"/>
                    <a:pt x="8366" y="15939"/>
                    <a:pt x="7519" y="16491"/>
                  </a:cubicBezTo>
                  <a:cubicBezTo>
                    <a:pt x="4666" y="18350"/>
                    <a:pt x="2127" y="20669"/>
                    <a:pt x="1" y="23338"/>
                  </a:cubicBezTo>
                  <a:lnTo>
                    <a:pt x="74" y="23402"/>
                  </a:lnTo>
                  <a:cubicBezTo>
                    <a:pt x="2191" y="20734"/>
                    <a:pt x="4722" y="18433"/>
                    <a:pt x="7574" y="16574"/>
                  </a:cubicBezTo>
                  <a:cubicBezTo>
                    <a:pt x="8412" y="16022"/>
                    <a:pt x="9305" y="15497"/>
                    <a:pt x="10170" y="14982"/>
                  </a:cubicBezTo>
                  <a:cubicBezTo>
                    <a:pt x="13078" y="13252"/>
                    <a:pt x="16096" y="11467"/>
                    <a:pt x="17780" y="8531"/>
                  </a:cubicBezTo>
                  <a:cubicBezTo>
                    <a:pt x="18461" y="7353"/>
                    <a:pt x="18884" y="6037"/>
                    <a:pt x="19289" y="4758"/>
                  </a:cubicBezTo>
                  <a:lnTo>
                    <a:pt x="20808" y="37"/>
                  </a:lnTo>
                  <a:lnTo>
                    <a:pt x="2071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1679175" y="2873600"/>
              <a:ext cx="502925" cy="593575"/>
            </a:xfrm>
            <a:custGeom>
              <a:avLst/>
              <a:gdLst/>
              <a:ahLst/>
              <a:cxnLst/>
              <a:rect l="l" t="t" r="r" b="b"/>
              <a:pathLst>
                <a:path w="20117" h="23743" extrusionOk="0">
                  <a:moveTo>
                    <a:pt x="55" y="1"/>
                  </a:moveTo>
                  <a:lnTo>
                    <a:pt x="0" y="83"/>
                  </a:lnTo>
                  <a:cubicBezTo>
                    <a:pt x="2255" y="1620"/>
                    <a:pt x="4012" y="3792"/>
                    <a:pt x="5043" y="6313"/>
                  </a:cubicBezTo>
                  <a:cubicBezTo>
                    <a:pt x="5117" y="6507"/>
                    <a:pt x="5200" y="6709"/>
                    <a:pt x="5273" y="6902"/>
                  </a:cubicBezTo>
                  <a:cubicBezTo>
                    <a:pt x="5531" y="7583"/>
                    <a:pt x="5798" y="8292"/>
                    <a:pt x="6239" y="8890"/>
                  </a:cubicBezTo>
                  <a:cubicBezTo>
                    <a:pt x="6635" y="9415"/>
                    <a:pt x="7150" y="9838"/>
                    <a:pt x="7647" y="10252"/>
                  </a:cubicBezTo>
                  <a:cubicBezTo>
                    <a:pt x="7988" y="10519"/>
                    <a:pt x="8310" y="10804"/>
                    <a:pt x="8614" y="11099"/>
                  </a:cubicBezTo>
                  <a:cubicBezTo>
                    <a:pt x="9341" y="11835"/>
                    <a:pt x="9865" y="12755"/>
                    <a:pt x="10371" y="13639"/>
                  </a:cubicBezTo>
                  <a:cubicBezTo>
                    <a:pt x="10629" y="14080"/>
                    <a:pt x="10887" y="14531"/>
                    <a:pt x="11163" y="14964"/>
                  </a:cubicBezTo>
                  <a:cubicBezTo>
                    <a:pt x="12543" y="17053"/>
                    <a:pt x="14522" y="18672"/>
                    <a:pt x="16436" y="20237"/>
                  </a:cubicBezTo>
                  <a:cubicBezTo>
                    <a:pt x="17522" y="21120"/>
                    <a:pt x="18635" y="22041"/>
                    <a:pt x="19638" y="23034"/>
                  </a:cubicBezTo>
                  <a:cubicBezTo>
                    <a:pt x="19887" y="23274"/>
                    <a:pt x="19960" y="23467"/>
                    <a:pt x="19887" y="23605"/>
                  </a:cubicBezTo>
                  <a:cubicBezTo>
                    <a:pt x="19873" y="23632"/>
                    <a:pt x="19845" y="23649"/>
                    <a:pt x="19816" y="23649"/>
                  </a:cubicBezTo>
                  <a:cubicBezTo>
                    <a:pt x="19806" y="23649"/>
                    <a:pt x="19795" y="23647"/>
                    <a:pt x="19785" y="23642"/>
                  </a:cubicBezTo>
                  <a:cubicBezTo>
                    <a:pt x="19703" y="23614"/>
                    <a:pt x="19647" y="23531"/>
                    <a:pt x="19647" y="23504"/>
                  </a:cubicBezTo>
                  <a:cubicBezTo>
                    <a:pt x="19647" y="23495"/>
                    <a:pt x="19657" y="23485"/>
                    <a:pt x="19684" y="23485"/>
                  </a:cubicBezTo>
                  <a:lnTo>
                    <a:pt x="19675" y="23393"/>
                  </a:lnTo>
                  <a:cubicBezTo>
                    <a:pt x="19565" y="23403"/>
                    <a:pt x="19546" y="23467"/>
                    <a:pt x="19546" y="23485"/>
                  </a:cubicBezTo>
                  <a:cubicBezTo>
                    <a:pt x="19537" y="23587"/>
                    <a:pt x="19647" y="23697"/>
                    <a:pt x="19758" y="23734"/>
                  </a:cubicBezTo>
                  <a:cubicBezTo>
                    <a:pt x="19776" y="23734"/>
                    <a:pt x="19804" y="23743"/>
                    <a:pt x="19822" y="23743"/>
                  </a:cubicBezTo>
                  <a:cubicBezTo>
                    <a:pt x="19887" y="23743"/>
                    <a:pt x="19942" y="23706"/>
                    <a:pt x="19970" y="23651"/>
                  </a:cubicBezTo>
                  <a:cubicBezTo>
                    <a:pt x="20117" y="23375"/>
                    <a:pt x="19804" y="23062"/>
                    <a:pt x="19703" y="22961"/>
                  </a:cubicBezTo>
                  <a:cubicBezTo>
                    <a:pt x="18700" y="21967"/>
                    <a:pt x="17577" y="21047"/>
                    <a:pt x="16491" y="20163"/>
                  </a:cubicBezTo>
                  <a:cubicBezTo>
                    <a:pt x="14586" y="18599"/>
                    <a:pt x="12617" y="16988"/>
                    <a:pt x="11246" y="14909"/>
                  </a:cubicBezTo>
                  <a:cubicBezTo>
                    <a:pt x="10960" y="14485"/>
                    <a:pt x="10703" y="14034"/>
                    <a:pt x="10454" y="13593"/>
                  </a:cubicBezTo>
                  <a:cubicBezTo>
                    <a:pt x="9948" y="12700"/>
                    <a:pt x="9414" y="11780"/>
                    <a:pt x="8687" y="11034"/>
                  </a:cubicBezTo>
                  <a:cubicBezTo>
                    <a:pt x="8374" y="10731"/>
                    <a:pt x="8043" y="10445"/>
                    <a:pt x="7712" y="10179"/>
                  </a:cubicBezTo>
                  <a:cubicBezTo>
                    <a:pt x="7215" y="9774"/>
                    <a:pt x="6700" y="9350"/>
                    <a:pt x="6313" y="8835"/>
                  </a:cubicBezTo>
                  <a:cubicBezTo>
                    <a:pt x="5881" y="8246"/>
                    <a:pt x="5614" y="7547"/>
                    <a:pt x="5356" y="6866"/>
                  </a:cubicBezTo>
                  <a:cubicBezTo>
                    <a:pt x="5282" y="6672"/>
                    <a:pt x="5209" y="6470"/>
                    <a:pt x="5126" y="6277"/>
                  </a:cubicBezTo>
                  <a:cubicBezTo>
                    <a:pt x="4095" y="3737"/>
                    <a:pt x="2328" y="1556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1871275" y="2287475"/>
              <a:ext cx="590350" cy="974500"/>
            </a:xfrm>
            <a:custGeom>
              <a:avLst/>
              <a:gdLst/>
              <a:ahLst/>
              <a:cxnLst/>
              <a:rect l="l" t="t" r="r" b="b"/>
              <a:pathLst>
                <a:path w="23614" h="38980" extrusionOk="0">
                  <a:moveTo>
                    <a:pt x="7642" y="1"/>
                  </a:moveTo>
                  <a:cubicBezTo>
                    <a:pt x="6820" y="1"/>
                    <a:pt x="6069" y="533"/>
                    <a:pt x="5651" y="1130"/>
                  </a:cubicBezTo>
                  <a:cubicBezTo>
                    <a:pt x="5080" y="1930"/>
                    <a:pt x="4914" y="2906"/>
                    <a:pt x="4841" y="3679"/>
                  </a:cubicBezTo>
                  <a:cubicBezTo>
                    <a:pt x="4721" y="4847"/>
                    <a:pt x="4758" y="6016"/>
                    <a:pt x="4942" y="7176"/>
                  </a:cubicBezTo>
                  <a:cubicBezTo>
                    <a:pt x="4988" y="7433"/>
                    <a:pt x="5034" y="7709"/>
                    <a:pt x="5080" y="7967"/>
                  </a:cubicBezTo>
                  <a:cubicBezTo>
                    <a:pt x="5328" y="9265"/>
                    <a:pt x="5577" y="10617"/>
                    <a:pt x="4997" y="11768"/>
                  </a:cubicBezTo>
                  <a:cubicBezTo>
                    <a:pt x="4574" y="12623"/>
                    <a:pt x="3755" y="13212"/>
                    <a:pt x="2973" y="13774"/>
                  </a:cubicBezTo>
                  <a:cubicBezTo>
                    <a:pt x="2687" y="13976"/>
                    <a:pt x="2393" y="14188"/>
                    <a:pt x="2126" y="14409"/>
                  </a:cubicBezTo>
                  <a:cubicBezTo>
                    <a:pt x="0" y="16130"/>
                    <a:pt x="424" y="19176"/>
                    <a:pt x="1795" y="21439"/>
                  </a:cubicBezTo>
                  <a:cubicBezTo>
                    <a:pt x="1988" y="21752"/>
                    <a:pt x="2200" y="22084"/>
                    <a:pt x="2402" y="22396"/>
                  </a:cubicBezTo>
                  <a:cubicBezTo>
                    <a:pt x="3350" y="23823"/>
                    <a:pt x="4316" y="25314"/>
                    <a:pt x="3884" y="26887"/>
                  </a:cubicBezTo>
                  <a:cubicBezTo>
                    <a:pt x="3746" y="27311"/>
                    <a:pt x="3562" y="27725"/>
                    <a:pt x="3322" y="28102"/>
                  </a:cubicBezTo>
                  <a:cubicBezTo>
                    <a:pt x="3120" y="28443"/>
                    <a:pt x="2945" y="28801"/>
                    <a:pt x="2807" y="29170"/>
                  </a:cubicBezTo>
                  <a:cubicBezTo>
                    <a:pt x="2319" y="30614"/>
                    <a:pt x="2862" y="32372"/>
                    <a:pt x="4197" y="33660"/>
                  </a:cubicBezTo>
                  <a:cubicBezTo>
                    <a:pt x="5393" y="34820"/>
                    <a:pt x="7022" y="35482"/>
                    <a:pt x="8448" y="36071"/>
                  </a:cubicBezTo>
                  <a:lnTo>
                    <a:pt x="8485" y="35979"/>
                  </a:lnTo>
                  <a:cubicBezTo>
                    <a:pt x="7068" y="35400"/>
                    <a:pt x="5448" y="34737"/>
                    <a:pt x="4261" y="33587"/>
                  </a:cubicBezTo>
                  <a:cubicBezTo>
                    <a:pt x="3193" y="32556"/>
                    <a:pt x="2356" y="30798"/>
                    <a:pt x="2899" y="29206"/>
                  </a:cubicBezTo>
                  <a:cubicBezTo>
                    <a:pt x="3037" y="28838"/>
                    <a:pt x="3212" y="28489"/>
                    <a:pt x="3414" y="28157"/>
                  </a:cubicBezTo>
                  <a:cubicBezTo>
                    <a:pt x="3654" y="27762"/>
                    <a:pt x="3847" y="27347"/>
                    <a:pt x="3985" y="26915"/>
                  </a:cubicBezTo>
                  <a:cubicBezTo>
                    <a:pt x="4427" y="25295"/>
                    <a:pt x="3442" y="23795"/>
                    <a:pt x="2494" y="22341"/>
                  </a:cubicBezTo>
                  <a:cubicBezTo>
                    <a:pt x="2282" y="22028"/>
                    <a:pt x="2071" y="21697"/>
                    <a:pt x="1878" y="21384"/>
                  </a:cubicBezTo>
                  <a:cubicBezTo>
                    <a:pt x="534" y="19166"/>
                    <a:pt x="111" y="16166"/>
                    <a:pt x="2190" y="14482"/>
                  </a:cubicBezTo>
                  <a:cubicBezTo>
                    <a:pt x="2457" y="14271"/>
                    <a:pt x="2752" y="14059"/>
                    <a:pt x="3028" y="13857"/>
                  </a:cubicBezTo>
                  <a:cubicBezTo>
                    <a:pt x="3828" y="13286"/>
                    <a:pt x="4657" y="12697"/>
                    <a:pt x="5089" y="11814"/>
                  </a:cubicBezTo>
                  <a:cubicBezTo>
                    <a:pt x="5678" y="10626"/>
                    <a:pt x="5430" y="9265"/>
                    <a:pt x="5181" y="7949"/>
                  </a:cubicBezTo>
                  <a:cubicBezTo>
                    <a:pt x="5135" y="7691"/>
                    <a:pt x="5089" y="7424"/>
                    <a:pt x="5043" y="7166"/>
                  </a:cubicBezTo>
                  <a:cubicBezTo>
                    <a:pt x="4859" y="6016"/>
                    <a:pt x="4822" y="4847"/>
                    <a:pt x="4942" y="3688"/>
                  </a:cubicBezTo>
                  <a:cubicBezTo>
                    <a:pt x="5016" y="2933"/>
                    <a:pt x="5172" y="1967"/>
                    <a:pt x="5724" y="1185"/>
                  </a:cubicBezTo>
                  <a:cubicBezTo>
                    <a:pt x="6125" y="615"/>
                    <a:pt x="6842" y="101"/>
                    <a:pt x="7629" y="101"/>
                  </a:cubicBezTo>
                  <a:cubicBezTo>
                    <a:pt x="7744" y="101"/>
                    <a:pt x="7861" y="112"/>
                    <a:pt x="7979" y="136"/>
                  </a:cubicBezTo>
                  <a:cubicBezTo>
                    <a:pt x="9460" y="430"/>
                    <a:pt x="9930" y="2317"/>
                    <a:pt x="10077" y="3421"/>
                  </a:cubicBezTo>
                  <a:lnTo>
                    <a:pt x="10086" y="3504"/>
                  </a:lnTo>
                  <a:cubicBezTo>
                    <a:pt x="10279" y="4903"/>
                    <a:pt x="10491" y="6495"/>
                    <a:pt x="11697" y="7212"/>
                  </a:cubicBezTo>
                  <a:cubicBezTo>
                    <a:pt x="12175" y="7488"/>
                    <a:pt x="12727" y="7580"/>
                    <a:pt x="13270" y="7672"/>
                  </a:cubicBezTo>
                  <a:cubicBezTo>
                    <a:pt x="13859" y="7774"/>
                    <a:pt x="14467" y="7875"/>
                    <a:pt x="14945" y="8215"/>
                  </a:cubicBezTo>
                  <a:cubicBezTo>
                    <a:pt x="16059" y="9025"/>
                    <a:pt x="15930" y="10212"/>
                    <a:pt x="15801" y="11464"/>
                  </a:cubicBezTo>
                  <a:cubicBezTo>
                    <a:pt x="15690" y="12513"/>
                    <a:pt x="15571" y="13608"/>
                    <a:pt x="16261" y="14455"/>
                  </a:cubicBezTo>
                  <a:cubicBezTo>
                    <a:pt x="16786" y="15117"/>
                    <a:pt x="17605" y="15421"/>
                    <a:pt x="18396" y="15715"/>
                  </a:cubicBezTo>
                  <a:cubicBezTo>
                    <a:pt x="18709" y="15835"/>
                    <a:pt x="19040" y="15955"/>
                    <a:pt x="19344" y="16102"/>
                  </a:cubicBezTo>
                  <a:cubicBezTo>
                    <a:pt x="22003" y="17354"/>
                    <a:pt x="23154" y="20372"/>
                    <a:pt x="23338" y="22774"/>
                  </a:cubicBezTo>
                  <a:cubicBezTo>
                    <a:pt x="23522" y="25240"/>
                    <a:pt x="22942" y="27725"/>
                    <a:pt x="22381" y="30117"/>
                  </a:cubicBezTo>
                  <a:lnTo>
                    <a:pt x="22215" y="30844"/>
                  </a:lnTo>
                  <a:cubicBezTo>
                    <a:pt x="21608" y="33467"/>
                    <a:pt x="21065" y="36255"/>
                    <a:pt x="21672" y="38979"/>
                  </a:cubicBezTo>
                  <a:lnTo>
                    <a:pt x="21755" y="38952"/>
                  </a:lnTo>
                  <a:cubicBezTo>
                    <a:pt x="21157" y="36255"/>
                    <a:pt x="21690" y="33476"/>
                    <a:pt x="22298" y="30863"/>
                  </a:cubicBezTo>
                  <a:lnTo>
                    <a:pt x="22463" y="30145"/>
                  </a:lnTo>
                  <a:cubicBezTo>
                    <a:pt x="23025" y="27743"/>
                    <a:pt x="23614" y="25249"/>
                    <a:pt x="23421" y="22765"/>
                  </a:cubicBezTo>
                  <a:cubicBezTo>
                    <a:pt x="23236" y="20335"/>
                    <a:pt x="22068" y="17280"/>
                    <a:pt x="19371" y="16019"/>
                  </a:cubicBezTo>
                  <a:cubicBezTo>
                    <a:pt x="19068" y="15872"/>
                    <a:pt x="18736" y="15743"/>
                    <a:pt x="18414" y="15633"/>
                  </a:cubicBezTo>
                  <a:cubicBezTo>
                    <a:pt x="17641" y="15338"/>
                    <a:pt x="16832" y="15044"/>
                    <a:pt x="16316" y="14400"/>
                  </a:cubicBezTo>
                  <a:cubicBezTo>
                    <a:pt x="15654" y="13580"/>
                    <a:pt x="15773" y="12513"/>
                    <a:pt x="15884" y="11473"/>
                  </a:cubicBezTo>
                  <a:cubicBezTo>
                    <a:pt x="16022" y="10249"/>
                    <a:pt x="16160" y="8988"/>
                    <a:pt x="14991" y="8142"/>
                  </a:cubicBezTo>
                  <a:cubicBezTo>
                    <a:pt x="14494" y="7783"/>
                    <a:pt x="13878" y="7682"/>
                    <a:pt x="13279" y="7580"/>
                  </a:cubicBezTo>
                  <a:cubicBezTo>
                    <a:pt x="12746" y="7498"/>
                    <a:pt x="12203" y="7406"/>
                    <a:pt x="11743" y="7130"/>
                  </a:cubicBezTo>
                  <a:cubicBezTo>
                    <a:pt x="10574" y="6430"/>
                    <a:pt x="10362" y="4866"/>
                    <a:pt x="10178" y="3485"/>
                  </a:cubicBezTo>
                  <a:lnTo>
                    <a:pt x="10169" y="3412"/>
                  </a:lnTo>
                  <a:cubicBezTo>
                    <a:pt x="10022" y="2280"/>
                    <a:pt x="9534" y="338"/>
                    <a:pt x="7997" y="34"/>
                  </a:cubicBezTo>
                  <a:cubicBezTo>
                    <a:pt x="7878" y="11"/>
                    <a:pt x="7759" y="1"/>
                    <a:pt x="7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2044500" y="2276800"/>
              <a:ext cx="795125" cy="812150"/>
            </a:xfrm>
            <a:custGeom>
              <a:avLst/>
              <a:gdLst/>
              <a:ahLst/>
              <a:cxnLst/>
              <a:rect l="l" t="t" r="r" b="b"/>
              <a:pathLst>
                <a:path w="31805" h="32486" extrusionOk="0">
                  <a:moveTo>
                    <a:pt x="27475" y="1"/>
                  </a:moveTo>
                  <a:cubicBezTo>
                    <a:pt x="26304" y="1"/>
                    <a:pt x="25084" y="344"/>
                    <a:pt x="24102" y="784"/>
                  </a:cubicBezTo>
                  <a:cubicBezTo>
                    <a:pt x="22160" y="1649"/>
                    <a:pt x="20513" y="3241"/>
                    <a:pt x="19685" y="5219"/>
                  </a:cubicBezTo>
                  <a:cubicBezTo>
                    <a:pt x="19381" y="5955"/>
                    <a:pt x="19179" y="6738"/>
                    <a:pt x="18783" y="7428"/>
                  </a:cubicBezTo>
                  <a:cubicBezTo>
                    <a:pt x="18470" y="7980"/>
                    <a:pt x="18028" y="8458"/>
                    <a:pt x="17513" y="8826"/>
                  </a:cubicBezTo>
                  <a:cubicBezTo>
                    <a:pt x="17129" y="9090"/>
                    <a:pt x="16673" y="9298"/>
                    <a:pt x="16222" y="9298"/>
                  </a:cubicBezTo>
                  <a:cubicBezTo>
                    <a:pt x="16090" y="9298"/>
                    <a:pt x="15958" y="9280"/>
                    <a:pt x="15829" y="9241"/>
                  </a:cubicBezTo>
                  <a:cubicBezTo>
                    <a:pt x="15286" y="9084"/>
                    <a:pt x="14909" y="8569"/>
                    <a:pt x="14826" y="8007"/>
                  </a:cubicBezTo>
                  <a:cubicBezTo>
                    <a:pt x="14679" y="6977"/>
                    <a:pt x="15590" y="6314"/>
                    <a:pt x="15479" y="5247"/>
                  </a:cubicBezTo>
                  <a:cubicBezTo>
                    <a:pt x="15378" y="4372"/>
                    <a:pt x="14899" y="3581"/>
                    <a:pt x="14182" y="3075"/>
                  </a:cubicBezTo>
                  <a:cubicBezTo>
                    <a:pt x="13560" y="2644"/>
                    <a:pt x="12806" y="2446"/>
                    <a:pt x="12042" y="2446"/>
                  </a:cubicBezTo>
                  <a:cubicBezTo>
                    <a:pt x="11517" y="2446"/>
                    <a:pt x="10987" y="2540"/>
                    <a:pt x="10492" y="2716"/>
                  </a:cubicBezTo>
                  <a:cubicBezTo>
                    <a:pt x="8945" y="3296"/>
                    <a:pt x="7768" y="4593"/>
                    <a:pt x="7335" y="6195"/>
                  </a:cubicBezTo>
                  <a:cubicBezTo>
                    <a:pt x="7142" y="6949"/>
                    <a:pt x="7114" y="7759"/>
                    <a:pt x="6737" y="8440"/>
                  </a:cubicBezTo>
                  <a:cubicBezTo>
                    <a:pt x="6019" y="9738"/>
                    <a:pt x="4353" y="10087"/>
                    <a:pt x="3074" y="10823"/>
                  </a:cubicBezTo>
                  <a:cubicBezTo>
                    <a:pt x="1556" y="11679"/>
                    <a:pt x="525" y="13207"/>
                    <a:pt x="295" y="14937"/>
                  </a:cubicBezTo>
                  <a:cubicBezTo>
                    <a:pt x="1" y="16971"/>
                    <a:pt x="811" y="19014"/>
                    <a:pt x="2421" y="20284"/>
                  </a:cubicBezTo>
                  <a:cubicBezTo>
                    <a:pt x="4703" y="22096"/>
                    <a:pt x="7952" y="23560"/>
                    <a:pt x="9277" y="26293"/>
                  </a:cubicBezTo>
                  <a:cubicBezTo>
                    <a:pt x="9728" y="27213"/>
                    <a:pt x="9967" y="28225"/>
                    <a:pt x="10565" y="29054"/>
                  </a:cubicBezTo>
                  <a:cubicBezTo>
                    <a:pt x="11145" y="29836"/>
                    <a:pt x="11982" y="30379"/>
                    <a:pt x="12829" y="30885"/>
                  </a:cubicBezTo>
                  <a:cubicBezTo>
                    <a:pt x="13887" y="31520"/>
                    <a:pt x="14992" y="32127"/>
                    <a:pt x="16197" y="32376"/>
                  </a:cubicBezTo>
                  <a:cubicBezTo>
                    <a:pt x="16568" y="32451"/>
                    <a:pt x="16930" y="32486"/>
                    <a:pt x="17284" y="32486"/>
                  </a:cubicBezTo>
                  <a:cubicBezTo>
                    <a:pt x="19222" y="32486"/>
                    <a:pt x="20922" y="31452"/>
                    <a:pt x="22556" y="30425"/>
                  </a:cubicBezTo>
                  <a:cubicBezTo>
                    <a:pt x="23458" y="29845"/>
                    <a:pt x="23817" y="28630"/>
                    <a:pt x="23577" y="27581"/>
                  </a:cubicBezTo>
                  <a:cubicBezTo>
                    <a:pt x="23347" y="26532"/>
                    <a:pt x="22620" y="25649"/>
                    <a:pt x="21783" y="24977"/>
                  </a:cubicBezTo>
                  <a:cubicBezTo>
                    <a:pt x="21304" y="24609"/>
                    <a:pt x="20789" y="24277"/>
                    <a:pt x="20403" y="23817"/>
                  </a:cubicBezTo>
                  <a:cubicBezTo>
                    <a:pt x="20007" y="23357"/>
                    <a:pt x="19768" y="22704"/>
                    <a:pt x="19979" y="22142"/>
                  </a:cubicBezTo>
                  <a:cubicBezTo>
                    <a:pt x="20099" y="21876"/>
                    <a:pt x="20274" y="21636"/>
                    <a:pt x="20495" y="21443"/>
                  </a:cubicBezTo>
                  <a:cubicBezTo>
                    <a:pt x="22050" y="19943"/>
                    <a:pt x="24461" y="19603"/>
                    <a:pt x="26127" y="18084"/>
                  </a:cubicBezTo>
                  <a:cubicBezTo>
                    <a:pt x="26918" y="17366"/>
                    <a:pt x="27875" y="16658"/>
                    <a:pt x="27406" y="15544"/>
                  </a:cubicBezTo>
                  <a:cubicBezTo>
                    <a:pt x="27133" y="14906"/>
                    <a:pt x="26370" y="14492"/>
                    <a:pt x="25663" y="14492"/>
                  </a:cubicBezTo>
                  <a:cubicBezTo>
                    <a:pt x="25462" y="14492"/>
                    <a:pt x="25266" y="14525"/>
                    <a:pt x="25087" y="14596"/>
                  </a:cubicBezTo>
                  <a:cubicBezTo>
                    <a:pt x="24757" y="14727"/>
                    <a:pt x="24428" y="14959"/>
                    <a:pt x="24093" y="14959"/>
                  </a:cubicBezTo>
                  <a:cubicBezTo>
                    <a:pt x="24026" y="14959"/>
                    <a:pt x="23958" y="14949"/>
                    <a:pt x="23890" y="14928"/>
                  </a:cubicBezTo>
                  <a:cubicBezTo>
                    <a:pt x="23550" y="14827"/>
                    <a:pt x="23357" y="14431"/>
                    <a:pt x="23375" y="14072"/>
                  </a:cubicBezTo>
                  <a:cubicBezTo>
                    <a:pt x="23393" y="13713"/>
                    <a:pt x="23587" y="13382"/>
                    <a:pt x="23798" y="13096"/>
                  </a:cubicBezTo>
                  <a:cubicBezTo>
                    <a:pt x="24801" y="11716"/>
                    <a:pt x="26182" y="11357"/>
                    <a:pt x="27580" y="10557"/>
                  </a:cubicBezTo>
                  <a:cubicBezTo>
                    <a:pt x="28731" y="9866"/>
                    <a:pt x="29743" y="8965"/>
                    <a:pt x="30544" y="7888"/>
                  </a:cubicBezTo>
                  <a:cubicBezTo>
                    <a:pt x="31326" y="6820"/>
                    <a:pt x="31804" y="5495"/>
                    <a:pt x="31740" y="4170"/>
                  </a:cubicBezTo>
                  <a:cubicBezTo>
                    <a:pt x="31676" y="2845"/>
                    <a:pt x="31059" y="1538"/>
                    <a:pt x="29992" y="747"/>
                  </a:cubicBezTo>
                  <a:cubicBezTo>
                    <a:pt x="29273" y="210"/>
                    <a:pt x="28389" y="1"/>
                    <a:pt x="274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1905775" y="3071250"/>
              <a:ext cx="779475" cy="274575"/>
            </a:xfrm>
            <a:custGeom>
              <a:avLst/>
              <a:gdLst/>
              <a:ahLst/>
              <a:cxnLst/>
              <a:rect l="l" t="t" r="r" b="b"/>
              <a:pathLst>
                <a:path w="31179" h="10983" extrusionOk="0">
                  <a:moveTo>
                    <a:pt x="14658" y="0"/>
                  </a:moveTo>
                  <a:cubicBezTo>
                    <a:pt x="14475" y="0"/>
                    <a:pt x="14291" y="6"/>
                    <a:pt x="14108" y="18"/>
                  </a:cubicBezTo>
                  <a:cubicBezTo>
                    <a:pt x="13206" y="73"/>
                    <a:pt x="12249" y="303"/>
                    <a:pt x="11623" y="966"/>
                  </a:cubicBezTo>
                  <a:cubicBezTo>
                    <a:pt x="11485" y="1141"/>
                    <a:pt x="11320" y="1306"/>
                    <a:pt x="11145" y="1454"/>
                  </a:cubicBezTo>
                  <a:cubicBezTo>
                    <a:pt x="10629" y="1822"/>
                    <a:pt x="9912" y="1638"/>
                    <a:pt x="9286" y="1739"/>
                  </a:cubicBezTo>
                  <a:cubicBezTo>
                    <a:pt x="8688" y="1831"/>
                    <a:pt x="8172" y="2199"/>
                    <a:pt x="7611" y="2420"/>
                  </a:cubicBezTo>
                  <a:cubicBezTo>
                    <a:pt x="6875" y="2696"/>
                    <a:pt x="6083" y="2723"/>
                    <a:pt x="5320" y="2880"/>
                  </a:cubicBezTo>
                  <a:cubicBezTo>
                    <a:pt x="4620" y="3018"/>
                    <a:pt x="3976" y="3340"/>
                    <a:pt x="3332" y="3634"/>
                  </a:cubicBezTo>
                  <a:cubicBezTo>
                    <a:pt x="2209" y="4159"/>
                    <a:pt x="985" y="4914"/>
                    <a:pt x="424" y="6064"/>
                  </a:cubicBezTo>
                  <a:cubicBezTo>
                    <a:pt x="1" y="6920"/>
                    <a:pt x="129" y="7849"/>
                    <a:pt x="608" y="8650"/>
                  </a:cubicBezTo>
                  <a:cubicBezTo>
                    <a:pt x="1244" y="9734"/>
                    <a:pt x="2572" y="10107"/>
                    <a:pt x="3851" y="10107"/>
                  </a:cubicBezTo>
                  <a:cubicBezTo>
                    <a:pt x="4070" y="10107"/>
                    <a:pt x="4288" y="10096"/>
                    <a:pt x="4501" y="10076"/>
                  </a:cubicBezTo>
                  <a:cubicBezTo>
                    <a:pt x="5517" y="9975"/>
                    <a:pt x="6559" y="9676"/>
                    <a:pt x="7577" y="9676"/>
                  </a:cubicBezTo>
                  <a:cubicBezTo>
                    <a:pt x="8033" y="9676"/>
                    <a:pt x="8485" y="9736"/>
                    <a:pt x="8927" y="9901"/>
                  </a:cubicBezTo>
                  <a:cubicBezTo>
                    <a:pt x="10353" y="10435"/>
                    <a:pt x="11835" y="10785"/>
                    <a:pt x="13344" y="10941"/>
                  </a:cubicBezTo>
                  <a:cubicBezTo>
                    <a:pt x="13667" y="10970"/>
                    <a:pt x="13990" y="10983"/>
                    <a:pt x="14314" y="10983"/>
                  </a:cubicBezTo>
                  <a:cubicBezTo>
                    <a:pt x="15125" y="10983"/>
                    <a:pt x="15937" y="10905"/>
                    <a:pt x="16740" y="10812"/>
                  </a:cubicBezTo>
                  <a:cubicBezTo>
                    <a:pt x="18774" y="10582"/>
                    <a:pt x="20789" y="10021"/>
                    <a:pt x="22823" y="10012"/>
                  </a:cubicBezTo>
                  <a:cubicBezTo>
                    <a:pt x="25114" y="10003"/>
                    <a:pt x="28280" y="10085"/>
                    <a:pt x="30028" y="8346"/>
                  </a:cubicBezTo>
                  <a:cubicBezTo>
                    <a:pt x="31087" y="7288"/>
                    <a:pt x="31179" y="5908"/>
                    <a:pt x="30222" y="4757"/>
                  </a:cubicBezTo>
                  <a:cubicBezTo>
                    <a:pt x="29761" y="4233"/>
                    <a:pt x="29209" y="3791"/>
                    <a:pt x="28593" y="3469"/>
                  </a:cubicBezTo>
                  <a:cubicBezTo>
                    <a:pt x="28280" y="3294"/>
                    <a:pt x="27967" y="3147"/>
                    <a:pt x="27636" y="3036"/>
                  </a:cubicBezTo>
                  <a:cubicBezTo>
                    <a:pt x="27268" y="2907"/>
                    <a:pt x="26945" y="2714"/>
                    <a:pt x="26577" y="2604"/>
                  </a:cubicBezTo>
                  <a:cubicBezTo>
                    <a:pt x="26210" y="2501"/>
                    <a:pt x="25835" y="2446"/>
                    <a:pt x="25459" y="2446"/>
                  </a:cubicBezTo>
                  <a:cubicBezTo>
                    <a:pt x="25430" y="2446"/>
                    <a:pt x="25401" y="2447"/>
                    <a:pt x="25372" y="2447"/>
                  </a:cubicBezTo>
                  <a:cubicBezTo>
                    <a:pt x="24801" y="2461"/>
                    <a:pt x="24225" y="2602"/>
                    <a:pt x="23662" y="2602"/>
                  </a:cubicBezTo>
                  <a:cubicBezTo>
                    <a:pt x="23454" y="2602"/>
                    <a:pt x="23247" y="2582"/>
                    <a:pt x="23044" y="2530"/>
                  </a:cubicBezTo>
                  <a:cubicBezTo>
                    <a:pt x="22703" y="2438"/>
                    <a:pt x="22390" y="2254"/>
                    <a:pt x="22050" y="2162"/>
                  </a:cubicBezTo>
                  <a:cubicBezTo>
                    <a:pt x="21553" y="2033"/>
                    <a:pt x="21019" y="2098"/>
                    <a:pt x="20513" y="1969"/>
                  </a:cubicBezTo>
                  <a:cubicBezTo>
                    <a:pt x="20007" y="1831"/>
                    <a:pt x="19593" y="1527"/>
                    <a:pt x="19160" y="1260"/>
                  </a:cubicBezTo>
                  <a:cubicBezTo>
                    <a:pt x="18387" y="791"/>
                    <a:pt x="17541" y="450"/>
                    <a:pt x="16657" y="239"/>
                  </a:cubicBezTo>
                  <a:cubicBezTo>
                    <a:pt x="15999" y="80"/>
                    <a:pt x="15330" y="0"/>
                    <a:pt x="146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1995275" y="2796750"/>
              <a:ext cx="245275" cy="285500"/>
            </a:xfrm>
            <a:custGeom>
              <a:avLst/>
              <a:gdLst/>
              <a:ahLst/>
              <a:cxnLst/>
              <a:rect l="l" t="t" r="r" b="b"/>
              <a:pathLst>
                <a:path w="9811" h="11420" extrusionOk="0">
                  <a:moveTo>
                    <a:pt x="8945" y="1"/>
                  </a:moveTo>
                  <a:cubicBezTo>
                    <a:pt x="8135" y="231"/>
                    <a:pt x="7261" y="102"/>
                    <a:pt x="6442" y="369"/>
                  </a:cubicBezTo>
                  <a:cubicBezTo>
                    <a:pt x="5467" y="673"/>
                    <a:pt x="4629" y="1326"/>
                    <a:pt x="4105" y="2210"/>
                  </a:cubicBezTo>
                  <a:cubicBezTo>
                    <a:pt x="3654" y="2983"/>
                    <a:pt x="3451" y="3884"/>
                    <a:pt x="2936" y="4621"/>
                  </a:cubicBezTo>
                  <a:cubicBezTo>
                    <a:pt x="2614" y="5072"/>
                    <a:pt x="2191" y="5440"/>
                    <a:pt x="1813" y="5845"/>
                  </a:cubicBezTo>
                  <a:cubicBezTo>
                    <a:pt x="801" y="6930"/>
                    <a:pt x="175" y="8329"/>
                    <a:pt x="37" y="9811"/>
                  </a:cubicBezTo>
                  <a:cubicBezTo>
                    <a:pt x="0" y="10179"/>
                    <a:pt x="0" y="10575"/>
                    <a:pt x="175" y="10906"/>
                  </a:cubicBezTo>
                  <a:cubicBezTo>
                    <a:pt x="377" y="11281"/>
                    <a:pt x="710" y="11420"/>
                    <a:pt x="1078" y="11420"/>
                  </a:cubicBezTo>
                  <a:cubicBezTo>
                    <a:pt x="1648" y="11420"/>
                    <a:pt x="2300" y="11085"/>
                    <a:pt x="2669" y="10777"/>
                  </a:cubicBezTo>
                  <a:cubicBezTo>
                    <a:pt x="3350" y="10206"/>
                    <a:pt x="3856" y="9378"/>
                    <a:pt x="4454" y="8716"/>
                  </a:cubicBezTo>
                  <a:cubicBezTo>
                    <a:pt x="4620" y="8513"/>
                    <a:pt x="4813" y="8329"/>
                    <a:pt x="5025" y="8173"/>
                  </a:cubicBezTo>
                  <a:cubicBezTo>
                    <a:pt x="5218" y="8044"/>
                    <a:pt x="5439" y="7961"/>
                    <a:pt x="5641" y="7851"/>
                  </a:cubicBezTo>
                  <a:cubicBezTo>
                    <a:pt x="6359" y="7446"/>
                    <a:pt x="6829" y="6719"/>
                    <a:pt x="7141" y="5964"/>
                  </a:cubicBezTo>
                  <a:cubicBezTo>
                    <a:pt x="7178" y="5863"/>
                    <a:pt x="7224" y="5780"/>
                    <a:pt x="7289" y="5697"/>
                  </a:cubicBezTo>
                  <a:cubicBezTo>
                    <a:pt x="7371" y="5615"/>
                    <a:pt x="7481" y="5579"/>
                    <a:pt x="7595" y="5579"/>
                  </a:cubicBezTo>
                  <a:cubicBezTo>
                    <a:pt x="7736" y="5579"/>
                    <a:pt x="7881" y="5633"/>
                    <a:pt x="7988" y="5725"/>
                  </a:cubicBezTo>
                  <a:cubicBezTo>
                    <a:pt x="8448" y="6111"/>
                    <a:pt x="8549" y="7059"/>
                    <a:pt x="9028" y="7326"/>
                  </a:cubicBezTo>
                  <a:cubicBezTo>
                    <a:pt x="9145" y="7377"/>
                    <a:pt x="9268" y="7405"/>
                    <a:pt x="9392" y="7405"/>
                  </a:cubicBezTo>
                  <a:cubicBezTo>
                    <a:pt x="9424" y="7405"/>
                    <a:pt x="9456" y="7403"/>
                    <a:pt x="9488" y="7400"/>
                  </a:cubicBezTo>
                  <a:lnTo>
                    <a:pt x="9801" y="7391"/>
                  </a:lnTo>
                  <a:cubicBezTo>
                    <a:pt x="9810" y="6185"/>
                    <a:pt x="9672" y="4961"/>
                    <a:pt x="9525" y="3756"/>
                  </a:cubicBezTo>
                  <a:cubicBezTo>
                    <a:pt x="9387" y="2559"/>
                    <a:pt x="9424" y="1151"/>
                    <a:pt x="89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2209925" y="2561200"/>
              <a:ext cx="144500" cy="420100"/>
            </a:xfrm>
            <a:custGeom>
              <a:avLst/>
              <a:gdLst/>
              <a:ahLst/>
              <a:cxnLst/>
              <a:rect l="l" t="t" r="r" b="b"/>
              <a:pathLst>
                <a:path w="5780" h="16804" extrusionOk="0">
                  <a:moveTo>
                    <a:pt x="3956" y="1"/>
                  </a:moveTo>
                  <a:cubicBezTo>
                    <a:pt x="3647" y="1"/>
                    <a:pt x="3321" y="184"/>
                    <a:pt x="2991" y="266"/>
                  </a:cubicBezTo>
                  <a:cubicBezTo>
                    <a:pt x="2439" y="395"/>
                    <a:pt x="1887" y="487"/>
                    <a:pt x="1325" y="515"/>
                  </a:cubicBezTo>
                  <a:cubicBezTo>
                    <a:pt x="1224" y="515"/>
                    <a:pt x="1123" y="533"/>
                    <a:pt x="1031" y="570"/>
                  </a:cubicBezTo>
                  <a:cubicBezTo>
                    <a:pt x="792" y="681"/>
                    <a:pt x="727" y="984"/>
                    <a:pt x="700" y="1260"/>
                  </a:cubicBezTo>
                  <a:cubicBezTo>
                    <a:pt x="617" y="2190"/>
                    <a:pt x="552" y="3211"/>
                    <a:pt x="847" y="4104"/>
                  </a:cubicBezTo>
                  <a:cubicBezTo>
                    <a:pt x="948" y="4389"/>
                    <a:pt x="1059" y="4656"/>
                    <a:pt x="1187" y="4923"/>
                  </a:cubicBezTo>
                  <a:cubicBezTo>
                    <a:pt x="1399" y="5374"/>
                    <a:pt x="1675" y="5724"/>
                    <a:pt x="1776" y="6211"/>
                  </a:cubicBezTo>
                  <a:cubicBezTo>
                    <a:pt x="2071" y="7546"/>
                    <a:pt x="1445" y="9202"/>
                    <a:pt x="0" y="9506"/>
                  </a:cubicBezTo>
                  <a:cubicBezTo>
                    <a:pt x="626" y="10573"/>
                    <a:pt x="921" y="11779"/>
                    <a:pt x="1141" y="12984"/>
                  </a:cubicBezTo>
                  <a:cubicBezTo>
                    <a:pt x="1206" y="13343"/>
                    <a:pt x="1620" y="16794"/>
                    <a:pt x="1473" y="16803"/>
                  </a:cubicBezTo>
                  <a:cubicBezTo>
                    <a:pt x="2448" y="16767"/>
                    <a:pt x="3433" y="16647"/>
                    <a:pt x="4224" y="16086"/>
                  </a:cubicBezTo>
                  <a:cubicBezTo>
                    <a:pt x="4620" y="15800"/>
                    <a:pt x="4924" y="15386"/>
                    <a:pt x="5328" y="15110"/>
                  </a:cubicBezTo>
                  <a:cubicBezTo>
                    <a:pt x="5476" y="15018"/>
                    <a:pt x="5623" y="14935"/>
                    <a:pt x="5779" y="14880"/>
                  </a:cubicBezTo>
                  <a:cubicBezTo>
                    <a:pt x="5586" y="13168"/>
                    <a:pt x="5549" y="11438"/>
                    <a:pt x="5678" y="9717"/>
                  </a:cubicBezTo>
                  <a:cubicBezTo>
                    <a:pt x="5531" y="9635"/>
                    <a:pt x="5402" y="9543"/>
                    <a:pt x="5282" y="9432"/>
                  </a:cubicBezTo>
                  <a:cubicBezTo>
                    <a:pt x="4896" y="9064"/>
                    <a:pt x="4629" y="8604"/>
                    <a:pt x="4500" y="8098"/>
                  </a:cubicBezTo>
                  <a:cubicBezTo>
                    <a:pt x="4224" y="7122"/>
                    <a:pt x="4371" y="6073"/>
                    <a:pt x="4887" y="5208"/>
                  </a:cubicBezTo>
                  <a:cubicBezTo>
                    <a:pt x="4988" y="5043"/>
                    <a:pt x="5098" y="4886"/>
                    <a:pt x="5190" y="4720"/>
                  </a:cubicBezTo>
                  <a:cubicBezTo>
                    <a:pt x="5365" y="4389"/>
                    <a:pt x="5375" y="4058"/>
                    <a:pt x="5457" y="3708"/>
                  </a:cubicBezTo>
                  <a:cubicBezTo>
                    <a:pt x="5651" y="2880"/>
                    <a:pt x="5623" y="1951"/>
                    <a:pt x="5540" y="1104"/>
                  </a:cubicBezTo>
                  <a:cubicBezTo>
                    <a:pt x="5531" y="984"/>
                    <a:pt x="5503" y="855"/>
                    <a:pt x="5439" y="745"/>
                  </a:cubicBezTo>
                  <a:cubicBezTo>
                    <a:pt x="5246" y="450"/>
                    <a:pt x="4648" y="358"/>
                    <a:pt x="4362" y="138"/>
                  </a:cubicBezTo>
                  <a:cubicBezTo>
                    <a:pt x="4231" y="38"/>
                    <a:pt x="409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2355325" y="2806650"/>
              <a:ext cx="236750" cy="288850"/>
            </a:xfrm>
            <a:custGeom>
              <a:avLst/>
              <a:gdLst/>
              <a:ahLst/>
              <a:cxnLst/>
              <a:rect l="l" t="t" r="r" b="b"/>
              <a:pathLst>
                <a:path w="9470" h="11554" extrusionOk="0">
                  <a:moveTo>
                    <a:pt x="120" y="1"/>
                  </a:moveTo>
                  <a:lnTo>
                    <a:pt x="120" y="1"/>
                  </a:lnTo>
                  <a:cubicBezTo>
                    <a:pt x="0" y="1657"/>
                    <a:pt x="37" y="3323"/>
                    <a:pt x="239" y="4979"/>
                  </a:cubicBezTo>
                  <a:cubicBezTo>
                    <a:pt x="460" y="4915"/>
                    <a:pt x="681" y="4860"/>
                    <a:pt x="920" y="4804"/>
                  </a:cubicBezTo>
                  <a:cubicBezTo>
                    <a:pt x="976" y="4782"/>
                    <a:pt x="1039" y="4770"/>
                    <a:pt x="1102" y="4770"/>
                  </a:cubicBezTo>
                  <a:cubicBezTo>
                    <a:pt x="1143" y="4770"/>
                    <a:pt x="1184" y="4775"/>
                    <a:pt x="1224" y="4786"/>
                  </a:cubicBezTo>
                  <a:cubicBezTo>
                    <a:pt x="1298" y="4814"/>
                    <a:pt x="1362" y="4860"/>
                    <a:pt x="1417" y="4915"/>
                  </a:cubicBezTo>
                  <a:cubicBezTo>
                    <a:pt x="1693" y="5200"/>
                    <a:pt x="1914" y="5522"/>
                    <a:pt x="2089" y="5881"/>
                  </a:cubicBezTo>
                  <a:cubicBezTo>
                    <a:pt x="2264" y="6240"/>
                    <a:pt x="2374" y="6636"/>
                    <a:pt x="2605" y="6967"/>
                  </a:cubicBezTo>
                  <a:cubicBezTo>
                    <a:pt x="2917" y="7418"/>
                    <a:pt x="3424" y="7685"/>
                    <a:pt x="3856" y="8025"/>
                  </a:cubicBezTo>
                  <a:cubicBezTo>
                    <a:pt x="4774" y="8745"/>
                    <a:pt x="6086" y="11553"/>
                    <a:pt x="7578" y="11553"/>
                  </a:cubicBezTo>
                  <a:cubicBezTo>
                    <a:pt x="7747" y="11553"/>
                    <a:pt x="7917" y="11518"/>
                    <a:pt x="8089" y="11439"/>
                  </a:cubicBezTo>
                  <a:cubicBezTo>
                    <a:pt x="9470" y="10804"/>
                    <a:pt x="8393" y="8890"/>
                    <a:pt x="8062" y="7952"/>
                  </a:cubicBezTo>
                  <a:cubicBezTo>
                    <a:pt x="7813" y="7261"/>
                    <a:pt x="7565" y="6571"/>
                    <a:pt x="7178" y="5945"/>
                  </a:cubicBezTo>
                  <a:cubicBezTo>
                    <a:pt x="6764" y="5301"/>
                    <a:pt x="6212" y="4758"/>
                    <a:pt x="5779" y="4133"/>
                  </a:cubicBezTo>
                  <a:cubicBezTo>
                    <a:pt x="5282" y="3387"/>
                    <a:pt x="4951" y="2531"/>
                    <a:pt x="4399" y="1823"/>
                  </a:cubicBezTo>
                  <a:cubicBezTo>
                    <a:pt x="3580" y="764"/>
                    <a:pt x="2338" y="129"/>
                    <a:pt x="1003" y="74"/>
                  </a:cubicBezTo>
                  <a:cubicBezTo>
                    <a:pt x="644" y="65"/>
                    <a:pt x="378" y="74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2160450" y="2794700"/>
              <a:ext cx="253800" cy="323475"/>
            </a:xfrm>
            <a:custGeom>
              <a:avLst/>
              <a:gdLst/>
              <a:ahLst/>
              <a:cxnLst/>
              <a:rect l="l" t="t" r="r" b="b"/>
              <a:pathLst>
                <a:path w="10152" h="12939" extrusionOk="0">
                  <a:moveTo>
                    <a:pt x="2347" y="0"/>
                  </a:moveTo>
                  <a:cubicBezTo>
                    <a:pt x="1988" y="138"/>
                    <a:pt x="1620" y="230"/>
                    <a:pt x="1243" y="285"/>
                  </a:cubicBezTo>
                  <a:cubicBezTo>
                    <a:pt x="1492" y="479"/>
                    <a:pt x="1657" y="755"/>
                    <a:pt x="1731" y="1068"/>
                  </a:cubicBezTo>
                  <a:cubicBezTo>
                    <a:pt x="1998" y="2089"/>
                    <a:pt x="1915" y="3175"/>
                    <a:pt x="1510" y="4150"/>
                  </a:cubicBezTo>
                  <a:cubicBezTo>
                    <a:pt x="1307" y="4611"/>
                    <a:pt x="1004" y="5172"/>
                    <a:pt x="608" y="5485"/>
                  </a:cubicBezTo>
                  <a:cubicBezTo>
                    <a:pt x="415" y="5632"/>
                    <a:pt x="249" y="5650"/>
                    <a:pt x="130" y="5881"/>
                  </a:cubicBezTo>
                  <a:cubicBezTo>
                    <a:pt x="19" y="6147"/>
                    <a:pt x="1" y="6433"/>
                    <a:pt x="74" y="6709"/>
                  </a:cubicBezTo>
                  <a:cubicBezTo>
                    <a:pt x="166" y="7114"/>
                    <a:pt x="369" y="7482"/>
                    <a:pt x="470" y="7877"/>
                  </a:cubicBezTo>
                  <a:cubicBezTo>
                    <a:pt x="599" y="8365"/>
                    <a:pt x="562" y="8881"/>
                    <a:pt x="626" y="9368"/>
                  </a:cubicBezTo>
                  <a:cubicBezTo>
                    <a:pt x="673" y="9654"/>
                    <a:pt x="728" y="9930"/>
                    <a:pt x="792" y="10206"/>
                  </a:cubicBezTo>
                  <a:cubicBezTo>
                    <a:pt x="857" y="10454"/>
                    <a:pt x="921" y="10703"/>
                    <a:pt x="967" y="10951"/>
                  </a:cubicBezTo>
                  <a:cubicBezTo>
                    <a:pt x="1050" y="11393"/>
                    <a:pt x="1169" y="12221"/>
                    <a:pt x="746" y="12525"/>
                  </a:cubicBezTo>
                  <a:cubicBezTo>
                    <a:pt x="1896" y="12847"/>
                    <a:pt x="3203" y="12902"/>
                    <a:pt x="4390" y="12930"/>
                  </a:cubicBezTo>
                  <a:cubicBezTo>
                    <a:pt x="4587" y="12936"/>
                    <a:pt x="4783" y="12939"/>
                    <a:pt x="4980" y="12939"/>
                  </a:cubicBezTo>
                  <a:cubicBezTo>
                    <a:pt x="5688" y="12939"/>
                    <a:pt x="6397" y="12900"/>
                    <a:pt x="7096" y="12828"/>
                  </a:cubicBezTo>
                  <a:cubicBezTo>
                    <a:pt x="7482" y="12792"/>
                    <a:pt x="7878" y="12782"/>
                    <a:pt x="8255" y="12727"/>
                  </a:cubicBezTo>
                  <a:cubicBezTo>
                    <a:pt x="8577" y="12690"/>
                    <a:pt x="8909" y="12727"/>
                    <a:pt x="9194" y="12571"/>
                  </a:cubicBezTo>
                  <a:cubicBezTo>
                    <a:pt x="9240" y="12543"/>
                    <a:pt x="9286" y="12506"/>
                    <a:pt x="9314" y="12460"/>
                  </a:cubicBezTo>
                  <a:cubicBezTo>
                    <a:pt x="9323" y="12414"/>
                    <a:pt x="9323" y="12368"/>
                    <a:pt x="9314" y="12322"/>
                  </a:cubicBezTo>
                  <a:cubicBezTo>
                    <a:pt x="9212" y="11586"/>
                    <a:pt x="9102" y="10831"/>
                    <a:pt x="9212" y="10095"/>
                  </a:cubicBezTo>
                  <a:cubicBezTo>
                    <a:pt x="9304" y="9488"/>
                    <a:pt x="9562" y="8917"/>
                    <a:pt x="9737" y="8328"/>
                  </a:cubicBezTo>
                  <a:cubicBezTo>
                    <a:pt x="9930" y="7712"/>
                    <a:pt x="10059" y="7068"/>
                    <a:pt x="10114" y="6423"/>
                  </a:cubicBezTo>
                  <a:cubicBezTo>
                    <a:pt x="10151" y="6157"/>
                    <a:pt x="10133" y="5890"/>
                    <a:pt x="10050" y="5632"/>
                  </a:cubicBezTo>
                  <a:cubicBezTo>
                    <a:pt x="9949" y="5411"/>
                    <a:pt x="9801" y="5209"/>
                    <a:pt x="9627" y="5034"/>
                  </a:cubicBezTo>
                  <a:cubicBezTo>
                    <a:pt x="9249" y="4611"/>
                    <a:pt x="8633" y="4077"/>
                    <a:pt x="8485" y="3515"/>
                  </a:cubicBezTo>
                  <a:cubicBezTo>
                    <a:pt x="8320" y="2908"/>
                    <a:pt x="8449" y="2135"/>
                    <a:pt x="8660" y="1555"/>
                  </a:cubicBezTo>
                  <a:cubicBezTo>
                    <a:pt x="8789" y="1215"/>
                    <a:pt x="8918" y="865"/>
                    <a:pt x="9185" y="626"/>
                  </a:cubicBezTo>
                  <a:lnTo>
                    <a:pt x="9185" y="626"/>
                  </a:lnTo>
                  <a:cubicBezTo>
                    <a:pt x="9181" y="628"/>
                    <a:pt x="9175" y="629"/>
                    <a:pt x="9167" y="629"/>
                  </a:cubicBezTo>
                  <a:cubicBezTo>
                    <a:pt x="9116" y="629"/>
                    <a:pt x="8978" y="579"/>
                    <a:pt x="8826" y="515"/>
                  </a:cubicBezTo>
                  <a:cubicBezTo>
                    <a:pt x="8522" y="479"/>
                    <a:pt x="8219" y="433"/>
                    <a:pt x="7924" y="368"/>
                  </a:cubicBezTo>
                  <a:cubicBezTo>
                    <a:pt x="7786" y="331"/>
                    <a:pt x="7648" y="295"/>
                    <a:pt x="7519" y="249"/>
                  </a:cubicBezTo>
                  <a:cubicBezTo>
                    <a:pt x="6886" y="890"/>
                    <a:pt x="5856" y="1174"/>
                    <a:pt x="4975" y="1174"/>
                  </a:cubicBezTo>
                  <a:cubicBezTo>
                    <a:pt x="4908" y="1174"/>
                    <a:pt x="4842" y="1172"/>
                    <a:pt x="4777" y="1169"/>
                  </a:cubicBezTo>
                  <a:cubicBezTo>
                    <a:pt x="3838" y="1114"/>
                    <a:pt x="2964" y="690"/>
                    <a:pt x="23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1990450" y="2955375"/>
              <a:ext cx="303000" cy="168950"/>
            </a:xfrm>
            <a:custGeom>
              <a:avLst/>
              <a:gdLst/>
              <a:ahLst/>
              <a:cxnLst/>
              <a:rect l="l" t="t" r="r" b="b"/>
              <a:pathLst>
                <a:path w="12120" h="6758" extrusionOk="0">
                  <a:moveTo>
                    <a:pt x="11758" y="0"/>
                  </a:moveTo>
                  <a:cubicBezTo>
                    <a:pt x="11744" y="0"/>
                    <a:pt x="11730" y="2"/>
                    <a:pt x="11715" y="6"/>
                  </a:cubicBezTo>
                  <a:cubicBezTo>
                    <a:pt x="11586" y="33"/>
                    <a:pt x="11531" y="190"/>
                    <a:pt x="11494" y="319"/>
                  </a:cubicBezTo>
                  <a:lnTo>
                    <a:pt x="11089" y="2021"/>
                  </a:lnTo>
                  <a:cubicBezTo>
                    <a:pt x="11006" y="2371"/>
                    <a:pt x="10914" y="2730"/>
                    <a:pt x="10721" y="3033"/>
                  </a:cubicBezTo>
                  <a:cubicBezTo>
                    <a:pt x="10377" y="3573"/>
                    <a:pt x="9719" y="3671"/>
                    <a:pt x="9078" y="3671"/>
                  </a:cubicBezTo>
                  <a:cubicBezTo>
                    <a:pt x="8758" y="3671"/>
                    <a:pt x="8442" y="3647"/>
                    <a:pt x="8172" y="3641"/>
                  </a:cubicBezTo>
                  <a:cubicBezTo>
                    <a:pt x="7123" y="3613"/>
                    <a:pt x="6083" y="3493"/>
                    <a:pt x="5052" y="3282"/>
                  </a:cubicBezTo>
                  <a:cubicBezTo>
                    <a:pt x="4283" y="3131"/>
                    <a:pt x="3497" y="2922"/>
                    <a:pt x="2702" y="2922"/>
                  </a:cubicBezTo>
                  <a:cubicBezTo>
                    <a:pt x="2670" y="2922"/>
                    <a:pt x="2637" y="2922"/>
                    <a:pt x="2604" y="2923"/>
                  </a:cubicBezTo>
                  <a:cubicBezTo>
                    <a:pt x="1914" y="2950"/>
                    <a:pt x="782" y="3227"/>
                    <a:pt x="405" y="3889"/>
                  </a:cubicBezTo>
                  <a:cubicBezTo>
                    <a:pt x="0" y="4616"/>
                    <a:pt x="442" y="5343"/>
                    <a:pt x="1123" y="5886"/>
                  </a:cubicBezTo>
                  <a:cubicBezTo>
                    <a:pt x="1739" y="6383"/>
                    <a:pt x="2549" y="6723"/>
                    <a:pt x="3083" y="6751"/>
                  </a:cubicBezTo>
                  <a:cubicBezTo>
                    <a:pt x="3151" y="6755"/>
                    <a:pt x="3218" y="6757"/>
                    <a:pt x="3286" y="6757"/>
                  </a:cubicBezTo>
                  <a:cubicBezTo>
                    <a:pt x="4407" y="6757"/>
                    <a:pt x="5469" y="6206"/>
                    <a:pt x="6589" y="6024"/>
                  </a:cubicBezTo>
                  <a:cubicBezTo>
                    <a:pt x="7178" y="5932"/>
                    <a:pt x="7776" y="5941"/>
                    <a:pt x="8356" y="5812"/>
                  </a:cubicBezTo>
                  <a:cubicBezTo>
                    <a:pt x="8844" y="5693"/>
                    <a:pt x="9313" y="5527"/>
                    <a:pt x="9764" y="5315"/>
                  </a:cubicBezTo>
                  <a:cubicBezTo>
                    <a:pt x="10141" y="5159"/>
                    <a:pt x="10583" y="5085"/>
                    <a:pt x="10933" y="4883"/>
                  </a:cubicBezTo>
                  <a:cubicBezTo>
                    <a:pt x="11043" y="4809"/>
                    <a:pt x="11154" y="4736"/>
                    <a:pt x="11255" y="4644"/>
                  </a:cubicBezTo>
                  <a:cubicBezTo>
                    <a:pt x="11641" y="4322"/>
                    <a:pt x="11678" y="3613"/>
                    <a:pt x="11733" y="3135"/>
                  </a:cubicBezTo>
                  <a:cubicBezTo>
                    <a:pt x="11844" y="2251"/>
                    <a:pt x="12120" y="1322"/>
                    <a:pt x="12037" y="420"/>
                  </a:cubicBezTo>
                  <a:cubicBezTo>
                    <a:pt x="12020" y="241"/>
                    <a:pt x="11925" y="0"/>
                    <a:pt x="11758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2273650" y="2957125"/>
              <a:ext cx="327850" cy="164900"/>
            </a:xfrm>
            <a:custGeom>
              <a:avLst/>
              <a:gdLst/>
              <a:ahLst/>
              <a:cxnLst/>
              <a:rect l="l" t="t" r="r" b="b"/>
              <a:pathLst>
                <a:path w="13114" h="6596" extrusionOk="0">
                  <a:moveTo>
                    <a:pt x="543" y="0"/>
                  </a:moveTo>
                  <a:cubicBezTo>
                    <a:pt x="230" y="948"/>
                    <a:pt x="368" y="2043"/>
                    <a:pt x="341" y="3028"/>
                  </a:cubicBezTo>
                  <a:cubicBezTo>
                    <a:pt x="332" y="3626"/>
                    <a:pt x="0" y="4316"/>
                    <a:pt x="562" y="4776"/>
                  </a:cubicBezTo>
                  <a:cubicBezTo>
                    <a:pt x="930" y="5080"/>
                    <a:pt x="1482" y="5006"/>
                    <a:pt x="1960" y="5061"/>
                  </a:cubicBezTo>
                  <a:cubicBezTo>
                    <a:pt x="2770" y="5144"/>
                    <a:pt x="3479" y="5614"/>
                    <a:pt x="4261" y="5807"/>
                  </a:cubicBezTo>
                  <a:cubicBezTo>
                    <a:pt x="5108" y="6000"/>
                    <a:pt x="6010" y="5871"/>
                    <a:pt x="6847" y="6101"/>
                  </a:cubicBezTo>
                  <a:cubicBezTo>
                    <a:pt x="7353" y="6230"/>
                    <a:pt x="7822" y="6497"/>
                    <a:pt x="8338" y="6571"/>
                  </a:cubicBezTo>
                  <a:cubicBezTo>
                    <a:pt x="8453" y="6588"/>
                    <a:pt x="8567" y="6596"/>
                    <a:pt x="8682" y="6596"/>
                  </a:cubicBezTo>
                  <a:cubicBezTo>
                    <a:pt x="9055" y="6596"/>
                    <a:pt x="9428" y="6515"/>
                    <a:pt x="9801" y="6423"/>
                  </a:cubicBezTo>
                  <a:cubicBezTo>
                    <a:pt x="10289" y="6304"/>
                    <a:pt x="10786" y="6147"/>
                    <a:pt x="11209" y="5871"/>
                  </a:cubicBezTo>
                  <a:cubicBezTo>
                    <a:pt x="11301" y="5807"/>
                    <a:pt x="11393" y="5733"/>
                    <a:pt x="11485" y="5660"/>
                  </a:cubicBezTo>
                  <a:cubicBezTo>
                    <a:pt x="13114" y="4178"/>
                    <a:pt x="11126" y="2890"/>
                    <a:pt x="9663" y="2853"/>
                  </a:cubicBezTo>
                  <a:cubicBezTo>
                    <a:pt x="9614" y="2851"/>
                    <a:pt x="9566" y="2850"/>
                    <a:pt x="9517" y="2850"/>
                  </a:cubicBezTo>
                  <a:cubicBezTo>
                    <a:pt x="8721" y="2850"/>
                    <a:pt x="7940" y="3056"/>
                    <a:pt x="7160" y="3212"/>
                  </a:cubicBezTo>
                  <a:cubicBezTo>
                    <a:pt x="6102" y="3414"/>
                    <a:pt x="5034" y="3534"/>
                    <a:pt x="3957" y="3561"/>
                  </a:cubicBezTo>
                  <a:cubicBezTo>
                    <a:pt x="3710" y="3569"/>
                    <a:pt x="3295" y="3611"/>
                    <a:pt x="2865" y="3611"/>
                  </a:cubicBezTo>
                  <a:cubicBezTo>
                    <a:pt x="2209" y="3611"/>
                    <a:pt x="1518" y="3513"/>
                    <a:pt x="1335" y="3046"/>
                  </a:cubicBezTo>
                  <a:cubicBezTo>
                    <a:pt x="1141" y="2549"/>
                    <a:pt x="1151" y="1997"/>
                    <a:pt x="1105" y="1463"/>
                  </a:cubicBezTo>
                  <a:cubicBezTo>
                    <a:pt x="1059" y="930"/>
                    <a:pt x="930" y="368"/>
                    <a:pt x="5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2216825" y="2453400"/>
              <a:ext cx="179925" cy="158600"/>
            </a:xfrm>
            <a:custGeom>
              <a:avLst/>
              <a:gdLst/>
              <a:ahLst/>
              <a:cxnLst/>
              <a:rect l="l" t="t" r="r" b="b"/>
              <a:pathLst>
                <a:path w="7197" h="6344" extrusionOk="0">
                  <a:moveTo>
                    <a:pt x="5691" y="1"/>
                  </a:moveTo>
                  <a:cubicBezTo>
                    <a:pt x="5341" y="1"/>
                    <a:pt x="4979" y="120"/>
                    <a:pt x="4657" y="272"/>
                  </a:cubicBezTo>
                  <a:cubicBezTo>
                    <a:pt x="3985" y="594"/>
                    <a:pt x="3387" y="1054"/>
                    <a:pt x="2890" y="1606"/>
                  </a:cubicBezTo>
                  <a:cubicBezTo>
                    <a:pt x="2099" y="2499"/>
                    <a:pt x="0" y="3539"/>
                    <a:pt x="194" y="4983"/>
                  </a:cubicBezTo>
                  <a:cubicBezTo>
                    <a:pt x="240" y="5287"/>
                    <a:pt x="414" y="5545"/>
                    <a:pt x="589" y="5793"/>
                  </a:cubicBezTo>
                  <a:cubicBezTo>
                    <a:pt x="709" y="5977"/>
                    <a:pt x="856" y="6134"/>
                    <a:pt x="1040" y="6244"/>
                  </a:cubicBezTo>
                  <a:cubicBezTo>
                    <a:pt x="1166" y="6314"/>
                    <a:pt x="1301" y="6343"/>
                    <a:pt x="1438" y="6343"/>
                  </a:cubicBezTo>
                  <a:cubicBezTo>
                    <a:pt x="1793" y="6343"/>
                    <a:pt x="2166" y="6145"/>
                    <a:pt x="2457" y="5913"/>
                  </a:cubicBezTo>
                  <a:cubicBezTo>
                    <a:pt x="2770" y="5664"/>
                    <a:pt x="3120" y="5443"/>
                    <a:pt x="3488" y="5278"/>
                  </a:cubicBezTo>
                  <a:cubicBezTo>
                    <a:pt x="3806" y="5136"/>
                    <a:pt x="4147" y="5041"/>
                    <a:pt x="4484" y="5041"/>
                  </a:cubicBezTo>
                  <a:cubicBezTo>
                    <a:pt x="4781" y="5041"/>
                    <a:pt x="5075" y="5115"/>
                    <a:pt x="5347" y="5296"/>
                  </a:cubicBezTo>
                  <a:cubicBezTo>
                    <a:pt x="5467" y="5388"/>
                    <a:pt x="5605" y="5471"/>
                    <a:pt x="5743" y="5536"/>
                  </a:cubicBezTo>
                  <a:cubicBezTo>
                    <a:pt x="5809" y="5560"/>
                    <a:pt x="5876" y="5571"/>
                    <a:pt x="5944" y="5571"/>
                  </a:cubicBezTo>
                  <a:cubicBezTo>
                    <a:pt x="6261" y="5571"/>
                    <a:pt x="6572" y="5324"/>
                    <a:pt x="6709" y="5020"/>
                  </a:cubicBezTo>
                  <a:cubicBezTo>
                    <a:pt x="6921" y="4560"/>
                    <a:pt x="6847" y="4036"/>
                    <a:pt x="6893" y="3539"/>
                  </a:cubicBezTo>
                  <a:cubicBezTo>
                    <a:pt x="6939" y="3078"/>
                    <a:pt x="7114" y="2618"/>
                    <a:pt x="7141" y="2149"/>
                  </a:cubicBezTo>
                  <a:cubicBezTo>
                    <a:pt x="7197" y="1431"/>
                    <a:pt x="6957" y="483"/>
                    <a:pt x="6267" y="134"/>
                  </a:cubicBezTo>
                  <a:cubicBezTo>
                    <a:pt x="6086" y="40"/>
                    <a:pt x="5891" y="1"/>
                    <a:pt x="569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2336675" y="2628025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529" y="0"/>
                  </a:moveTo>
                  <a:cubicBezTo>
                    <a:pt x="415" y="0"/>
                    <a:pt x="302" y="44"/>
                    <a:pt x="212" y="133"/>
                  </a:cubicBezTo>
                  <a:cubicBezTo>
                    <a:pt x="74" y="235"/>
                    <a:pt x="19" y="409"/>
                    <a:pt x="65" y="566"/>
                  </a:cubicBezTo>
                  <a:cubicBezTo>
                    <a:pt x="19" y="621"/>
                    <a:pt x="1" y="704"/>
                    <a:pt x="19" y="768"/>
                  </a:cubicBezTo>
                  <a:lnTo>
                    <a:pt x="28" y="814"/>
                  </a:lnTo>
                  <a:cubicBezTo>
                    <a:pt x="56" y="925"/>
                    <a:pt x="139" y="1008"/>
                    <a:pt x="240" y="1035"/>
                  </a:cubicBezTo>
                  <a:cubicBezTo>
                    <a:pt x="287" y="1047"/>
                    <a:pt x="335" y="1053"/>
                    <a:pt x="381" y="1053"/>
                  </a:cubicBezTo>
                  <a:cubicBezTo>
                    <a:pt x="856" y="1053"/>
                    <a:pt x="1238" y="449"/>
                    <a:pt x="811" y="97"/>
                  </a:cubicBezTo>
                  <a:cubicBezTo>
                    <a:pt x="726" y="33"/>
                    <a:pt x="627" y="0"/>
                    <a:pt x="529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2209725" y="2628825"/>
              <a:ext cx="29900" cy="27250"/>
            </a:xfrm>
            <a:custGeom>
              <a:avLst/>
              <a:gdLst/>
              <a:ahLst/>
              <a:cxnLst/>
              <a:rect l="l" t="t" r="r" b="b"/>
              <a:pathLst>
                <a:path w="1196" h="1090" extrusionOk="0">
                  <a:moveTo>
                    <a:pt x="725" y="0"/>
                  </a:moveTo>
                  <a:cubicBezTo>
                    <a:pt x="340" y="0"/>
                    <a:pt x="1" y="329"/>
                    <a:pt x="192" y="764"/>
                  </a:cubicBezTo>
                  <a:cubicBezTo>
                    <a:pt x="284" y="965"/>
                    <a:pt x="476" y="1090"/>
                    <a:pt x="683" y="1090"/>
                  </a:cubicBezTo>
                  <a:cubicBezTo>
                    <a:pt x="703" y="1090"/>
                    <a:pt x="724" y="1088"/>
                    <a:pt x="744" y="1086"/>
                  </a:cubicBezTo>
                  <a:cubicBezTo>
                    <a:pt x="947" y="1077"/>
                    <a:pt x="1122" y="930"/>
                    <a:pt x="1149" y="727"/>
                  </a:cubicBezTo>
                  <a:cubicBezTo>
                    <a:pt x="1168" y="700"/>
                    <a:pt x="1186" y="672"/>
                    <a:pt x="1195" y="635"/>
                  </a:cubicBezTo>
                  <a:cubicBezTo>
                    <a:pt x="1195" y="515"/>
                    <a:pt x="1186" y="396"/>
                    <a:pt x="1149" y="276"/>
                  </a:cubicBezTo>
                  <a:cubicBezTo>
                    <a:pt x="1149" y="249"/>
                    <a:pt x="1131" y="221"/>
                    <a:pt x="1113" y="203"/>
                  </a:cubicBezTo>
                  <a:cubicBezTo>
                    <a:pt x="1103" y="138"/>
                    <a:pt x="1067" y="92"/>
                    <a:pt x="1011" y="65"/>
                  </a:cubicBezTo>
                  <a:cubicBezTo>
                    <a:pt x="918" y="21"/>
                    <a:pt x="820" y="0"/>
                    <a:pt x="72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2001025" y="3173575"/>
              <a:ext cx="272975" cy="91625"/>
            </a:xfrm>
            <a:custGeom>
              <a:avLst/>
              <a:gdLst/>
              <a:ahLst/>
              <a:cxnLst/>
              <a:rect l="l" t="t" r="r" b="b"/>
              <a:pathLst>
                <a:path w="10919" h="3665" extrusionOk="0">
                  <a:moveTo>
                    <a:pt x="5349" y="0"/>
                  </a:moveTo>
                  <a:cubicBezTo>
                    <a:pt x="5295" y="0"/>
                    <a:pt x="5242" y="7"/>
                    <a:pt x="5191" y="20"/>
                  </a:cubicBezTo>
                  <a:cubicBezTo>
                    <a:pt x="5053" y="66"/>
                    <a:pt x="4924" y="130"/>
                    <a:pt x="4804" y="213"/>
                  </a:cubicBezTo>
                  <a:cubicBezTo>
                    <a:pt x="3589" y="949"/>
                    <a:pt x="2062" y="949"/>
                    <a:pt x="746" y="1502"/>
                  </a:cubicBezTo>
                  <a:cubicBezTo>
                    <a:pt x="534" y="1575"/>
                    <a:pt x="350" y="1704"/>
                    <a:pt x="194" y="1861"/>
                  </a:cubicBezTo>
                  <a:cubicBezTo>
                    <a:pt x="37" y="2035"/>
                    <a:pt x="0" y="2275"/>
                    <a:pt x="92" y="2486"/>
                  </a:cubicBezTo>
                  <a:cubicBezTo>
                    <a:pt x="216" y="2663"/>
                    <a:pt x="417" y="2772"/>
                    <a:pt x="636" y="2772"/>
                  </a:cubicBezTo>
                  <a:cubicBezTo>
                    <a:pt x="645" y="2772"/>
                    <a:pt x="654" y="2772"/>
                    <a:pt x="663" y="2772"/>
                  </a:cubicBezTo>
                  <a:cubicBezTo>
                    <a:pt x="884" y="2753"/>
                    <a:pt x="1096" y="2726"/>
                    <a:pt x="1316" y="2670"/>
                  </a:cubicBezTo>
                  <a:cubicBezTo>
                    <a:pt x="1471" y="2646"/>
                    <a:pt x="1641" y="2636"/>
                    <a:pt x="1820" y="2636"/>
                  </a:cubicBezTo>
                  <a:cubicBezTo>
                    <a:pt x="2397" y="2636"/>
                    <a:pt x="3061" y="2746"/>
                    <a:pt x="3553" y="2873"/>
                  </a:cubicBezTo>
                  <a:cubicBezTo>
                    <a:pt x="4362" y="3084"/>
                    <a:pt x="5181" y="3315"/>
                    <a:pt x="6019" y="3388"/>
                  </a:cubicBezTo>
                  <a:cubicBezTo>
                    <a:pt x="7592" y="3526"/>
                    <a:pt x="9184" y="3443"/>
                    <a:pt x="10749" y="3664"/>
                  </a:cubicBezTo>
                  <a:lnTo>
                    <a:pt x="10749" y="3664"/>
                  </a:lnTo>
                  <a:cubicBezTo>
                    <a:pt x="10731" y="3659"/>
                    <a:pt x="10740" y="2689"/>
                    <a:pt x="10731" y="2624"/>
                  </a:cubicBezTo>
                  <a:cubicBezTo>
                    <a:pt x="10731" y="2270"/>
                    <a:pt x="10919" y="1271"/>
                    <a:pt x="10420" y="1271"/>
                  </a:cubicBezTo>
                  <a:cubicBezTo>
                    <a:pt x="10413" y="1271"/>
                    <a:pt x="10406" y="1271"/>
                    <a:pt x="10399" y="1272"/>
                  </a:cubicBezTo>
                  <a:cubicBezTo>
                    <a:pt x="10117" y="1286"/>
                    <a:pt x="9835" y="1293"/>
                    <a:pt x="9553" y="1293"/>
                  </a:cubicBezTo>
                  <a:cubicBezTo>
                    <a:pt x="8915" y="1293"/>
                    <a:pt x="8277" y="1256"/>
                    <a:pt x="7638" y="1180"/>
                  </a:cubicBezTo>
                  <a:cubicBezTo>
                    <a:pt x="7316" y="1143"/>
                    <a:pt x="6976" y="1078"/>
                    <a:pt x="6746" y="848"/>
                  </a:cubicBezTo>
                  <a:cubicBezTo>
                    <a:pt x="6447" y="533"/>
                    <a:pt x="5849" y="0"/>
                    <a:pt x="5349" y="0"/>
                  </a:cubicBezTo>
                  <a:close/>
                  <a:moveTo>
                    <a:pt x="10749" y="3664"/>
                  </a:moveTo>
                  <a:cubicBezTo>
                    <a:pt x="10749" y="3664"/>
                    <a:pt x="10749" y="3664"/>
                    <a:pt x="10749" y="3664"/>
                  </a:cubicBezTo>
                  <a:cubicBezTo>
                    <a:pt x="10749" y="3664"/>
                    <a:pt x="10749" y="3664"/>
                    <a:pt x="10749" y="3664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2231075" y="3160550"/>
              <a:ext cx="457600" cy="181975"/>
            </a:xfrm>
            <a:custGeom>
              <a:avLst/>
              <a:gdLst/>
              <a:ahLst/>
              <a:cxnLst/>
              <a:rect l="l" t="t" r="r" b="b"/>
              <a:pathLst>
                <a:path w="18304" h="7279" extrusionOk="0">
                  <a:moveTo>
                    <a:pt x="9785" y="0"/>
                  </a:moveTo>
                  <a:cubicBezTo>
                    <a:pt x="9523" y="0"/>
                    <a:pt x="9258" y="37"/>
                    <a:pt x="8992" y="127"/>
                  </a:cubicBezTo>
                  <a:cubicBezTo>
                    <a:pt x="8143" y="410"/>
                    <a:pt x="7354" y="1143"/>
                    <a:pt x="6420" y="1143"/>
                  </a:cubicBezTo>
                  <a:cubicBezTo>
                    <a:pt x="6382" y="1143"/>
                    <a:pt x="6343" y="1142"/>
                    <a:pt x="6305" y="1139"/>
                  </a:cubicBezTo>
                  <a:cubicBezTo>
                    <a:pt x="5918" y="1112"/>
                    <a:pt x="5550" y="937"/>
                    <a:pt x="5182" y="817"/>
                  </a:cubicBezTo>
                  <a:cubicBezTo>
                    <a:pt x="4979" y="750"/>
                    <a:pt x="4799" y="723"/>
                    <a:pt x="4630" y="723"/>
                  </a:cubicBezTo>
                  <a:cubicBezTo>
                    <a:pt x="4125" y="723"/>
                    <a:pt x="3728" y="971"/>
                    <a:pt x="3176" y="1158"/>
                  </a:cubicBezTo>
                  <a:cubicBezTo>
                    <a:pt x="2743" y="1305"/>
                    <a:pt x="2302" y="1406"/>
                    <a:pt x="1851" y="1443"/>
                  </a:cubicBezTo>
                  <a:cubicBezTo>
                    <a:pt x="1777" y="1449"/>
                    <a:pt x="1706" y="1450"/>
                    <a:pt x="1638" y="1450"/>
                  </a:cubicBezTo>
                  <a:cubicBezTo>
                    <a:pt x="1536" y="1450"/>
                    <a:pt x="1441" y="1446"/>
                    <a:pt x="1353" y="1446"/>
                  </a:cubicBezTo>
                  <a:cubicBezTo>
                    <a:pt x="1031" y="1446"/>
                    <a:pt x="807" y="1499"/>
                    <a:pt x="719" y="1986"/>
                  </a:cubicBezTo>
                  <a:cubicBezTo>
                    <a:pt x="544" y="2915"/>
                    <a:pt x="415" y="3872"/>
                    <a:pt x="240" y="4802"/>
                  </a:cubicBezTo>
                  <a:cubicBezTo>
                    <a:pt x="203" y="4995"/>
                    <a:pt x="167" y="5188"/>
                    <a:pt x="121" y="5372"/>
                  </a:cubicBezTo>
                  <a:cubicBezTo>
                    <a:pt x="84" y="5621"/>
                    <a:pt x="47" y="5878"/>
                    <a:pt x="1" y="6127"/>
                  </a:cubicBezTo>
                  <a:cubicBezTo>
                    <a:pt x="406" y="6201"/>
                    <a:pt x="802" y="6274"/>
                    <a:pt x="1206" y="6348"/>
                  </a:cubicBezTo>
                  <a:cubicBezTo>
                    <a:pt x="3737" y="6790"/>
                    <a:pt x="6277" y="7213"/>
                    <a:pt x="8844" y="7268"/>
                  </a:cubicBezTo>
                  <a:cubicBezTo>
                    <a:pt x="9147" y="7274"/>
                    <a:pt x="9459" y="7278"/>
                    <a:pt x="9777" y="7278"/>
                  </a:cubicBezTo>
                  <a:cubicBezTo>
                    <a:pt x="11830" y="7278"/>
                    <a:pt x="14148" y="7111"/>
                    <a:pt x="15949" y="6274"/>
                  </a:cubicBezTo>
                  <a:cubicBezTo>
                    <a:pt x="16713" y="5915"/>
                    <a:pt x="17412" y="5372"/>
                    <a:pt x="17808" y="4627"/>
                  </a:cubicBezTo>
                  <a:cubicBezTo>
                    <a:pt x="18019" y="4259"/>
                    <a:pt x="18148" y="3836"/>
                    <a:pt x="18185" y="3412"/>
                  </a:cubicBezTo>
                  <a:cubicBezTo>
                    <a:pt x="18304" y="1851"/>
                    <a:pt x="16954" y="670"/>
                    <a:pt x="15216" y="670"/>
                  </a:cubicBezTo>
                  <a:cubicBezTo>
                    <a:pt x="15203" y="670"/>
                    <a:pt x="15189" y="670"/>
                    <a:pt x="15176" y="670"/>
                  </a:cubicBezTo>
                  <a:cubicBezTo>
                    <a:pt x="14521" y="676"/>
                    <a:pt x="13885" y="795"/>
                    <a:pt x="13255" y="795"/>
                  </a:cubicBezTo>
                  <a:cubicBezTo>
                    <a:pt x="12884" y="795"/>
                    <a:pt x="12516" y="753"/>
                    <a:pt x="12148" y="624"/>
                  </a:cubicBezTo>
                  <a:cubicBezTo>
                    <a:pt x="11389" y="359"/>
                    <a:pt x="10599" y="0"/>
                    <a:pt x="9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2372350" y="3293075"/>
              <a:ext cx="279075" cy="80925"/>
            </a:xfrm>
            <a:custGeom>
              <a:avLst/>
              <a:gdLst/>
              <a:ahLst/>
              <a:cxnLst/>
              <a:rect l="l" t="t" r="r" b="b"/>
              <a:pathLst>
                <a:path w="11163" h="3237" extrusionOk="0">
                  <a:moveTo>
                    <a:pt x="5456" y="0"/>
                  </a:moveTo>
                  <a:cubicBezTo>
                    <a:pt x="5356" y="0"/>
                    <a:pt x="5255" y="11"/>
                    <a:pt x="5154" y="35"/>
                  </a:cubicBezTo>
                  <a:cubicBezTo>
                    <a:pt x="4887" y="99"/>
                    <a:pt x="4647" y="246"/>
                    <a:pt x="4399" y="357"/>
                  </a:cubicBezTo>
                  <a:cubicBezTo>
                    <a:pt x="4045" y="514"/>
                    <a:pt x="3722" y="563"/>
                    <a:pt x="3407" y="563"/>
                  </a:cubicBezTo>
                  <a:cubicBezTo>
                    <a:pt x="2928" y="563"/>
                    <a:pt x="2465" y="449"/>
                    <a:pt x="1933" y="421"/>
                  </a:cubicBezTo>
                  <a:cubicBezTo>
                    <a:pt x="1846" y="421"/>
                    <a:pt x="956" y="402"/>
                    <a:pt x="477" y="402"/>
                  </a:cubicBezTo>
                  <a:cubicBezTo>
                    <a:pt x="297" y="402"/>
                    <a:pt x="175" y="404"/>
                    <a:pt x="175" y="412"/>
                  </a:cubicBezTo>
                  <a:lnTo>
                    <a:pt x="0" y="3237"/>
                  </a:lnTo>
                  <a:cubicBezTo>
                    <a:pt x="568" y="3184"/>
                    <a:pt x="1137" y="3168"/>
                    <a:pt x="1708" y="3168"/>
                  </a:cubicBezTo>
                  <a:cubicBezTo>
                    <a:pt x="2554" y="3168"/>
                    <a:pt x="3402" y="3203"/>
                    <a:pt x="4249" y="3203"/>
                  </a:cubicBezTo>
                  <a:cubicBezTo>
                    <a:pt x="4508" y="3203"/>
                    <a:pt x="4766" y="3199"/>
                    <a:pt x="5025" y="3191"/>
                  </a:cubicBezTo>
                  <a:cubicBezTo>
                    <a:pt x="6264" y="3144"/>
                    <a:pt x="7553" y="2727"/>
                    <a:pt x="8811" y="2727"/>
                  </a:cubicBezTo>
                  <a:cubicBezTo>
                    <a:pt x="9272" y="2727"/>
                    <a:pt x="9729" y="2783"/>
                    <a:pt x="10178" y="2933"/>
                  </a:cubicBezTo>
                  <a:cubicBezTo>
                    <a:pt x="10343" y="2988"/>
                    <a:pt x="10514" y="3050"/>
                    <a:pt x="10681" y="3050"/>
                  </a:cubicBezTo>
                  <a:cubicBezTo>
                    <a:pt x="10710" y="3050"/>
                    <a:pt x="10738" y="3048"/>
                    <a:pt x="10767" y="3044"/>
                  </a:cubicBezTo>
                  <a:cubicBezTo>
                    <a:pt x="10970" y="3016"/>
                    <a:pt x="11163" y="2823"/>
                    <a:pt x="11098" y="2630"/>
                  </a:cubicBezTo>
                  <a:cubicBezTo>
                    <a:pt x="11071" y="2565"/>
                    <a:pt x="11034" y="2501"/>
                    <a:pt x="10988" y="2455"/>
                  </a:cubicBezTo>
                  <a:cubicBezTo>
                    <a:pt x="10509" y="1884"/>
                    <a:pt x="10049" y="1627"/>
                    <a:pt x="9396" y="1304"/>
                  </a:cubicBezTo>
                  <a:cubicBezTo>
                    <a:pt x="8715" y="1065"/>
                    <a:pt x="7960" y="1093"/>
                    <a:pt x="7307" y="752"/>
                  </a:cubicBezTo>
                  <a:cubicBezTo>
                    <a:pt x="6710" y="442"/>
                    <a:pt x="6099" y="0"/>
                    <a:pt x="5456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1904850" y="3190825"/>
              <a:ext cx="522275" cy="196375"/>
            </a:xfrm>
            <a:custGeom>
              <a:avLst/>
              <a:gdLst/>
              <a:ahLst/>
              <a:cxnLst/>
              <a:rect l="l" t="t" r="r" b="b"/>
              <a:pathLst>
                <a:path w="20891" h="7855" extrusionOk="0">
                  <a:moveTo>
                    <a:pt x="6271" y="0"/>
                  </a:moveTo>
                  <a:cubicBezTo>
                    <a:pt x="5826" y="0"/>
                    <a:pt x="5376" y="28"/>
                    <a:pt x="4933" y="85"/>
                  </a:cubicBezTo>
                  <a:cubicBezTo>
                    <a:pt x="4512" y="116"/>
                    <a:pt x="4091" y="130"/>
                    <a:pt x="3672" y="130"/>
                  </a:cubicBezTo>
                  <a:cubicBezTo>
                    <a:pt x="3478" y="130"/>
                    <a:pt x="3285" y="127"/>
                    <a:pt x="3093" y="121"/>
                  </a:cubicBezTo>
                  <a:cubicBezTo>
                    <a:pt x="2820" y="112"/>
                    <a:pt x="2543" y="76"/>
                    <a:pt x="2268" y="76"/>
                  </a:cubicBezTo>
                  <a:cubicBezTo>
                    <a:pt x="2024" y="76"/>
                    <a:pt x="1781" y="104"/>
                    <a:pt x="1547" y="204"/>
                  </a:cubicBezTo>
                  <a:cubicBezTo>
                    <a:pt x="1216" y="361"/>
                    <a:pt x="939" y="609"/>
                    <a:pt x="737" y="922"/>
                  </a:cubicBezTo>
                  <a:cubicBezTo>
                    <a:pt x="222" y="1631"/>
                    <a:pt x="1" y="2505"/>
                    <a:pt x="111" y="3379"/>
                  </a:cubicBezTo>
                  <a:cubicBezTo>
                    <a:pt x="231" y="4244"/>
                    <a:pt x="737" y="5017"/>
                    <a:pt x="1492" y="5468"/>
                  </a:cubicBezTo>
                  <a:cubicBezTo>
                    <a:pt x="1952" y="5717"/>
                    <a:pt x="2467" y="5836"/>
                    <a:pt x="2982" y="5928"/>
                  </a:cubicBezTo>
                  <a:cubicBezTo>
                    <a:pt x="5495" y="6388"/>
                    <a:pt x="8081" y="6526"/>
                    <a:pt x="10611" y="6876"/>
                  </a:cubicBezTo>
                  <a:cubicBezTo>
                    <a:pt x="13749" y="7318"/>
                    <a:pt x="16952" y="7723"/>
                    <a:pt x="20108" y="7852"/>
                  </a:cubicBezTo>
                  <a:cubicBezTo>
                    <a:pt x="20119" y="7854"/>
                    <a:pt x="20130" y="7855"/>
                    <a:pt x="20141" y="7855"/>
                  </a:cubicBezTo>
                  <a:cubicBezTo>
                    <a:pt x="20175" y="7855"/>
                    <a:pt x="20209" y="7843"/>
                    <a:pt x="20237" y="7815"/>
                  </a:cubicBezTo>
                  <a:cubicBezTo>
                    <a:pt x="20255" y="7796"/>
                    <a:pt x="20265" y="7769"/>
                    <a:pt x="20265" y="7741"/>
                  </a:cubicBezTo>
                  <a:cubicBezTo>
                    <a:pt x="20320" y="7447"/>
                    <a:pt x="20366" y="7134"/>
                    <a:pt x="20421" y="6821"/>
                  </a:cubicBezTo>
                  <a:cubicBezTo>
                    <a:pt x="20550" y="5993"/>
                    <a:pt x="20890" y="4999"/>
                    <a:pt x="20854" y="4161"/>
                  </a:cubicBezTo>
                  <a:lnTo>
                    <a:pt x="19897" y="4079"/>
                  </a:lnTo>
                  <a:cubicBezTo>
                    <a:pt x="19703" y="4079"/>
                    <a:pt x="19510" y="4033"/>
                    <a:pt x="19335" y="3968"/>
                  </a:cubicBezTo>
                  <a:cubicBezTo>
                    <a:pt x="19114" y="3867"/>
                    <a:pt x="18958" y="3674"/>
                    <a:pt x="18783" y="3508"/>
                  </a:cubicBezTo>
                  <a:cubicBezTo>
                    <a:pt x="17691" y="2385"/>
                    <a:pt x="16192" y="1765"/>
                    <a:pt x="14641" y="1765"/>
                  </a:cubicBezTo>
                  <a:cubicBezTo>
                    <a:pt x="14387" y="1765"/>
                    <a:pt x="14133" y="1781"/>
                    <a:pt x="13878" y="1815"/>
                  </a:cubicBezTo>
                  <a:cubicBezTo>
                    <a:pt x="13514" y="1869"/>
                    <a:pt x="13143" y="1943"/>
                    <a:pt x="12772" y="1943"/>
                  </a:cubicBezTo>
                  <a:cubicBezTo>
                    <a:pt x="12702" y="1943"/>
                    <a:pt x="12632" y="1940"/>
                    <a:pt x="12562" y="1934"/>
                  </a:cubicBezTo>
                  <a:cubicBezTo>
                    <a:pt x="11946" y="1861"/>
                    <a:pt x="11283" y="1520"/>
                    <a:pt x="10712" y="1281"/>
                  </a:cubicBezTo>
                  <a:cubicBezTo>
                    <a:pt x="10004" y="977"/>
                    <a:pt x="9277" y="683"/>
                    <a:pt x="8541" y="444"/>
                  </a:cubicBezTo>
                  <a:cubicBezTo>
                    <a:pt x="7869" y="223"/>
                    <a:pt x="7170" y="29"/>
                    <a:pt x="6461" y="2"/>
                  </a:cubicBezTo>
                  <a:cubicBezTo>
                    <a:pt x="6398" y="1"/>
                    <a:pt x="6334" y="0"/>
                    <a:pt x="6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2279850" y="2665625"/>
              <a:ext cx="23950" cy="7625"/>
            </a:xfrm>
            <a:custGeom>
              <a:avLst/>
              <a:gdLst/>
              <a:ahLst/>
              <a:cxnLst/>
              <a:rect l="l" t="t" r="r" b="b"/>
              <a:pathLst>
                <a:path w="958" h="305" extrusionOk="0">
                  <a:moveTo>
                    <a:pt x="866" y="1"/>
                  </a:moveTo>
                  <a:cubicBezTo>
                    <a:pt x="755" y="93"/>
                    <a:pt x="627" y="148"/>
                    <a:pt x="479" y="157"/>
                  </a:cubicBezTo>
                  <a:cubicBezTo>
                    <a:pt x="332" y="148"/>
                    <a:pt x="203" y="102"/>
                    <a:pt x="93" y="10"/>
                  </a:cubicBezTo>
                  <a:lnTo>
                    <a:pt x="1" y="120"/>
                  </a:lnTo>
                  <a:cubicBezTo>
                    <a:pt x="130" y="240"/>
                    <a:pt x="295" y="304"/>
                    <a:pt x="479" y="304"/>
                  </a:cubicBezTo>
                  <a:lnTo>
                    <a:pt x="479" y="295"/>
                  </a:lnTo>
                  <a:cubicBezTo>
                    <a:pt x="663" y="295"/>
                    <a:pt x="829" y="231"/>
                    <a:pt x="958" y="111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2243275" y="2630875"/>
              <a:ext cx="27400" cy="6950"/>
            </a:xfrm>
            <a:custGeom>
              <a:avLst/>
              <a:gdLst/>
              <a:ahLst/>
              <a:cxnLst/>
              <a:rect l="l" t="t" r="r" b="b"/>
              <a:pathLst>
                <a:path w="1096" h="278" extrusionOk="0">
                  <a:moveTo>
                    <a:pt x="83" y="1"/>
                  </a:moveTo>
                  <a:lnTo>
                    <a:pt x="1" y="111"/>
                  </a:lnTo>
                  <a:cubicBezTo>
                    <a:pt x="157" y="222"/>
                    <a:pt x="350" y="277"/>
                    <a:pt x="544" y="277"/>
                  </a:cubicBezTo>
                  <a:cubicBezTo>
                    <a:pt x="746" y="277"/>
                    <a:pt x="939" y="222"/>
                    <a:pt x="1096" y="111"/>
                  </a:cubicBezTo>
                  <a:lnTo>
                    <a:pt x="1013" y="1"/>
                  </a:lnTo>
                  <a:cubicBezTo>
                    <a:pt x="870" y="93"/>
                    <a:pt x="709" y="139"/>
                    <a:pt x="548" y="139"/>
                  </a:cubicBezTo>
                  <a:cubicBezTo>
                    <a:pt x="387" y="139"/>
                    <a:pt x="226" y="93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2303550" y="2629725"/>
              <a:ext cx="25575" cy="7400"/>
            </a:xfrm>
            <a:custGeom>
              <a:avLst/>
              <a:gdLst/>
              <a:ahLst/>
              <a:cxnLst/>
              <a:rect l="l" t="t" r="r" b="b"/>
              <a:pathLst>
                <a:path w="1023" h="296" extrusionOk="0">
                  <a:moveTo>
                    <a:pt x="111" y="1"/>
                  </a:moveTo>
                  <a:lnTo>
                    <a:pt x="1" y="84"/>
                  </a:lnTo>
                  <a:cubicBezTo>
                    <a:pt x="74" y="185"/>
                    <a:pt x="185" y="249"/>
                    <a:pt x="304" y="277"/>
                  </a:cubicBezTo>
                  <a:cubicBezTo>
                    <a:pt x="369" y="286"/>
                    <a:pt x="433" y="295"/>
                    <a:pt x="498" y="295"/>
                  </a:cubicBezTo>
                  <a:cubicBezTo>
                    <a:pt x="691" y="295"/>
                    <a:pt x="875" y="240"/>
                    <a:pt x="1022" y="121"/>
                  </a:cubicBezTo>
                  <a:lnTo>
                    <a:pt x="930" y="1"/>
                  </a:lnTo>
                  <a:cubicBezTo>
                    <a:pt x="810" y="101"/>
                    <a:pt x="661" y="153"/>
                    <a:pt x="508" y="153"/>
                  </a:cubicBezTo>
                  <a:cubicBezTo>
                    <a:pt x="450" y="153"/>
                    <a:pt x="390" y="145"/>
                    <a:pt x="332" y="130"/>
                  </a:cubicBezTo>
                  <a:cubicBezTo>
                    <a:pt x="249" y="121"/>
                    <a:pt x="166" y="75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1789375" y="3459100"/>
              <a:ext cx="1037125" cy="9700"/>
            </a:xfrm>
            <a:custGeom>
              <a:avLst/>
              <a:gdLst/>
              <a:ahLst/>
              <a:cxnLst/>
              <a:rect l="l" t="t" r="r" b="b"/>
              <a:pathLst>
                <a:path w="41485" h="388" extrusionOk="0">
                  <a:moveTo>
                    <a:pt x="0" y="1"/>
                  </a:moveTo>
                  <a:lnTo>
                    <a:pt x="0" y="387"/>
                  </a:lnTo>
                  <a:lnTo>
                    <a:pt x="41485" y="387"/>
                  </a:lnTo>
                  <a:lnTo>
                    <a:pt x="41485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1933625" y="3493150"/>
              <a:ext cx="454625" cy="4875"/>
            </a:xfrm>
            <a:custGeom>
              <a:avLst/>
              <a:gdLst/>
              <a:ahLst/>
              <a:cxnLst/>
              <a:rect l="l" t="t" r="r" b="b"/>
              <a:pathLst>
                <a:path w="18185" h="195" extrusionOk="0">
                  <a:moveTo>
                    <a:pt x="0" y="1"/>
                  </a:moveTo>
                  <a:lnTo>
                    <a:pt x="0" y="194"/>
                  </a:lnTo>
                  <a:lnTo>
                    <a:pt x="18184" y="194"/>
                  </a:lnTo>
                  <a:lnTo>
                    <a:pt x="1818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2468275" y="3493150"/>
              <a:ext cx="160600" cy="4875"/>
            </a:xfrm>
            <a:custGeom>
              <a:avLst/>
              <a:gdLst/>
              <a:ahLst/>
              <a:cxnLst/>
              <a:rect l="l" t="t" r="r" b="b"/>
              <a:pathLst>
                <a:path w="6424" h="195" extrusionOk="0">
                  <a:moveTo>
                    <a:pt x="1" y="1"/>
                  </a:moveTo>
                  <a:lnTo>
                    <a:pt x="1" y="194"/>
                  </a:lnTo>
                  <a:lnTo>
                    <a:pt x="6424" y="194"/>
                  </a:lnTo>
                  <a:lnTo>
                    <a:pt x="642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2152875" y="3527675"/>
              <a:ext cx="50850" cy="4850"/>
            </a:xfrm>
            <a:custGeom>
              <a:avLst/>
              <a:gdLst/>
              <a:ahLst/>
              <a:cxnLst/>
              <a:rect l="l" t="t" r="r" b="b"/>
              <a:pathLst>
                <a:path w="2034" h="194" extrusionOk="0">
                  <a:moveTo>
                    <a:pt x="0" y="0"/>
                  </a:moveTo>
                  <a:lnTo>
                    <a:pt x="0" y="194"/>
                  </a:lnTo>
                  <a:lnTo>
                    <a:pt x="2034" y="194"/>
                  </a:lnTo>
                  <a:lnTo>
                    <a:pt x="2034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2192675" y="3230900"/>
              <a:ext cx="237200" cy="137125"/>
            </a:xfrm>
            <a:custGeom>
              <a:avLst/>
              <a:gdLst/>
              <a:ahLst/>
              <a:cxnLst/>
              <a:rect l="l" t="t" r="r" b="b"/>
              <a:pathLst>
                <a:path w="9488" h="5485" extrusionOk="0">
                  <a:moveTo>
                    <a:pt x="74" y="0"/>
                  </a:moveTo>
                  <a:lnTo>
                    <a:pt x="0" y="74"/>
                  </a:lnTo>
                  <a:cubicBezTo>
                    <a:pt x="242" y="308"/>
                    <a:pt x="598" y="363"/>
                    <a:pt x="942" y="363"/>
                  </a:cubicBezTo>
                  <a:cubicBezTo>
                    <a:pt x="1003" y="363"/>
                    <a:pt x="1063" y="362"/>
                    <a:pt x="1123" y="359"/>
                  </a:cubicBezTo>
                  <a:cubicBezTo>
                    <a:pt x="1408" y="350"/>
                    <a:pt x="1703" y="331"/>
                    <a:pt x="1988" y="313"/>
                  </a:cubicBezTo>
                  <a:cubicBezTo>
                    <a:pt x="2390" y="282"/>
                    <a:pt x="2798" y="255"/>
                    <a:pt x="3205" y="255"/>
                  </a:cubicBezTo>
                  <a:cubicBezTo>
                    <a:pt x="3534" y="255"/>
                    <a:pt x="3862" y="273"/>
                    <a:pt x="4187" y="322"/>
                  </a:cubicBezTo>
                  <a:cubicBezTo>
                    <a:pt x="5291" y="479"/>
                    <a:pt x="6304" y="1003"/>
                    <a:pt x="7077" y="1804"/>
                  </a:cubicBezTo>
                  <a:lnTo>
                    <a:pt x="7141" y="1868"/>
                  </a:lnTo>
                  <a:cubicBezTo>
                    <a:pt x="7261" y="2006"/>
                    <a:pt x="7399" y="2117"/>
                    <a:pt x="7555" y="2218"/>
                  </a:cubicBezTo>
                  <a:cubicBezTo>
                    <a:pt x="7703" y="2291"/>
                    <a:pt x="7859" y="2347"/>
                    <a:pt x="8025" y="2374"/>
                  </a:cubicBezTo>
                  <a:cubicBezTo>
                    <a:pt x="8466" y="2466"/>
                    <a:pt x="8908" y="2522"/>
                    <a:pt x="9368" y="2531"/>
                  </a:cubicBezTo>
                  <a:cubicBezTo>
                    <a:pt x="9230" y="3064"/>
                    <a:pt x="9129" y="3598"/>
                    <a:pt x="9055" y="4141"/>
                  </a:cubicBezTo>
                  <a:lnTo>
                    <a:pt x="9046" y="4261"/>
                  </a:lnTo>
                  <a:cubicBezTo>
                    <a:pt x="9000" y="4666"/>
                    <a:pt x="8954" y="5080"/>
                    <a:pt x="8761" y="5439"/>
                  </a:cubicBezTo>
                  <a:lnTo>
                    <a:pt x="8844" y="5485"/>
                  </a:lnTo>
                  <a:cubicBezTo>
                    <a:pt x="9046" y="5117"/>
                    <a:pt x="9092" y="4693"/>
                    <a:pt x="9138" y="4270"/>
                  </a:cubicBezTo>
                  <a:lnTo>
                    <a:pt x="9157" y="4150"/>
                  </a:lnTo>
                  <a:cubicBezTo>
                    <a:pt x="9230" y="3598"/>
                    <a:pt x="9331" y="3037"/>
                    <a:pt x="9469" y="2494"/>
                  </a:cubicBezTo>
                  <a:lnTo>
                    <a:pt x="9488" y="2430"/>
                  </a:lnTo>
                  <a:lnTo>
                    <a:pt x="9423" y="2430"/>
                  </a:lnTo>
                  <a:cubicBezTo>
                    <a:pt x="9385" y="2432"/>
                    <a:pt x="9343" y="2433"/>
                    <a:pt x="9300" y="2433"/>
                  </a:cubicBezTo>
                  <a:cubicBezTo>
                    <a:pt x="8863" y="2433"/>
                    <a:pt x="8236" y="2316"/>
                    <a:pt x="8043" y="2282"/>
                  </a:cubicBezTo>
                  <a:cubicBezTo>
                    <a:pt x="7887" y="2255"/>
                    <a:pt x="7739" y="2199"/>
                    <a:pt x="7601" y="2135"/>
                  </a:cubicBezTo>
                  <a:cubicBezTo>
                    <a:pt x="7454" y="2043"/>
                    <a:pt x="7325" y="1923"/>
                    <a:pt x="7215" y="1795"/>
                  </a:cubicBezTo>
                  <a:lnTo>
                    <a:pt x="7150" y="1730"/>
                  </a:lnTo>
                  <a:cubicBezTo>
                    <a:pt x="6359" y="920"/>
                    <a:pt x="5328" y="387"/>
                    <a:pt x="4206" y="221"/>
                  </a:cubicBezTo>
                  <a:cubicBezTo>
                    <a:pt x="3888" y="173"/>
                    <a:pt x="3567" y="156"/>
                    <a:pt x="3245" y="156"/>
                  </a:cubicBezTo>
                  <a:cubicBezTo>
                    <a:pt x="2821" y="156"/>
                    <a:pt x="2397" y="186"/>
                    <a:pt x="1979" y="212"/>
                  </a:cubicBezTo>
                  <a:cubicBezTo>
                    <a:pt x="1703" y="230"/>
                    <a:pt x="1408" y="258"/>
                    <a:pt x="1123" y="267"/>
                  </a:cubicBezTo>
                  <a:cubicBezTo>
                    <a:pt x="1079" y="268"/>
                    <a:pt x="1035" y="269"/>
                    <a:pt x="991" y="269"/>
                  </a:cubicBezTo>
                  <a:cubicBezTo>
                    <a:pt x="652" y="269"/>
                    <a:pt x="302" y="228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2243500" y="3159600"/>
              <a:ext cx="278400" cy="78450"/>
            </a:xfrm>
            <a:custGeom>
              <a:avLst/>
              <a:gdLst/>
              <a:ahLst/>
              <a:cxnLst/>
              <a:rect l="l" t="t" r="r" b="b"/>
              <a:pathLst>
                <a:path w="11136" h="3138" extrusionOk="0">
                  <a:moveTo>
                    <a:pt x="9096" y="1"/>
                  </a:moveTo>
                  <a:cubicBezTo>
                    <a:pt x="9040" y="1"/>
                    <a:pt x="8983" y="3"/>
                    <a:pt x="8927" y="8"/>
                  </a:cubicBezTo>
                  <a:cubicBezTo>
                    <a:pt x="8412" y="54"/>
                    <a:pt x="7952" y="321"/>
                    <a:pt x="7510" y="588"/>
                  </a:cubicBezTo>
                  <a:cubicBezTo>
                    <a:pt x="7013" y="874"/>
                    <a:pt x="6553" y="1150"/>
                    <a:pt x="6019" y="1150"/>
                  </a:cubicBezTo>
                  <a:lnTo>
                    <a:pt x="5982" y="1150"/>
                  </a:lnTo>
                  <a:cubicBezTo>
                    <a:pt x="5679" y="1122"/>
                    <a:pt x="5375" y="1058"/>
                    <a:pt x="5090" y="938"/>
                  </a:cubicBezTo>
                  <a:cubicBezTo>
                    <a:pt x="4783" y="838"/>
                    <a:pt x="4469" y="731"/>
                    <a:pt x="4147" y="731"/>
                  </a:cubicBezTo>
                  <a:cubicBezTo>
                    <a:pt x="4112" y="731"/>
                    <a:pt x="4076" y="733"/>
                    <a:pt x="4041" y="735"/>
                  </a:cubicBezTo>
                  <a:cubicBezTo>
                    <a:pt x="3728" y="772"/>
                    <a:pt x="3424" y="864"/>
                    <a:pt x="3139" y="1012"/>
                  </a:cubicBezTo>
                  <a:cubicBezTo>
                    <a:pt x="3065" y="1048"/>
                    <a:pt x="2982" y="1085"/>
                    <a:pt x="2909" y="1113"/>
                  </a:cubicBezTo>
                  <a:cubicBezTo>
                    <a:pt x="2324" y="1357"/>
                    <a:pt x="1705" y="1482"/>
                    <a:pt x="1079" y="1482"/>
                  </a:cubicBezTo>
                  <a:cubicBezTo>
                    <a:pt x="858" y="1482"/>
                    <a:pt x="636" y="1466"/>
                    <a:pt x="415" y="1435"/>
                  </a:cubicBezTo>
                  <a:lnTo>
                    <a:pt x="369" y="1435"/>
                  </a:lnTo>
                  <a:lnTo>
                    <a:pt x="1" y="3110"/>
                  </a:lnTo>
                  <a:lnTo>
                    <a:pt x="102" y="3137"/>
                  </a:lnTo>
                  <a:lnTo>
                    <a:pt x="443" y="1545"/>
                  </a:lnTo>
                  <a:cubicBezTo>
                    <a:pt x="650" y="1572"/>
                    <a:pt x="857" y="1585"/>
                    <a:pt x="1064" y="1585"/>
                  </a:cubicBezTo>
                  <a:cubicBezTo>
                    <a:pt x="1709" y="1585"/>
                    <a:pt x="2346" y="1456"/>
                    <a:pt x="2946" y="1205"/>
                  </a:cubicBezTo>
                  <a:cubicBezTo>
                    <a:pt x="3019" y="1177"/>
                    <a:pt x="3102" y="1140"/>
                    <a:pt x="3176" y="1104"/>
                  </a:cubicBezTo>
                  <a:cubicBezTo>
                    <a:pt x="3452" y="966"/>
                    <a:pt x="3746" y="874"/>
                    <a:pt x="4050" y="827"/>
                  </a:cubicBezTo>
                  <a:cubicBezTo>
                    <a:pt x="4084" y="825"/>
                    <a:pt x="4117" y="823"/>
                    <a:pt x="4150" y="823"/>
                  </a:cubicBezTo>
                  <a:cubicBezTo>
                    <a:pt x="4454" y="823"/>
                    <a:pt x="4746" y="930"/>
                    <a:pt x="5053" y="1030"/>
                  </a:cubicBezTo>
                  <a:cubicBezTo>
                    <a:pt x="5347" y="1150"/>
                    <a:pt x="5660" y="1223"/>
                    <a:pt x="5973" y="1251"/>
                  </a:cubicBezTo>
                  <a:cubicBezTo>
                    <a:pt x="5982" y="1251"/>
                    <a:pt x="5991" y="1251"/>
                    <a:pt x="6000" y="1251"/>
                  </a:cubicBezTo>
                  <a:cubicBezTo>
                    <a:pt x="6568" y="1251"/>
                    <a:pt x="7067" y="961"/>
                    <a:pt x="7556" y="671"/>
                  </a:cubicBezTo>
                  <a:cubicBezTo>
                    <a:pt x="7989" y="423"/>
                    <a:pt x="8439" y="156"/>
                    <a:pt x="8936" y="110"/>
                  </a:cubicBezTo>
                  <a:cubicBezTo>
                    <a:pt x="8993" y="104"/>
                    <a:pt x="9049" y="102"/>
                    <a:pt x="9105" y="102"/>
                  </a:cubicBezTo>
                  <a:cubicBezTo>
                    <a:pt x="9513" y="102"/>
                    <a:pt x="9904" y="240"/>
                    <a:pt x="10317" y="386"/>
                  </a:cubicBezTo>
                  <a:cubicBezTo>
                    <a:pt x="10574" y="487"/>
                    <a:pt x="10851" y="561"/>
                    <a:pt x="11117" y="625"/>
                  </a:cubicBezTo>
                  <a:lnTo>
                    <a:pt x="11136" y="533"/>
                  </a:lnTo>
                  <a:cubicBezTo>
                    <a:pt x="10869" y="469"/>
                    <a:pt x="10602" y="386"/>
                    <a:pt x="10344" y="294"/>
                  </a:cubicBezTo>
                  <a:cubicBezTo>
                    <a:pt x="9945" y="147"/>
                    <a:pt x="9525" y="1"/>
                    <a:pt x="9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2777475" y="2354575"/>
              <a:ext cx="6475" cy="5375"/>
            </a:xfrm>
            <a:custGeom>
              <a:avLst/>
              <a:gdLst/>
              <a:ahLst/>
              <a:cxnLst/>
              <a:rect l="l" t="t" r="r" b="b"/>
              <a:pathLst>
                <a:path w="259" h="215" extrusionOk="0">
                  <a:moveTo>
                    <a:pt x="148" y="1"/>
                  </a:moveTo>
                  <a:cubicBezTo>
                    <a:pt x="56" y="1"/>
                    <a:pt x="1" y="111"/>
                    <a:pt x="74" y="185"/>
                  </a:cubicBezTo>
                  <a:cubicBezTo>
                    <a:pt x="95" y="206"/>
                    <a:pt x="122" y="215"/>
                    <a:pt x="148" y="215"/>
                  </a:cubicBezTo>
                  <a:cubicBezTo>
                    <a:pt x="203" y="215"/>
                    <a:pt x="258" y="174"/>
                    <a:pt x="258" y="111"/>
                  </a:cubicBezTo>
                  <a:cubicBezTo>
                    <a:pt x="258" y="47"/>
                    <a:pt x="203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2714450" y="2472150"/>
              <a:ext cx="5300" cy="5375"/>
            </a:xfrm>
            <a:custGeom>
              <a:avLst/>
              <a:gdLst/>
              <a:ahLst/>
              <a:cxnLst/>
              <a:rect l="l" t="t" r="r" b="b"/>
              <a:pathLst>
                <a:path w="212" h="215" extrusionOk="0">
                  <a:moveTo>
                    <a:pt x="106" y="0"/>
                  </a:moveTo>
                  <a:cubicBezTo>
                    <a:pt x="53" y="0"/>
                    <a:pt x="0" y="37"/>
                    <a:pt x="0" y="111"/>
                  </a:cubicBezTo>
                  <a:cubicBezTo>
                    <a:pt x="0" y="180"/>
                    <a:pt x="53" y="214"/>
                    <a:pt x="106" y="214"/>
                  </a:cubicBezTo>
                  <a:cubicBezTo>
                    <a:pt x="159" y="214"/>
                    <a:pt x="212" y="180"/>
                    <a:pt x="212" y="111"/>
                  </a:cubicBezTo>
                  <a:cubicBezTo>
                    <a:pt x="212" y="37"/>
                    <a:pt x="159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2696500" y="2327900"/>
              <a:ext cx="12450" cy="10650"/>
            </a:xfrm>
            <a:custGeom>
              <a:avLst/>
              <a:gdLst/>
              <a:ahLst/>
              <a:cxnLst/>
              <a:rect l="l" t="t" r="r" b="b"/>
              <a:pathLst>
                <a:path w="498" h="426" extrusionOk="0">
                  <a:moveTo>
                    <a:pt x="286" y="0"/>
                  </a:moveTo>
                  <a:cubicBezTo>
                    <a:pt x="93" y="0"/>
                    <a:pt x="0" y="230"/>
                    <a:pt x="139" y="359"/>
                  </a:cubicBezTo>
                  <a:cubicBezTo>
                    <a:pt x="181" y="405"/>
                    <a:pt x="235" y="425"/>
                    <a:pt x="288" y="425"/>
                  </a:cubicBezTo>
                  <a:cubicBezTo>
                    <a:pt x="394" y="425"/>
                    <a:pt x="497" y="341"/>
                    <a:pt x="497" y="212"/>
                  </a:cubicBezTo>
                  <a:cubicBezTo>
                    <a:pt x="497" y="92"/>
                    <a:pt x="405" y="0"/>
                    <a:pt x="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2702250" y="2379650"/>
              <a:ext cx="24425" cy="18200"/>
            </a:xfrm>
            <a:custGeom>
              <a:avLst/>
              <a:gdLst/>
              <a:ahLst/>
              <a:cxnLst/>
              <a:rect l="l" t="t" r="r" b="b"/>
              <a:pathLst>
                <a:path w="977" h="728" extrusionOk="0">
                  <a:moveTo>
                    <a:pt x="485" y="1"/>
                  </a:moveTo>
                  <a:cubicBezTo>
                    <a:pt x="392" y="1"/>
                    <a:pt x="300" y="38"/>
                    <a:pt x="231" y="111"/>
                  </a:cubicBezTo>
                  <a:cubicBezTo>
                    <a:pt x="1" y="341"/>
                    <a:pt x="157" y="728"/>
                    <a:pt x="488" y="728"/>
                  </a:cubicBezTo>
                  <a:cubicBezTo>
                    <a:pt x="810" y="728"/>
                    <a:pt x="976" y="341"/>
                    <a:pt x="746" y="111"/>
                  </a:cubicBezTo>
                  <a:cubicBezTo>
                    <a:pt x="672" y="38"/>
                    <a:pt x="578" y="1"/>
                    <a:pt x="4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2616200" y="2386550"/>
              <a:ext cx="12675" cy="10850"/>
            </a:xfrm>
            <a:custGeom>
              <a:avLst/>
              <a:gdLst/>
              <a:ahLst/>
              <a:cxnLst/>
              <a:rect l="l" t="t" r="r" b="b"/>
              <a:pathLst>
                <a:path w="507" h="434" extrusionOk="0">
                  <a:moveTo>
                    <a:pt x="295" y="1"/>
                  </a:moveTo>
                  <a:cubicBezTo>
                    <a:pt x="102" y="1"/>
                    <a:pt x="1" y="231"/>
                    <a:pt x="139" y="369"/>
                  </a:cubicBezTo>
                  <a:cubicBezTo>
                    <a:pt x="183" y="413"/>
                    <a:pt x="237" y="433"/>
                    <a:pt x="290" y="433"/>
                  </a:cubicBezTo>
                  <a:cubicBezTo>
                    <a:pt x="401" y="433"/>
                    <a:pt x="507" y="346"/>
                    <a:pt x="507" y="222"/>
                  </a:cubicBezTo>
                  <a:cubicBezTo>
                    <a:pt x="507" y="102"/>
                    <a:pt x="406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2419275" y="2557725"/>
              <a:ext cx="6475" cy="5375"/>
            </a:xfrm>
            <a:custGeom>
              <a:avLst/>
              <a:gdLst/>
              <a:ahLst/>
              <a:cxnLst/>
              <a:rect l="l" t="t" r="r" b="b"/>
              <a:pathLst>
                <a:path w="259" h="215" extrusionOk="0">
                  <a:moveTo>
                    <a:pt x="148" y="1"/>
                  </a:moveTo>
                  <a:cubicBezTo>
                    <a:pt x="56" y="1"/>
                    <a:pt x="1" y="120"/>
                    <a:pt x="74" y="185"/>
                  </a:cubicBezTo>
                  <a:cubicBezTo>
                    <a:pt x="95" y="205"/>
                    <a:pt x="121" y="215"/>
                    <a:pt x="148" y="215"/>
                  </a:cubicBezTo>
                  <a:cubicBezTo>
                    <a:pt x="203" y="215"/>
                    <a:pt x="258" y="173"/>
                    <a:pt x="258" y="111"/>
                  </a:cubicBezTo>
                  <a:cubicBezTo>
                    <a:pt x="258" y="47"/>
                    <a:pt x="203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2564675" y="2595225"/>
              <a:ext cx="5325" cy="5325"/>
            </a:xfrm>
            <a:custGeom>
              <a:avLst/>
              <a:gdLst/>
              <a:ahLst/>
              <a:cxnLst/>
              <a:rect l="l" t="t" r="r" b="b"/>
              <a:pathLst>
                <a:path w="213" h="213" extrusionOk="0">
                  <a:moveTo>
                    <a:pt x="102" y="1"/>
                  </a:moveTo>
                  <a:cubicBezTo>
                    <a:pt x="46" y="1"/>
                    <a:pt x="0" y="47"/>
                    <a:pt x="0" y="102"/>
                  </a:cubicBezTo>
                  <a:cubicBezTo>
                    <a:pt x="0" y="166"/>
                    <a:pt x="46" y="212"/>
                    <a:pt x="102" y="212"/>
                  </a:cubicBezTo>
                  <a:cubicBezTo>
                    <a:pt x="166" y="212"/>
                    <a:pt x="212" y="166"/>
                    <a:pt x="212" y="102"/>
                  </a:cubicBezTo>
                  <a:cubicBezTo>
                    <a:pt x="212" y="47"/>
                    <a:pt x="166" y="1"/>
                    <a:pt x="1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2557550" y="2675300"/>
              <a:ext cx="12450" cy="10825"/>
            </a:xfrm>
            <a:custGeom>
              <a:avLst/>
              <a:gdLst/>
              <a:ahLst/>
              <a:cxnLst/>
              <a:rect l="l" t="t" r="r" b="b"/>
              <a:pathLst>
                <a:path w="498" h="433" extrusionOk="0">
                  <a:moveTo>
                    <a:pt x="285" y="0"/>
                  </a:moveTo>
                  <a:cubicBezTo>
                    <a:pt x="92" y="0"/>
                    <a:pt x="0" y="230"/>
                    <a:pt x="129" y="368"/>
                  </a:cubicBezTo>
                  <a:cubicBezTo>
                    <a:pt x="174" y="413"/>
                    <a:pt x="228" y="432"/>
                    <a:pt x="280" y="432"/>
                  </a:cubicBezTo>
                  <a:cubicBezTo>
                    <a:pt x="392" y="432"/>
                    <a:pt x="497" y="346"/>
                    <a:pt x="497" y="221"/>
                  </a:cubicBezTo>
                  <a:cubicBezTo>
                    <a:pt x="497" y="101"/>
                    <a:pt x="405" y="0"/>
                    <a:pt x="2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2665200" y="2675300"/>
              <a:ext cx="6475" cy="5475"/>
            </a:xfrm>
            <a:custGeom>
              <a:avLst/>
              <a:gdLst/>
              <a:ahLst/>
              <a:cxnLst/>
              <a:rect l="l" t="t" r="r" b="b"/>
              <a:pathLst>
                <a:path w="259" h="219" extrusionOk="0">
                  <a:moveTo>
                    <a:pt x="148" y="0"/>
                  </a:moveTo>
                  <a:cubicBezTo>
                    <a:pt x="56" y="0"/>
                    <a:pt x="1" y="120"/>
                    <a:pt x="75" y="184"/>
                  </a:cubicBezTo>
                  <a:cubicBezTo>
                    <a:pt x="95" y="208"/>
                    <a:pt x="122" y="218"/>
                    <a:pt x="148" y="218"/>
                  </a:cubicBezTo>
                  <a:cubicBezTo>
                    <a:pt x="204" y="218"/>
                    <a:pt x="259" y="173"/>
                    <a:pt x="259" y="110"/>
                  </a:cubicBezTo>
                  <a:cubicBezTo>
                    <a:pt x="259" y="55"/>
                    <a:pt x="203" y="0"/>
                    <a:pt x="1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2771275" y="2440175"/>
              <a:ext cx="12675" cy="10650"/>
            </a:xfrm>
            <a:custGeom>
              <a:avLst/>
              <a:gdLst/>
              <a:ahLst/>
              <a:cxnLst/>
              <a:rect l="l" t="t" r="r" b="b"/>
              <a:pathLst>
                <a:path w="507" h="426" extrusionOk="0">
                  <a:moveTo>
                    <a:pt x="286" y="0"/>
                  </a:moveTo>
                  <a:cubicBezTo>
                    <a:pt x="102" y="0"/>
                    <a:pt x="0" y="230"/>
                    <a:pt x="138" y="359"/>
                  </a:cubicBezTo>
                  <a:cubicBezTo>
                    <a:pt x="184" y="405"/>
                    <a:pt x="240" y="425"/>
                    <a:pt x="294" y="425"/>
                  </a:cubicBezTo>
                  <a:cubicBezTo>
                    <a:pt x="403" y="425"/>
                    <a:pt x="506" y="341"/>
                    <a:pt x="506" y="212"/>
                  </a:cubicBezTo>
                  <a:cubicBezTo>
                    <a:pt x="506" y="92"/>
                    <a:pt x="405" y="0"/>
                    <a:pt x="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2281250" y="2402675"/>
              <a:ext cx="10825" cy="10600"/>
            </a:xfrm>
            <a:custGeom>
              <a:avLst/>
              <a:gdLst/>
              <a:ahLst/>
              <a:cxnLst/>
              <a:rect l="l" t="t" r="r" b="b"/>
              <a:pathLst>
                <a:path w="433" h="424" extrusionOk="0">
                  <a:moveTo>
                    <a:pt x="212" y="0"/>
                  </a:moveTo>
                  <a:cubicBezTo>
                    <a:pt x="101" y="0"/>
                    <a:pt x="0" y="92"/>
                    <a:pt x="0" y="212"/>
                  </a:cubicBezTo>
                  <a:cubicBezTo>
                    <a:pt x="0" y="331"/>
                    <a:pt x="101" y="423"/>
                    <a:pt x="212" y="423"/>
                  </a:cubicBezTo>
                  <a:cubicBezTo>
                    <a:pt x="331" y="423"/>
                    <a:pt x="433" y="331"/>
                    <a:pt x="433" y="212"/>
                  </a:cubicBezTo>
                  <a:cubicBezTo>
                    <a:pt x="433" y="92"/>
                    <a:pt x="331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2253625" y="2525750"/>
              <a:ext cx="6250" cy="5300"/>
            </a:xfrm>
            <a:custGeom>
              <a:avLst/>
              <a:gdLst/>
              <a:ahLst/>
              <a:cxnLst/>
              <a:rect l="l" t="t" r="r" b="b"/>
              <a:pathLst>
                <a:path w="250" h="212" extrusionOk="0">
                  <a:moveTo>
                    <a:pt x="148" y="0"/>
                  </a:moveTo>
                  <a:cubicBezTo>
                    <a:pt x="47" y="0"/>
                    <a:pt x="1" y="111"/>
                    <a:pt x="65" y="175"/>
                  </a:cubicBezTo>
                  <a:cubicBezTo>
                    <a:pt x="90" y="200"/>
                    <a:pt x="119" y="211"/>
                    <a:pt x="147" y="211"/>
                  </a:cubicBezTo>
                  <a:cubicBezTo>
                    <a:pt x="201" y="211"/>
                    <a:pt x="249" y="169"/>
                    <a:pt x="249" y="102"/>
                  </a:cubicBezTo>
                  <a:cubicBezTo>
                    <a:pt x="249" y="46"/>
                    <a:pt x="203" y="0"/>
                    <a:pt x="1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2350725" y="245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2354450" y="2413450"/>
              <a:ext cx="12400" cy="10625"/>
            </a:xfrm>
            <a:custGeom>
              <a:avLst/>
              <a:gdLst/>
              <a:ahLst/>
              <a:cxnLst/>
              <a:rect l="l" t="t" r="r" b="b"/>
              <a:pathLst>
                <a:path w="496" h="425" extrusionOk="0">
                  <a:moveTo>
                    <a:pt x="299" y="1"/>
                  </a:moveTo>
                  <a:cubicBezTo>
                    <a:pt x="294" y="1"/>
                    <a:pt x="289" y="1"/>
                    <a:pt x="284" y="2"/>
                  </a:cubicBezTo>
                  <a:cubicBezTo>
                    <a:pt x="280" y="1"/>
                    <a:pt x="276" y="1"/>
                    <a:pt x="273" y="1"/>
                  </a:cubicBezTo>
                  <a:cubicBezTo>
                    <a:pt x="87" y="1"/>
                    <a:pt x="1" y="225"/>
                    <a:pt x="127" y="360"/>
                  </a:cubicBezTo>
                  <a:cubicBezTo>
                    <a:pt x="172" y="405"/>
                    <a:pt x="226" y="425"/>
                    <a:pt x="279" y="425"/>
                  </a:cubicBezTo>
                  <a:cubicBezTo>
                    <a:pt x="390" y="425"/>
                    <a:pt x="495" y="338"/>
                    <a:pt x="495" y="213"/>
                  </a:cubicBezTo>
                  <a:cubicBezTo>
                    <a:pt x="495" y="99"/>
                    <a:pt x="411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2364050" y="2434875"/>
              <a:ext cx="18900" cy="15950"/>
            </a:xfrm>
            <a:custGeom>
              <a:avLst/>
              <a:gdLst/>
              <a:ahLst/>
              <a:cxnLst/>
              <a:rect l="l" t="t" r="r" b="b"/>
              <a:pathLst>
                <a:path w="756" h="638" extrusionOk="0">
                  <a:moveTo>
                    <a:pt x="433" y="0"/>
                  </a:moveTo>
                  <a:cubicBezTo>
                    <a:pt x="148" y="0"/>
                    <a:pt x="1" y="341"/>
                    <a:pt x="203" y="543"/>
                  </a:cubicBezTo>
                  <a:cubicBezTo>
                    <a:pt x="268" y="608"/>
                    <a:pt x="348" y="637"/>
                    <a:pt x="427" y="637"/>
                  </a:cubicBezTo>
                  <a:cubicBezTo>
                    <a:pt x="594" y="637"/>
                    <a:pt x="756" y="507"/>
                    <a:pt x="756" y="313"/>
                  </a:cubicBezTo>
                  <a:cubicBezTo>
                    <a:pt x="756" y="138"/>
                    <a:pt x="608" y="0"/>
                    <a:pt x="4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2097650" y="2643300"/>
              <a:ext cx="12450" cy="10725"/>
            </a:xfrm>
            <a:custGeom>
              <a:avLst/>
              <a:gdLst/>
              <a:ahLst/>
              <a:cxnLst/>
              <a:rect l="l" t="t" r="r" b="b"/>
              <a:pathLst>
                <a:path w="498" h="429" extrusionOk="0">
                  <a:moveTo>
                    <a:pt x="286" y="1"/>
                  </a:moveTo>
                  <a:cubicBezTo>
                    <a:pt x="92" y="1"/>
                    <a:pt x="0" y="231"/>
                    <a:pt x="138" y="369"/>
                  </a:cubicBezTo>
                  <a:cubicBezTo>
                    <a:pt x="180" y="410"/>
                    <a:pt x="231" y="429"/>
                    <a:pt x="282" y="429"/>
                  </a:cubicBezTo>
                  <a:cubicBezTo>
                    <a:pt x="391" y="429"/>
                    <a:pt x="497" y="344"/>
                    <a:pt x="497" y="213"/>
                  </a:cubicBezTo>
                  <a:cubicBezTo>
                    <a:pt x="497" y="93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2132400" y="2633650"/>
              <a:ext cx="6450" cy="5325"/>
            </a:xfrm>
            <a:custGeom>
              <a:avLst/>
              <a:gdLst/>
              <a:ahLst/>
              <a:cxnLst/>
              <a:rect l="l" t="t" r="r" b="b"/>
              <a:pathLst>
                <a:path w="258" h="213" extrusionOk="0">
                  <a:moveTo>
                    <a:pt x="129" y="0"/>
                  </a:moveTo>
                  <a:cubicBezTo>
                    <a:pt x="0" y="10"/>
                    <a:pt x="0" y="194"/>
                    <a:pt x="129" y="212"/>
                  </a:cubicBezTo>
                  <a:cubicBezTo>
                    <a:pt x="258" y="194"/>
                    <a:pt x="258" y="10"/>
                    <a:pt x="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8"/>
            <p:cNvSpPr/>
            <p:nvPr/>
          </p:nvSpPr>
          <p:spPr>
            <a:xfrm>
              <a:off x="2125950" y="2682200"/>
              <a:ext cx="7150" cy="5300"/>
            </a:xfrm>
            <a:custGeom>
              <a:avLst/>
              <a:gdLst/>
              <a:ahLst/>
              <a:cxnLst/>
              <a:rect l="l" t="t" r="r" b="b"/>
              <a:pathLst>
                <a:path w="286" h="212" extrusionOk="0">
                  <a:moveTo>
                    <a:pt x="138" y="0"/>
                  </a:moveTo>
                  <a:cubicBezTo>
                    <a:pt x="0" y="0"/>
                    <a:pt x="0" y="212"/>
                    <a:pt x="138" y="212"/>
                  </a:cubicBezTo>
                  <a:cubicBezTo>
                    <a:pt x="286" y="212"/>
                    <a:pt x="286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8"/>
            <p:cNvSpPr/>
            <p:nvPr/>
          </p:nvSpPr>
          <p:spPr>
            <a:xfrm>
              <a:off x="2140675" y="2665175"/>
              <a:ext cx="9225" cy="5775"/>
            </a:xfrm>
            <a:custGeom>
              <a:avLst/>
              <a:gdLst/>
              <a:ahLst/>
              <a:cxnLst/>
              <a:rect l="l" t="t" r="r" b="b"/>
              <a:pathLst>
                <a:path w="369" h="231" extrusionOk="0">
                  <a:moveTo>
                    <a:pt x="230" y="0"/>
                  </a:moveTo>
                  <a:cubicBezTo>
                    <a:pt x="194" y="0"/>
                    <a:pt x="148" y="0"/>
                    <a:pt x="120" y="19"/>
                  </a:cubicBezTo>
                  <a:cubicBezTo>
                    <a:pt x="0" y="55"/>
                    <a:pt x="28" y="221"/>
                    <a:pt x="148" y="230"/>
                  </a:cubicBezTo>
                  <a:lnTo>
                    <a:pt x="184" y="230"/>
                  </a:lnTo>
                  <a:cubicBezTo>
                    <a:pt x="212" y="230"/>
                    <a:pt x="230" y="230"/>
                    <a:pt x="258" y="212"/>
                  </a:cubicBezTo>
                  <a:cubicBezTo>
                    <a:pt x="368" y="203"/>
                    <a:pt x="359" y="19"/>
                    <a:pt x="2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8"/>
            <p:cNvSpPr/>
            <p:nvPr/>
          </p:nvSpPr>
          <p:spPr>
            <a:xfrm>
              <a:off x="2732725" y="2644125"/>
              <a:ext cx="419100" cy="113550"/>
            </a:xfrm>
            <a:custGeom>
              <a:avLst/>
              <a:gdLst/>
              <a:ahLst/>
              <a:cxnLst/>
              <a:rect l="l" t="t" r="r" b="b"/>
              <a:pathLst>
                <a:path w="16764" h="4542" extrusionOk="0">
                  <a:moveTo>
                    <a:pt x="6433" y="0"/>
                  </a:moveTo>
                  <a:cubicBezTo>
                    <a:pt x="6389" y="0"/>
                    <a:pt x="6345" y="2"/>
                    <a:pt x="6300" y="5"/>
                  </a:cubicBezTo>
                  <a:cubicBezTo>
                    <a:pt x="4966" y="97"/>
                    <a:pt x="3935" y="1661"/>
                    <a:pt x="4459" y="2885"/>
                  </a:cubicBezTo>
                  <a:cubicBezTo>
                    <a:pt x="4388" y="2723"/>
                    <a:pt x="3776" y="2612"/>
                    <a:pt x="3050" y="2612"/>
                  </a:cubicBezTo>
                  <a:cubicBezTo>
                    <a:pt x="1717" y="2612"/>
                    <a:pt x="0" y="2986"/>
                    <a:pt x="548" y="4100"/>
                  </a:cubicBezTo>
                  <a:cubicBezTo>
                    <a:pt x="622" y="4238"/>
                    <a:pt x="723" y="4357"/>
                    <a:pt x="861" y="4440"/>
                  </a:cubicBezTo>
                  <a:cubicBezTo>
                    <a:pt x="917" y="4477"/>
                    <a:pt x="972" y="4514"/>
                    <a:pt x="1027" y="4542"/>
                  </a:cubicBezTo>
                  <a:lnTo>
                    <a:pt x="16680" y="4542"/>
                  </a:lnTo>
                  <a:cubicBezTo>
                    <a:pt x="16763" y="3916"/>
                    <a:pt x="16027" y="2968"/>
                    <a:pt x="15604" y="2683"/>
                  </a:cubicBezTo>
                  <a:cubicBezTo>
                    <a:pt x="15181" y="2406"/>
                    <a:pt x="14663" y="2335"/>
                    <a:pt x="14155" y="2335"/>
                  </a:cubicBezTo>
                  <a:cubicBezTo>
                    <a:pt x="14054" y="2335"/>
                    <a:pt x="13954" y="2338"/>
                    <a:pt x="13855" y="2342"/>
                  </a:cubicBezTo>
                  <a:cubicBezTo>
                    <a:pt x="13266" y="2361"/>
                    <a:pt x="12668" y="2434"/>
                    <a:pt x="12153" y="2710"/>
                  </a:cubicBezTo>
                  <a:cubicBezTo>
                    <a:pt x="12098" y="2167"/>
                    <a:pt x="11766" y="1689"/>
                    <a:pt x="11288" y="1422"/>
                  </a:cubicBezTo>
                  <a:cubicBezTo>
                    <a:pt x="11044" y="1293"/>
                    <a:pt x="10769" y="1232"/>
                    <a:pt x="10492" y="1232"/>
                  </a:cubicBezTo>
                  <a:cubicBezTo>
                    <a:pt x="9703" y="1232"/>
                    <a:pt x="8900" y="1725"/>
                    <a:pt x="8757" y="2535"/>
                  </a:cubicBezTo>
                  <a:cubicBezTo>
                    <a:pt x="8837" y="1255"/>
                    <a:pt x="7705" y="0"/>
                    <a:pt x="64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8"/>
            <p:cNvSpPr/>
            <p:nvPr/>
          </p:nvSpPr>
          <p:spPr>
            <a:xfrm>
              <a:off x="1994125" y="2076650"/>
              <a:ext cx="464050" cy="133475"/>
            </a:xfrm>
            <a:custGeom>
              <a:avLst/>
              <a:gdLst/>
              <a:ahLst/>
              <a:cxnLst/>
              <a:rect l="l" t="t" r="r" b="b"/>
              <a:pathLst>
                <a:path w="18562" h="5339" extrusionOk="0">
                  <a:moveTo>
                    <a:pt x="12565" y="0"/>
                  </a:moveTo>
                  <a:cubicBezTo>
                    <a:pt x="12545" y="0"/>
                    <a:pt x="12526" y="1"/>
                    <a:pt x="12507" y="1"/>
                  </a:cubicBezTo>
                  <a:cubicBezTo>
                    <a:pt x="12240" y="10"/>
                    <a:pt x="11991" y="56"/>
                    <a:pt x="11743" y="130"/>
                  </a:cubicBezTo>
                  <a:cubicBezTo>
                    <a:pt x="10556" y="452"/>
                    <a:pt x="9829" y="1207"/>
                    <a:pt x="9645" y="2311"/>
                  </a:cubicBezTo>
                  <a:cubicBezTo>
                    <a:pt x="9516" y="2210"/>
                    <a:pt x="9387" y="2118"/>
                    <a:pt x="9249" y="2035"/>
                  </a:cubicBezTo>
                  <a:cubicBezTo>
                    <a:pt x="8915" y="1809"/>
                    <a:pt x="8527" y="1693"/>
                    <a:pt x="8138" y="1693"/>
                  </a:cubicBezTo>
                  <a:cubicBezTo>
                    <a:pt x="7862" y="1693"/>
                    <a:pt x="7585" y="1751"/>
                    <a:pt x="7326" y="1869"/>
                  </a:cubicBezTo>
                  <a:cubicBezTo>
                    <a:pt x="6783" y="2127"/>
                    <a:pt x="6359" y="2578"/>
                    <a:pt x="6148" y="3139"/>
                  </a:cubicBezTo>
                  <a:cubicBezTo>
                    <a:pt x="6138" y="3148"/>
                    <a:pt x="6138" y="3167"/>
                    <a:pt x="6129" y="3185"/>
                  </a:cubicBezTo>
                  <a:cubicBezTo>
                    <a:pt x="5554" y="2787"/>
                    <a:pt x="4901" y="2611"/>
                    <a:pt x="4237" y="2611"/>
                  </a:cubicBezTo>
                  <a:cubicBezTo>
                    <a:pt x="2735" y="2611"/>
                    <a:pt x="1175" y="3513"/>
                    <a:pt x="313" y="4796"/>
                  </a:cubicBezTo>
                  <a:cubicBezTo>
                    <a:pt x="194" y="4970"/>
                    <a:pt x="92" y="5145"/>
                    <a:pt x="0" y="5339"/>
                  </a:cubicBezTo>
                  <a:lnTo>
                    <a:pt x="18488" y="5329"/>
                  </a:lnTo>
                  <a:cubicBezTo>
                    <a:pt x="18543" y="5118"/>
                    <a:pt x="18562" y="4906"/>
                    <a:pt x="18534" y="4694"/>
                  </a:cubicBezTo>
                  <a:cubicBezTo>
                    <a:pt x="18387" y="3691"/>
                    <a:pt x="17421" y="3268"/>
                    <a:pt x="16611" y="3194"/>
                  </a:cubicBezTo>
                  <a:cubicBezTo>
                    <a:pt x="16460" y="3180"/>
                    <a:pt x="16310" y="3175"/>
                    <a:pt x="16162" y="3175"/>
                  </a:cubicBezTo>
                  <a:cubicBezTo>
                    <a:pt x="15733" y="3175"/>
                    <a:pt x="15312" y="3222"/>
                    <a:pt x="14881" y="3250"/>
                  </a:cubicBezTo>
                  <a:cubicBezTo>
                    <a:pt x="15286" y="2578"/>
                    <a:pt x="15000" y="1556"/>
                    <a:pt x="14549" y="977"/>
                  </a:cubicBezTo>
                  <a:cubicBezTo>
                    <a:pt x="14074" y="357"/>
                    <a:pt x="13335" y="0"/>
                    <a:pt x="125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8"/>
            <p:cNvSpPr/>
            <p:nvPr/>
          </p:nvSpPr>
          <p:spPr>
            <a:xfrm>
              <a:off x="1578175" y="2457150"/>
              <a:ext cx="377550" cy="122600"/>
            </a:xfrm>
            <a:custGeom>
              <a:avLst/>
              <a:gdLst/>
              <a:ahLst/>
              <a:cxnLst/>
              <a:rect l="l" t="t" r="r" b="b"/>
              <a:pathLst>
                <a:path w="15102" h="4904" extrusionOk="0">
                  <a:moveTo>
                    <a:pt x="15101" y="4860"/>
                  </a:moveTo>
                  <a:lnTo>
                    <a:pt x="15101" y="4860"/>
                  </a:lnTo>
                  <a:cubicBezTo>
                    <a:pt x="15101" y="4860"/>
                    <a:pt x="15101" y="4861"/>
                    <a:pt x="15102" y="4861"/>
                  </a:cubicBezTo>
                  <a:cubicBezTo>
                    <a:pt x="15101" y="4861"/>
                    <a:pt x="15101" y="4860"/>
                    <a:pt x="15101" y="4860"/>
                  </a:cubicBezTo>
                  <a:close/>
                  <a:moveTo>
                    <a:pt x="6494" y="0"/>
                  </a:moveTo>
                  <a:cubicBezTo>
                    <a:pt x="6467" y="0"/>
                    <a:pt x="6441" y="1"/>
                    <a:pt x="6414" y="2"/>
                  </a:cubicBezTo>
                  <a:cubicBezTo>
                    <a:pt x="5614" y="39"/>
                    <a:pt x="4951" y="646"/>
                    <a:pt x="4657" y="1336"/>
                  </a:cubicBezTo>
                  <a:cubicBezTo>
                    <a:pt x="4353" y="2027"/>
                    <a:pt x="4463" y="2735"/>
                    <a:pt x="4307" y="3435"/>
                  </a:cubicBezTo>
                  <a:cubicBezTo>
                    <a:pt x="3764" y="3214"/>
                    <a:pt x="3332" y="2744"/>
                    <a:pt x="2743" y="2542"/>
                  </a:cubicBezTo>
                  <a:cubicBezTo>
                    <a:pt x="2509" y="2465"/>
                    <a:pt x="2258" y="2423"/>
                    <a:pt x="2010" y="2423"/>
                  </a:cubicBezTo>
                  <a:cubicBezTo>
                    <a:pt x="1604" y="2423"/>
                    <a:pt x="1205" y="2537"/>
                    <a:pt x="902" y="2800"/>
                  </a:cubicBezTo>
                  <a:cubicBezTo>
                    <a:pt x="543" y="3103"/>
                    <a:pt x="368" y="3563"/>
                    <a:pt x="221" y="4014"/>
                  </a:cubicBezTo>
                  <a:cubicBezTo>
                    <a:pt x="129" y="4300"/>
                    <a:pt x="55" y="4594"/>
                    <a:pt x="0" y="4889"/>
                  </a:cubicBezTo>
                  <a:cubicBezTo>
                    <a:pt x="1065" y="4900"/>
                    <a:pt x="2132" y="4904"/>
                    <a:pt x="3200" y="4904"/>
                  </a:cubicBezTo>
                  <a:cubicBezTo>
                    <a:pt x="6619" y="4904"/>
                    <a:pt x="10051" y="4861"/>
                    <a:pt x="13473" y="4861"/>
                  </a:cubicBezTo>
                  <a:cubicBezTo>
                    <a:pt x="13552" y="4861"/>
                    <a:pt x="14229" y="4816"/>
                    <a:pt x="14685" y="4816"/>
                  </a:cubicBezTo>
                  <a:cubicBezTo>
                    <a:pt x="14911" y="4816"/>
                    <a:pt x="15083" y="4827"/>
                    <a:pt x="15101" y="4860"/>
                  </a:cubicBezTo>
                  <a:lnTo>
                    <a:pt x="15101" y="4860"/>
                  </a:lnTo>
                  <a:cubicBezTo>
                    <a:pt x="15083" y="4824"/>
                    <a:pt x="15065" y="4796"/>
                    <a:pt x="15046" y="4769"/>
                  </a:cubicBezTo>
                  <a:cubicBezTo>
                    <a:pt x="14665" y="4050"/>
                    <a:pt x="13919" y="3811"/>
                    <a:pt x="13208" y="3811"/>
                  </a:cubicBezTo>
                  <a:cubicBezTo>
                    <a:pt x="12854" y="3811"/>
                    <a:pt x="12509" y="3870"/>
                    <a:pt x="12221" y="3959"/>
                  </a:cubicBezTo>
                  <a:cubicBezTo>
                    <a:pt x="12976" y="3195"/>
                    <a:pt x="12378" y="1760"/>
                    <a:pt x="11292" y="1539"/>
                  </a:cubicBezTo>
                  <a:cubicBezTo>
                    <a:pt x="11171" y="1513"/>
                    <a:pt x="11050" y="1501"/>
                    <a:pt x="10929" y="1501"/>
                  </a:cubicBezTo>
                  <a:cubicBezTo>
                    <a:pt x="9975" y="1501"/>
                    <a:pt x="9071" y="2271"/>
                    <a:pt x="8899" y="3186"/>
                  </a:cubicBezTo>
                  <a:cubicBezTo>
                    <a:pt x="8779" y="2468"/>
                    <a:pt x="8660" y="1732"/>
                    <a:pt x="8273" y="1106"/>
                  </a:cubicBezTo>
                  <a:cubicBezTo>
                    <a:pt x="7900" y="493"/>
                    <a:pt x="7235" y="0"/>
                    <a:pt x="64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8"/>
            <p:cNvSpPr/>
            <p:nvPr/>
          </p:nvSpPr>
          <p:spPr>
            <a:xfrm>
              <a:off x="2997650" y="2402350"/>
              <a:ext cx="73875" cy="85000"/>
            </a:xfrm>
            <a:custGeom>
              <a:avLst/>
              <a:gdLst/>
              <a:ahLst/>
              <a:cxnLst/>
              <a:rect l="l" t="t" r="r" b="b"/>
              <a:pathLst>
                <a:path w="2955" h="3400" extrusionOk="0">
                  <a:moveTo>
                    <a:pt x="874" y="1"/>
                  </a:moveTo>
                  <a:cubicBezTo>
                    <a:pt x="578" y="1"/>
                    <a:pt x="278" y="73"/>
                    <a:pt x="1" y="225"/>
                  </a:cubicBezTo>
                  <a:lnTo>
                    <a:pt x="74" y="354"/>
                  </a:lnTo>
                  <a:cubicBezTo>
                    <a:pt x="336" y="203"/>
                    <a:pt x="623" y="131"/>
                    <a:pt x="906" y="131"/>
                  </a:cubicBezTo>
                  <a:cubicBezTo>
                    <a:pt x="1488" y="131"/>
                    <a:pt x="2056" y="434"/>
                    <a:pt x="2366" y="979"/>
                  </a:cubicBezTo>
                  <a:cubicBezTo>
                    <a:pt x="2826" y="1789"/>
                    <a:pt x="2550" y="2820"/>
                    <a:pt x="1740" y="3280"/>
                  </a:cubicBezTo>
                  <a:lnTo>
                    <a:pt x="1813" y="3400"/>
                  </a:lnTo>
                  <a:cubicBezTo>
                    <a:pt x="2660" y="2893"/>
                    <a:pt x="2955" y="1789"/>
                    <a:pt x="2458" y="924"/>
                  </a:cubicBezTo>
                  <a:cubicBezTo>
                    <a:pt x="2125" y="334"/>
                    <a:pt x="1509" y="1"/>
                    <a:pt x="874" y="1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8"/>
            <p:cNvSpPr/>
            <p:nvPr/>
          </p:nvSpPr>
          <p:spPr>
            <a:xfrm>
              <a:off x="2302625" y="1866600"/>
              <a:ext cx="72275" cy="72975"/>
            </a:xfrm>
            <a:custGeom>
              <a:avLst/>
              <a:gdLst/>
              <a:ahLst/>
              <a:cxnLst/>
              <a:rect l="l" t="t" r="r" b="b"/>
              <a:pathLst>
                <a:path w="2891" h="2919" extrusionOk="0">
                  <a:moveTo>
                    <a:pt x="1851" y="1"/>
                  </a:moveTo>
                  <a:cubicBezTo>
                    <a:pt x="1374" y="1"/>
                    <a:pt x="904" y="207"/>
                    <a:pt x="581" y="609"/>
                  </a:cubicBezTo>
                  <a:cubicBezTo>
                    <a:pt x="1" y="1317"/>
                    <a:pt x="111" y="2348"/>
                    <a:pt x="820" y="2918"/>
                  </a:cubicBezTo>
                  <a:lnTo>
                    <a:pt x="912" y="2808"/>
                  </a:lnTo>
                  <a:cubicBezTo>
                    <a:pt x="268" y="2293"/>
                    <a:pt x="167" y="1345"/>
                    <a:pt x="691" y="701"/>
                  </a:cubicBezTo>
                  <a:cubicBezTo>
                    <a:pt x="985" y="339"/>
                    <a:pt x="1419" y="150"/>
                    <a:pt x="1857" y="150"/>
                  </a:cubicBezTo>
                  <a:cubicBezTo>
                    <a:pt x="2188" y="150"/>
                    <a:pt x="2521" y="258"/>
                    <a:pt x="2798" y="480"/>
                  </a:cubicBezTo>
                  <a:lnTo>
                    <a:pt x="2890" y="369"/>
                  </a:lnTo>
                  <a:cubicBezTo>
                    <a:pt x="2583" y="122"/>
                    <a:pt x="2215" y="1"/>
                    <a:pt x="1851" y="1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8"/>
            <p:cNvSpPr/>
            <p:nvPr/>
          </p:nvSpPr>
          <p:spPr>
            <a:xfrm>
              <a:off x="2963150" y="2432100"/>
              <a:ext cx="41875" cy="35700"/>
            </a:xfrm>
            <a:custGeom>
              <a:avLst/>
              <a:gdLst/>
              <a:ahLst/>
              <a:cxnLst/>
              <a:rect l="l" t="t" r="r" b="b"/>
              <a:pathLst>
                <a:path w="1675" h="1428" extrusionOk="0">
                  <a:moveTo>
                    <a:pt x="957" y="148"/>
                  </a:moveTo>
                  <a:cubicBezTo>
                    <a:pt x="1270" y="148"/>
                    <a:pt x="1519" y="406"/>
                    <a:pt x="1528" y="719"/>
                  </a:cubicBezTo>
                  <a:cubicBezTo>
                    <a:pt x="1528" y="1060"/>
                    <a:pt x="1248" y="1288"/>
                    <a:pt x="955" y="1288"/>
                  </a:cubicBezTo>
                  <a:cubicBezTo>
                    <a:pt x="814" y="1288"/>
                    <a:pt x="669" y="1235"/>
                    <a:pt x="552" y="1114"/>
                  </a:cubicBezTo>
                  <a:cubicBezTo>
                    <a:pt x="193" y="756"/>
                    <a:pt x="451" y="148"/>
                    <a:pt x="957" y="148"/>
                  </a:cubicBezTo>
                  <a:close/>
                  <a:moveTo>
                    <a:pt x="955" y="0"/>
                  </a:moveTo>
                  <a:cubicBezTo>
                    <a:pt x="778" y="0"/>
                    <a:pt x="598" y="66"/>
                    <a:pt x="451" y="213"/>
                  </a:cubicBezTo>
                  <a:cubicBezTo>
                    <a:pt x="0" y="664"/>
                    <a:pt x="322" y="1427"/>
                    <a:pt x="957" y="1427"/>
                  </a:cubicBezTo>
                  <a:cubicBezTo>
                    <a:pt x="1353" y="1427"/>
                    <a:pt x="1675" y="1105"/>
                    <a:pt x="1675" y="719"/>
                  </a:cubicBezTo>
                  <a:cubicBezTo>
                    <a:pt x="1675" y="284"/>
                    <a:pt x="1323" y="0"/>
                    <a:pt x="955" y="0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8"/>
            <p:cNvSpPr/>
            <p:nvPr/>
          </p:nvSpPr>
          <p:spPr>
            <a:xfrm>
              <a:off x="1399875" y="2929300"/>
              <a:ext cx="55225" cy="69950"/>
            </a:xfrm>
            <a:custGeom>
              <a:avLst/>
              <a:gdLst/>
              <a:ahLst/>
              <a:cxnLst/>
              <a:rect l="l" t="t" r="r" b="b"/>
              <a:pathLst>
                <a:path w="2209" h="2798" extrusionOk="0">
                  <a:moveTo>
                    <a:pt x="1658" y="0"/>
                  </a:moveTo>
                  <a:cubicBezTo>
                    <a:pt x="1093" y="0"/>
                    <a:pt x="556" y="334"/>
                    <a:pt x="313" y="883"/>
                  </a:cubicBezTo>
                  <a:cubicBezTo>
                    <a:pt x="0" y="1610"/>
                    <a:pt x="322" y="2466"/>
                    <a:pt x="1049" y="2797"/>
                  </a:cubicBezTo>
                  <a:lnTo>
                    <a:pt x="1105" y="2659"/>
                  </a:lnTo>
                  <a:cubicBezTo>
                    <a:pt x="424" y="2383"/>
                    <a:pt x="102" y="1592"/>
                    <a:pt x="396" y="920"/>
                  </a:cubicBezTo>
                  <a:cubicBezTo>
                    <a:pt x="612" y="421"/>
                    <a:pt x="1094" y="125"/>
                    <a:pt x="1600" y="125"/>
                  </a:cubicBezTo>
                  <a:cubicBezTo>
                    <a:pt x="1786" y="125"/>
                    <a:pt x="1974" y="164"/>
                    <a:pt x="2154" y="248"/>
                  </a:cubicBezTo>
                  <a:lnTo>
                    <a:pt x="2209" y="110"/>
                  </a:lnTo>
                  <a:cubicBezTo>
                    <a:pt x="2029" y="36"/>
                    <a:pt x="1842" y="0"/>
                    <a:pt x="1658" y="0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8"/>
            <p:cNvSpPr/>
            <p:nvPr/>
          </p:nvSpPr>
          <p:spPr>
            <a:xfrm>
              <a:off x="1440125" y="2975500"/>
              <a:ext cx="129325" cy="110700"/>
            </a:xfrm>
            <a:custGeom>
              <a:avLst/>
              <a:gdLst/>
              <a:ahLst/>
              <a:cxnLst/>
              <a:rect l="l" t="t" r="r" b="b"/>
              <a:pathLst>
                <a:path w="5173" h="4428" extrusionOk="0">
                  <a:moveTo>
                    <a:pt x="2955" y="149"/>
                  </a:moveTo>
                  <a:cubicBezTo>
                    <a:pt x="4096" y="149"/>
                    <a:pt x="5025" y="1078"/>
                    <a:pt x="5025" y="2219"/>
                  </a:cubicBezTo>
                  <a:cubicBezTo>
                    <a:pt x="5025" y="3470"/>
                    <a:pt x="4008" y="4295"/>
                    <a:pt x="2944" y="4295"/>
                  </a:cubicBezTo>
                  <a:cubicBezTo>
                    <a:pt x="2435" y="4295"/>
                    <a:pt x="1915" y="4106"/>
                    <a:pt x="1492" y="3682"/>
                  </a:cubicBezTo>
                  <a:cubicBezTo>
                    <a:pt x="185" y="2385"/>
                    <a:pt x="1114" y="149"/>
                    <a:pt x="2955" y="149"/>
                  </a:cubicBezTo>
                  <a:close/>
                  <a:moveTo>
                    <a:pt x="2940" y="0"/>
                  </a:moveTo>
                  <a:cubicBezTo>
                    <a:pt x="2397" y="0"/>
                    <a:pt x="1843" y="202"/>
                    <a:pt x="1390" y="655"/>
                  </a:cubicBezTo>
                  <a:cubicBezTo>
                    <a:pt x="1" y="2044"/>
                    <a:pt x="985" y="4428"/>
                    <a:pt x="2955" y="4428"/>
                  </a:cubicBezTo>
                  <a:cubicBezTo>
                    <a:pt x="4179" y="4428"/>
                    <a:pt x="5163" y="3434"/>
                    <a:pt x="5173" y="2219"/>
                  </a:cubicBezTo>
                  <a:cubicBezTo>
                    <a:pt x="5166" y="886"/>
                    <a:pt x="4077" y="0"/>
                    <a:pt x="2940" y="0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8"/>
            <p:cNvSpPr/>
            <p:nvPr/>
          </p:nvSpPr>
          <p:spPr>
            <a:xfrm>
              <a:off x="1451875" y="2874025"/>
              <a:ext cx="47875" cy="41025"/>
            </a:xfrm>
            <a:custGeom>
              <a:avLst/>
              <a:gdLst/>
              <a:ahLst/>
              <a:cxnLst/>
              <a:rect l="l" t="t" r="r" b="b"/>
              <a:pathLst>
                <a:path w="1915" h="1641" extrusionOk="0">
                  <a:moveTo>
                    <a:pt x="1084" y="149"/>
                  </a:moveTo>
                  <a:cubicBezTo>
                    <a:pt x="1088" y="149"/>
                    <a:pt x="1091" y="149"/>
                    <a:pt x="1095" y="149"/>
                  </a:cubicBezTo>
                  <a:cubicBezTo>
                    <a:pt x="1463" y="149"/>
                    <a:pt x="1767" y="453"/>
                    <a:pt x="1767" y="821"/>
                  </a:cubicBezTo>
                  <a:cubicBezTo>
                    <a:pt x="1767" y="1231"/>
                    <a:pt x="1435" y="1503"/>
                    <a:pt x="1087" y="1503"/>
                  </a:cubicBezTo>
                  <a:cubicBezTo>
                    <a:pt x="919" y="1503"/>
                    <a:pt x="748" y="1440"/>
                    <a:pt x="607" y="1300"/>
                  </a:cubicBezTo>
                  <a:cubicBezTo>
                    <a:pt x="187" y="879"/>
                    <a:pt x="484" y="149"/>
                    <a:pt x="1084" y="149"/>
                  </a:cubicBezTo>
                  <a:close/>
                  <a:moveTo>
                    <a:pt x="1087" y="1"/>
                  </a:moveTo>
                  <a:cubicBezTo>
                    <a:pt x="886" y="1"/>
                    <a:pt x="682" y="75"/>
                    <a:pt x="515" y="241"/>
                  </a:cubicBezTo>
                  <a:cubicBezTo>
                    <a:pt x="0" y="757"/>
                    <a:pt x="368" y="1640"/>
                    <a:pt x="1095" y="1640"/>
                  </a:cubicBezTo>
                  <a:cubicBezTo>
                    <a:pt x="1546" y="1640"/>
                    <a:pt x="1914" y="1272"/>
                    <a:pt x="1914" y="821"/>
                  </a:cubicBezTo>
                  <a:cubicBezTo>
                    <a:pt x="1914" y="328"/>
                    <a:pt x="1509" y="1"/>
                    <a:pt x="1087" y="1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8"/>
            <p:cNvSpPr/>
            <p:nvPr/>
          </p:nvSpPr>
          <p:spPr>
            <a:xfrm>
              <a:off x="2923800" y="3361075"/>
              <a:ext cx="37750" cy="32025"/>
            </a:xfrm>
            <a:custGeom>
              <a:avLst/>
              <a:gdLst/>
              <a:ahLst/>
              <a:cxnLst/>
              <a:rect l="l" t="t" r="r" b="b"/>
              <a:pathLst>
                <a:path w="1510" h="1281" extrusionOk="0">
                  <a:moveTo>
                    <a:pt x="493" y="1"/>
                  </a:moveTo>
                  <a:cubicBezTo>
                    <a:pt x="310" y="1"/>
                    <a:pt x="131" y="74"/>
                    <a:pt x="1" y="213"/>
                  </a:cubicBezTo>
                  <a:lnTo>
                    <a:pt x="102" y="315"/>
                  </a:lnTo>
                  <a:cubicBezTo>
                    <a:pt x="212" y="204"/>
                    <a:pt x="369" y="140"/>
                    <a:pt x="525" y="140"/>
                  </a:cubicBezTo>
                  <a:cubicBezTo>
                    <a:pt x="682" y="149"/>
                    <a:pt x="838" y="213"/>
                    <a:pt x="948" y="324"/>
                  </a:cubicBezTo>
                  <a:cubicBezTo>
                    <a:pt x="1178" y="563"/>
                    <a:pt x="1169" y="940"/>
                    <a:pt x="939" y="1170"/>
                  </a:cubicBezTo>
                  <a:lnTo>
                    <a:pt x="1040" y="1281"/>
                  </a:lnTo>
                  <a:cubicBezTo>
                    <a:pt x="1510" y="811"/>
                    <a:pt x="1188" y="11"/>
                    <a:pt x="525" y="2"/>
                  </a:cubicBezTo>
                  <a:cubicBezTo>
                    <a:pt x="514" y="1"/>
                    <a:pt x="504" y="1"/>
                    <a:pt x="493" y="1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8"/>
            <p:cNvSpPr/>
            <p:nvPr/>
          </p:nvSpPr>
          <p:spPr>
            <a:xfrm>
              <a:off x="2364975" y="1933600"/>
              <a:ext cx="41675" cy="35875"/>
            </a:xfrm>
            <a:custGeom>
              <a:avLst/>
              <a:gdLst/>
              <a:ahLst/>
              <a:cxnLst/>
              <a:rect l="l" t="t" r="r" b="b"/>
              <a:pathLst>
                <a:path w="1667" h="1435" extrusionOk="0">
                  <a:moveTo>
                    <a:pt x="958" y="146"/>
                  </a:moveTo>
                  <a:cubicBezTo>
                    <a:pt x="1271" y="146"/>
                    <a:pt x="1528" y="404"/>
                    <a:pt x="1528" y="726"/>
                  </a:cubicBezTo>
                  <a:cubicBezTo>
                    <a:pt x="1528" y="1067"/>
                    <a:pt x="1248" y="1291"/>
                    <a:pt x="959" y="1291"/>
                  </a:cubicBezTo>
                  <a:cubicBezTo>
                    <a:pt x="818" y="1291"/>
                    <a:pt x="676" y="1239"/>
                    <a:pt x="562" y="1122"/>
                  </a:cubicBezTo>
                  <a:cubicBezTo>
                    <a:pt x="203" y="763"/>
                    <a:pt x="452" y="156"/>
                    <a:pt x="958" y="146"/>
                  </a:cubicBezTo>
                  <a:close/>
                  <a:moveTo>
                    <a:pt x="950" y="0"/>
                  </a:moveTo>
                  <a:cubicBezTo>
                    <a:pt x="775" y="0"/>
                    <a:pt x="597" y="65"/>
                    <a:pt x="452" y="211"/>
                  </a:cubicBezTo>
                  <a:cubicBezTo>
                    <a:pt x="1" y="662"/>
                    <a:pt x="323" y="1435"/>
                    <a:pt x="958" y="1435"/>
                  </a:cubicBezTo>
                  <a:cubicBezTo>
                    <a:pt x="1353" y="1435"/>
                    <a:pt x="1666" y="1113"/>
                    <a:pt x="1666" y="717"/>
                  </a:cubicBezTo>
                  <a:cubicBezTo>
                    <a:pt x="1666" y="287"/>
                    <a:pt x="1316" y="0"/>
                    <a:pt x="950" y="0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8"/>
            <p:cNvSpPr/>
            <p:nvPr/>
          </p:nvSpPr>
          <p:spPr>
            <a:xfrm>
              <a:off x="2888375" y="3408625"/>
              <a:ext cx="23025" cy="19675"/>
            </a:xfrm>
            <a:custGeom>
              <a:avLst/>
              <a:gdLst/>
              <a:ahLst/>
              <a:cxnLst/>
              <a:rect l="l" t="t" r="r" b="b"/>
              <a:pathLst>
                <a:path w="921" h="787" extrusionOk="0">
                  <a:moveTo>
                    <a:pt x="525" y="152"/>
                  </a:moveTo>
                  <a:cubicBezTo>
                    <a:pt x="663" y="152"/>
                    <a:pt x="773" y="262"/>
                    <a:pt x="773" y="400"/>
                  </a:cubicBezTo>
                  <a:cubicBezTo>
                    <a:pt x="773" y="550"/>
                    <a:pt x="651" y="648"/>
                    <a:pt x="524" y="648"/>
                  </a:cubicBezTo>
                  <a:cubicBezTo>
                    <a:pt x="463" y="648"/>
                    <a:pt x="401" y="626"/>
                    <a:pt x="350" y="575"/>
                  </a:cubicBezTo>
                  <a:cubicBezTo>
                    <a:pt x="194" y="419"/>
                    <a:pt x="304" y="152"/>
                    <a:pt x="525" y="152"/>
                  </a:cubicBezTo>
                  <a:close/>
                  <a:moveTo>
                    <a:pt x="520" y="1"/>
                  </a:moveTo>
                  <a:cubicBezTo>
                    <a:pt x="425" y="1"/>
                    <a:pt x="328" y="36"/>
                    <a:pt x="249" y="115"/>
                  </a:cubicBezTo>
                  <a:cubicBezTo>
                    <a:pt x="0" y="363"/>
                    <a:pt x="175" y="787"/>
                    <a:pt x="525" y="787"/>
                  </a:cubicBezTo>
                  <a:cubicBezTo>
                    <a:pt x="746" y="787"/>
                    <a:pt x="921" y="612"/>
                    <a:pt x="921" y="400"/>
                  </a:cubicBezTo>
                  <a:cubicBezTo>
                    <a:pt x="921" y="162"/>
                    <a:pt x="724" y="1"/>
                    <a:pt x="520" y="1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8"/>
            <p:cNvSpPr/>
            <p:nvPr/>
          </p:nvSpPr>
          <p:spPr>
            <a:xfrm>
              <a:off x="2316200" y="1963825"/>
              <a:ext cx="23050" cy="19700"/>
            </a:xfrm>
            <a:custGeom>
              <a:avLst/>
              <a:gdLst/>
              <a:ahLst/>
              <a:cxnLst/>
              <a:rect l="l" t="t" r="r" b="b"/>
              <a:pathLst>
                <a:path w="922" h="788" extrusionOk="0">
                  <a:moveTo>
                    <a:pt x="525" y="152"/>
                  </a:moveTo>
                  <a:cubicBezTo>
                    <a:pt x="663" y="152"/>
                    <a:pt x="774" y="263"/>
                    <a:pt x="774" y="401"/>
                  </a:cubicBezTo>
                  <a:cubicBezTo>
                    <a:pt x="774" y="550"/>
                    <a:pt x="652" y="649"/>
                    <a:pt x="524" y="649"/>
                  </a:cubicBezTo>
                  <a:cubicBezTo>
                    <a:pt x="463" y="649"/>
                    <a:pt x="401" y="626"/>
                    <a:pt x="350" y="575"/>
                  </a:cubicBezTo>
                  <a:cubicBezTo>
                    <a:pt x="194" y="419"/>
                    <a:pt x="304" y="152"/>
                    <a:pt x="525" y="152"/>
                  </a:cubicBezTo>
                  <a:close/>
                  <a:moveTo>
                    <a:pt x="521" y="1"/>
                  </a:moveTo>
                  <a:cubicBezTo>
                    <a:pt x="425" y="1"/>
                    <a:pt x="328" y="36"/>
                    <a:pt x="249" y="115"/>
                  </a:cubicBezTo>
                  <a:cubicBezTo>
                    <a:pt x="1" y="364"/>
                    <a:pt x="176" y="787"/>
                    <a:pt x="525" y="787"/>
                  </a:cubicBezTo>
                  <a:cubicBezTo>
                    <a:pt x="746" y="787"/>
                    <a:pt x="921" y="612"/>
                    <a:pt x="921" y="401"/>
                  </a:cubicBezTo>
                  <a:cubicBezTo>
                    <a:pt x="921" y="162"/>
                    <a:pt x="724" y="1"/>
                    <a:pt x="521" y="1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8"/>
            <p:cNvSpPr/>
            <p:nvPr/>
          </p:nvSpPr>
          <p:spPr>
            <a:xfrm>
              <a:off x="2931850" y="3408650"/>
              <a:ext cx="54325" cy="46575"/>
            </a:xfrm>
            <a:custGeom>
              <a:avLst/>
              <a:gdLst/>
              <a:ahLst/>
              <a:cxnLst/>
              <a:rect l="l" t="t" r="r" b="b"/>
              <a:pathLst>
                <a:path w="2173" h="1863" extrusionOk="0">
                  <a:moveTo>
                    <a:pt x="1243" y="151"/>
                  </a:moveTo>
                  <a:cubicBezTo>
                    <a:pt x="1675" y="151"/>
                    <a:pt x="2025" y="501"/>
                    <a:pt x="2025" y="933"/>
                  </a:cubicBezTo>
                  <a:cubicBezTo>
                    <a:pt x="2025" y="1406"/>
                    <a:pt x="1643" y="1718"/>
                    <a:pt x="1242" y="1718"/>
                  </a:cubicBezTo>
                  <a:cubicBezTo>
                    <a:pt x="1049" y="1718"/>
                    <a:pt x="852" y="1646"/>
                    <a:pt x="691" y="1485"/>
                  </a:cubicBezTo>
                  <a:cubicBezTo>
                    <a:pt x="194" y="988"/>
                    <a:pt x="544" y="151"/>
                    <a:pt x="1243" y="151"/>
                  </a:cubicBezTo>
                  <a:close/>
                  <a:moveTo>
                    <a:pt x="1233" y="0"/>
                  </a:moveTo>
                  <a:cubicBezTo>
                    <a:pt x="1007" y="0"/>
                    <a:pt x="776" y="84"/>
                    <a:pt x="590" y="270"/>
                  </a:cubicBezTo>
                  <a:cubicBezTo>
                    <a:pt x="1" y="859"/>
                    <a:pt x="415" y="1862"/>
                    <a:pt x="1243" y="1862"/>
                  </a:cubicBezTo>
                  <a:cubicBezTo>
                    <a:pt x="1758" y="1853"/>
                    <a:pt x="2172" y="1439"/>
                    <a:pt x="2172" y="933"/>
                  </a:cubicBezTo>
                  <a:cubicBezTo>
                    <a:pt x="2172" y="371"/>
                    <a:pt x="1711" y="0"/>
                    <a:pt x="1233" y="0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5" name="Google Shape;1585;p38"/>
          <p:cNvSpPr txBox="1">
            <a:spLocks noGrp="1"/>
          </p:cNvSpPr>
          <p:nvPr>
            <p:ph type="ctrTitle" idx="4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Mission and Vision</a:t>
            </a:r>
            <a:endParaRPr/>
          </a:p>
        </p:txBody>
      </p:sp>
      <p:sp>
        <p:nvSpPr>
          <p:cNvPr id="1586" name="Google Shape;1586;p38"/>
          <p:cNvSpPr txBox="1">
            <a:spLocks noGrp="1"/>
          </p:cNvSpPr>
          <p:nvPr>
            <p:ph type="ctrTitle"/>
          </p:nvPr>
        </p:nvSpPr>
        <p:spPr>
          <a:xfrm flipH="1">
            <a:off x="631763" y="1285925"/>
            <a:ext cx="1644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Mission</a:t>
            </a:r>
            <a:endParaRPr/>
          </a:p>
        </p:txBody>
      </p:sp>
      <p:sp>
        <p:nvSpPr>
          <p:cNvPr id="1587" name="Google Shape;1587;p38"/>
          <p:cNvSpPr txBox="1">
            <a:spLocks noGrp="1"/>
          </p:cNvSpPr>
          <p:nvPr>
            <p:ph type="subTitle" idx="1"/>
          </p:nvPr>
        </p:nvSpPr>
        <p:spPr>
          <a:xfrm flipH="1">
            <a:off x="631662" y="1747375"/>
            <a:ext cx="2370900" cy="152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sp>
        <p:nvSpPr>
          <p:cNvPr id="1588" name="Google Shape;1588;p38"/>
          <p:cNvSpPr txBox="1">
            <a:spLocks noGrp="1"/>
          </p:cNvSpPr>
          <p:nvPr>
            <p:ph type="ctrTitle" idx="2"/>
          </p:nvPr>
        </p:nvSpPr>
        <p:spPr>
          <a:xfrm flipH="1">
            <a:off x="7283563" y="1285925"/>
            <a:ext cx="1246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Vision</a:t>
            </a:r>
            <a:endParaRPr/>
          </a:p>
        </p:txBody>
      </p:sp>
      <p:sp>
        <p:nvSpPr>
          <p:cNvPr id="1589" name="Google Shape;1589;p38"/>
          <p:cNvSpPr txBox="1">
            <a:spLocks noGrp="1"/>
          </p:cNvSpPr>
          <p:nvPr>
            <p:ph type="subTitle" idx="3"/>
          </p:nvPr>
        </p:nvSpPr>
        <p:spPr>
          <a:xfrm flipH="1">
            <a:off x="6038849" y="1747375"/>
            <a:ext cx="2491200" cy="13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the ringed planet and a gas giant. It’s composed mostly of hydrogen and helium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p39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Our Values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595" name="Google Shape;1595;p39"/>
          <p:cNvSpPr txBox="1">
            <a:spLocks noGrp="1"/>
          </p:cNvSpPr>
          <p:nvPr>
            <p:ph type="subTitle" idx="4294967295"/>
          </p:nvPr>
        </p:nvSpPr>
        <p:spPr>
          <a:xfrm>
            <a:off x="970894" y="3294203"/>
            <a:ext cx="1818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chemeClr val="dk1"/>
                </a:solidFill>
              </a:rPr>
              <a:t>Venus has a beautiful name, but it’s terribly hot</a:t>
            </a:r>
            <a:endParaRPr sz="1400"/>
          </a:p>
        </p:txBody>
      </p:sp>
      <p:sp>
        <p:nvSpPr>
          <p:cNvPr id="1596" name="Google Shape;1596;p39"/>
          <p:cNvSpPr txBox="1">
            <a:spLocks noGrp="1"/>
          </p:cNvSpPr>
          <p:nvPr>
            <p:ph type="ctrTitle" idx="4294967295"/>
          </p:nvPr>
        </p:nvSpPr>
        <p:spPr>
          <a:xfrm>
            <a:off x="970898" y="2914722"/>
            <a:ext cx="18180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Reliability</a:t>
            </a:r>
            <a:endParaRPr sz="2400">
              <a:solidFill>
                <a:schemeClr val="accent2"/>
              </a:solidFill>
            </a:endParaRPr>
          </a:p>
        </p:txBody>
      </p:sp>
      <p:sp>
        <p:nvSpPr>
          <p:cNvPr id="1597" name="Google Shape;1597;p39"/>
          <p:cNvSpPr txBox="1">
            <a:spLocks noGrp="1"/>
          </p:cNvSpPr>
          <p:nvPr>
            <p:ph type="subTitle" idx="4294967295"/>
          </p:nvPr>
        </p:nvSpPr>
        <p:spPr>
          <a:xfrm>
            <a:off x="970894" y="2034515"/>
            <a:ext cx="1818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chemeClr val="dk1"/>
                </a:solidFill>
              </a:rPr>
              <a:t>Despite being red, Mars is actually a cold place </a:t>
            </a:r>
            <a:endParaRPr sz="1400"/>
          </a:p>
        </p:txBody>
      </p:sp>
      <p:sp>
        <p:nvSpPr>
          <p:cNvPr id="1598" name="Google Shape;1598;p39"/>
          <p:cNvSpPr txBox="1">
            <a:spLocks noGrp="1"/>
          </p:cNvSpPr>
          <p:nvPr>
            <p:ph type="ctrTitle" idx="4294967295"/>
          </p:nvPr>
        </p:nvSpPr>
        <p:spPr>
          <a:xfrm>
            <a:off x="970898" y="1655025"/>
            <a:ext cx="18180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Loyalty</a:t>
            </a:r>
            <a:endParaRPr sz="2400">
              <a:solidFill>
                <a:schemeClr val="accent2"/>
              </a:solidFill>
            </a:endParaRPr>
          </a:p>
        </p:txBody>
      </p:sp>
      <p:sp>
        <p:nvSpPr>
          <p:cNvPr id="1599" name="Google Shape;1599;p39"/>
          <p:cNvSpPr txBox="1">
            <a:spLocks noGrp="1"/>
          </p:cNvSpPr>
          <p:nvPr>
            <p:ph type="subTitle" idx="4294967295"/>
          </p:nvPr>
        </p:nvSpPr>
        <p:spPr>
          <a:xfrm>
            <a:off x="6308487" y="2040990"/>
            <a:ext cx="1818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chemeClr val="dk1"/>
                </a:solidFill>
              </a:rPr>
              <a:t>Saturn is composed mostly of hydrogen and helium</a:t>
            </a:r>
            <a:endParaRPr sz="1400"/>
          </a:p>
        </p:txBody>
      </p:sp>
      <p:sp>
        <p:nvSpPr>
          <p:cNvPr id="1600" name="Google Shape;1600;p39"/>
          <p:cNvSpPr txBox="1">
            <a:spLocks noGrp="1"/>
          </p:cNvSpPr>
          <p:nvPr>
            <p:ph type="ctrTitle" idx="4294967295"/>
          </p:nvPr>
        </p:nvSpPr>
        <p:spPr>
          <a:xfrm>
            <a:off x="6308479" y="1661500"/>
            <a:ext cx="18180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Efficiency</a:t>
            </a:r>
            <a:endParaRPr sz="2400">
              <a:solidFill>
                <a:schemeClr val="accent2"/>
              </a:solidFill>
            </a:endParaRPr>
          </a:p>
        </p:txBody>
      </p:sp>
      <p:sp>
        <p:nvSpPr>
          <p:cNvPr id="1601" name="Google Shape;1601;p39"/>
          <p:cNvSpPr txBox="1">
            <a:spLocks noGrp="1"/>
          </p:cNvSpPr>
          <p:nvPr>
            <p:ph type="subTitle" idx="4294967295"/>
          </p:nvPr>
        </p:nvSpPr>
        <p:spPr>
          <a:xfrm>
            <a:off x="6308487" y="3299365"/>
            <a:ext cx="1818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chemeClr val="dk1"/>
                </a:solidFill>
              </a:rPr>
              <a:t>Neptune is the farthest planet from the Sun</a:t>
            </a:r>
            <a:endParaRPr sz="1400"/>
          </a:p>
        </p:txBody>
      </p:sp>
      <p:sp>
        <p:nvSpPr>
          <p:cNvPr id="1602" name="Google Shape;1602;p39"/>
          <p:cNvSpPr txBox="1">
            <a:spLocks noGrp="1"/>
          </p:cNvSpPr>
          <p:nvPr>
            <p:ph type="ctrTitle" idx="4294967295"/>
          </p:nvPr>
        </p:nvSpPr>
        <p:spPr>
          <a:xfrm>
            <a:off x="6308479" y="2919875"/>
            <a:ext cx="18180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Commitment</a:t>
            </a:r>
            <a:endParaRPr sz="2400">
              <a:solidFill>
                <a:schemeClr val="accent2"/>
              </a:solidFill>
            </a:endParaRPr>
          </a:p>
        </p:txBody>
      </p:sp>
      <p:cxnSp>
        <p:nvCxnSpPr>
          <p:cNvPr id="1603" name="Google Shape;1603;p39"/>
          <p:cNvCxnSpPr>
            <a:stCxn id="1598" idx="3"/>
          </p:cNvCxnSpPr>
          <p:nvPr/>
        </p:nvCxnSpPr>
        <p:spPr>
          <a:xfrm>
            <a:off x="2788898" y="1847475"/>
            <a:ext cx="1613700" cy="2268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604" name="Google Shape;1604;p39"/>
          <p:cNvCxnSpPr>
            <a:stCxn id="1596" idx="3"/>
          </p:cNvCxnSpPr>
          <p:nvPr/>
        </p:nvCxnSpPr>
        <p:spPr>
          <a:xfrm rot="10800000" flipH="1">
            <a:off x="2788898" y="2638872"/>
            <a:ext cx="837600" cy="4683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605" name="Google Shape;1605;p39"/>
          <p:cNvCxnSpPr>
            <a:stCxn id="1600" idx="1"/>
          </p:cNvCxnSpPr>
          <p:nvPr/>
        </p:nvCxnSpPr>
        <p:spPr>
          <a:xfrm flipH="1">
            <a:off x="5531479" y="1853950"/>
            <a:ext cx="777000" cy="890700"/>
          </a:xfrm>
          <a:prstGeom prst="bentConnector2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606" name="Google Shape;1606;p39"/>
          <p:cNvCxnSpPr/>
          <p:nvPr/>
        </p:nvCxnSpPr>
        <p:spPr>
          <a:xfrm flipH="1">
            <a:off x="5757379" y="3112325"/>
            <a:ext cx="551100" cy="3096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1607" name="Google Shape;1607;p39"/>
          <p:cNvGrpSpPr/>
          <p:nvPr/>
        </p:nvGrpSpPr>
        <p:grpSpPr>
          <a:xfrm>
            <a:off x="3312895" y="1885600"/>
            <a:ext cx="2517534" cy="1884889"/>
            <a:chOff x="3312895" y="1885600"/>
            <a:chExt cx="2517534" cy="1884889"/>
          </a:xfrm>
        </p:grpSpPr>
        <p:grpSp>
          <p:nvGrpSpPr>
            <p:cNvPr id="1608" name="Google Shape;1608;p39"/>
            <p:cNvGrpSpPr/>
            <p:nvPr/>
          </p:nvGrpSpPr>
          <p:grpSpPr>
            <a:xfrm>
              <a:off x="3312895" y="2101439"/>
              <a:ext cx="2517534" cy="1669050"/>
              <a:chOff x="3312895" y="2101439"/>
              <a:chExt cx="2517534" cy="1669050"/>
            </a:xfrm>
          </p:grpSpPr>
          <p:sp>
            <p:nvSpPr>
              <p:cNvPr id="1609" name="Google Shape;1609;p39"/>
              <p:cNvSpPr/>
              <p:nvPr/>
            </p:nvSpPr>
            <p:spPr>
              <a:xfrm>
                <a:off x="4554526" y="2220275"/>
                <a:ext cx="576742" cy="981043"/>
              </a:xfrm>
              <a:custGeom>
                <a:avLst/>
                <a:gdLst/>
                <a:ahLst/>
                <a:cxnLst/>
                <a:rect l="l" t="t" r="r" b="b"/>
                <a:pathLst>
                  <a:path w="8532" h="14513" extrusionOk="0">
                    <a:moveTo>
                      <a:pt x="8209" y="0"/>
                    </a:moveTo>
                    <a:lnTo>
                      <a:pt x="8145" y="19"/>
                    </a:lnTo>
                    <a:cubicBezTo>
                      <a:pt x="8108" y="37"/>
                      <a:pt x="8044" y="55"/>
                      <a:pt x="7970" y="83"/>
                    </a:cubicBezTo>
                    <a:cubicBezTo>
                      <a:pt x="7896" y="102"/>
                      <a:pt x="7804" y="138"/>
                      <a:pt x="7694" y="184"/>
                    </a:cubicBezTo>
                    <a:cubicBezTo>
                      <a:pt x="7583" y="221"/>
                      <a:pt x="7473" y="276"/>
                      <a:pt x="7344" y="332"/>
                    </a:cubicBezTo>
                    <a:cubicBezTo>
                      <a:pt x="7086" y="451"/>
                      <a:pt x="6783" y="598"/>
                      <a:pt x="6461" y="782"/>
                    </a:cubicBezTo>
                    <a:cubicBezTo>
                      <a:pt x="6111" y="985"/>
                      <a:pt x="5771" y="1197"/>
                      <a:pt x="5448" y="1436"/>
                    </a:cubicBezTo>
                    <a:cubicBezTo>
                      <a:pt x="4685" y="1979"/>
                      <a:pt x="3985" y="2614"/>
                      <a:pt x="3369" y="3322"/>
                    </a:cubicBezTo>
                    <a:cubicBezTo>
                      <a:pt x="2697" y="4086"/>
                      <a:pt x="2108" y="4924"/>
                      <a:pt x="1629" y="5816"/>
                    </a:cubicBezTo>
                    <a:cubicBezTo>
                      <a:pt x="1142" y="6718"/>
                      <a:pt x="755" y="7666"/>
                      <a:pt x="479" y="8651"/>
                    </a:cubicBezTo>
                    <a:cubicBezTo>
                      <a:pt x="221" y="9552"/>
                      <a:pt x="74" y="10482"/>
                      <a:pt x="28" y="11421"/>
                    </a:cubicBezTo>
                    <a:cubicBezTo>
                      <a:pt x="1" y="11816"/>
                      <a:pt x="1" y="12221"/>
                      <a:pt x="28" y="12626"/>
                    </a:cubicBezTo>
                    <a:cubicBezTo>
                      <a:pt x="47" y="12994"/>
                      <a:pt x="83" y="13325"/>
                      <a:pt x="120" y="13602"/>
                    </a:cubicBezTo>
                    <a:cubicBezTo>
                      <a:pt x="148" y="13740"/>
                      <a:pt x="166" y="13868"/>
                      <a:pt x="185" y="13979"/>
                    </a:cubicBezTo>
                    <a:cubicBezTo>
                      <a:pt x="212" y="14089"/>
                      <a:pt x="231" y="14191"/>
                      <a:pt x="249" y="14273"/>
                    </a:cubicBezTo>
                    <a:cubicBezTo>
                      <a:pt x="267" y="14347"/>
                      <a:pt x="286" y="14411"/>
                      <a:pt x="295" y="14448"/>
                    </a:cubicBezTo>
                    <a:lnTo>
                      <a:pt x="313" y="14513"/>
                    </a:lnTo>
                    <a:lnTo>
                      <a:pt x="378" y="14494"/>
                    </a:lnTo>
                    <a:cubicBezTo>
                      <a:pt x="415" y="14485"/>
                      <a:pt x="479" y="14457"/>
                      <a:pt x="553" y="14430"/>
                    </a:cubicBezTo>
                    <a:cubicBezTo>
                      <a:pt x="626" y="14402"/>
                      <a:pt x="718" y="14365"/>
                      <a:pt x="829" y="14329"/>
                    </a:cubicBezTo>
                    <a:cubicBezTo>
                      <a:pt x="930" y="14292"/>
                      <a:pt x="1050" y="14237"/>
                      <a:pt x="1178" y="14172"/>
                    </a:cubicBezTo>
                    <a:cubicBezTo>
                      <a:pt x="1436" y="14062"/>
                      <a:pt x="1731" y="13914"/>
                      <a:pt x="2053" y="13730"/>
                    </a:cubicBezTo>
                    <a:cubicBezTo>
                      <a:pt x="2402" y="13528"/>
                      <a:pt x="2743" y="13307"/>
                      <a:pt x="3074" y="13077"/>
                    </a:cubicBezTo>
                    <a:cubicBezTo>
                      <a:pt x="3829" y="12525"/>
                      <a:pt x="4528" y="11890"/>
                      <a:pt x="5145" y="11191"/>
                    </a:cubicBezTo>
                    <a:cubicBezTo>
                      <a:pt x="5826" y="10427"/>
                      <a:pt x="6415" y="9589"/>
                      <a:pt x="6902" y="8687"/>
                    </a:cubicBezTo>
                    <a:cubicBezTo>
                      <a:pt x="7390" y="7795"/>
                      <a:pt x="7777" y="6847"/>
                      <a:pt x="8053" y="5871"/>
                    </a:cubicBezTo>
                    <a:cubicBezTo>
                      <a:pt x="8310" y="4970"/>
                      <a:pt x="8458" y="4040"/>
                      <a:pt x="8504" y="3102"/>
                    </a:cubicBezTo>
                    <a:cubicBezTo>
                      <a:pt x="8531" y="2697"/>
                      <a:pt x="8522" y="2292"/>
                      <a:pt x="8504" y="1896"/>
                    </a:cubicBezTo>
                    <a:cubicBezTo>
                      <a:pt x="8476" y="1528"/>
                      <a:pt x="8448" y="1197"/>
                      <a:pt x="8402" y="911"/>
                    </a:cubicBezTo>
                    <a:cubicBezTo>
                      <a:pt x="8384" y="773"/>
                      <a:pt x="8356" y="644"/>
                      <a:pt x="8338" y="534"/>
                    </a:cubicBezTo>
                    <a:cubicBezTo>
                      <a:pt x="8320" y="424"/>
                      <a:pt x="8292" y="322"/>
                      <a:pt x="8274" y="249"/>
                    </a:cubicBezTo>
                    <a:cubicBezTo>
                      <a:pt x="8255" y="166"/>
                      <a:pt x="8237" y="102"/>
                      <a:pt x="8228" y="65"/>
                    </a:cubicBezTo>
                    <a:lnTo>
                      <a:pt x="820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39"/>
              <p:cNvSpPr/>
              <p:nvPr/>
            </p:nvSpPr>
            <p:spPr>
              <a:xfrm>
                <a:off x="4571966" y="2559074"/>
                <a:ext cx="905131" cy="665497"/>
              </a:xfrm>
              <a:custGeom>
                <a:avLst/>
                <a:gdLst/>
                <a:ahLst/>
                <a:cxnLst/>
                <a:rect l="l" t="t" r="r" b="b"/>
                <a:pathLst>
                  <a:path w="13390" h="9845" extrusionOk="0">
                    <a:moveTo>
                      <a:pt x="12238" y="0"/>
                    </a:moveTo>
                    <a:cubicBezTo>
                      <a:pt x="12007" y="0"/>
                      <a:pt x="11749" y="11"/>
                      <a:pt x="11467" y="31"/>
                    </a:cubicBezTo>
                    <a:cubicBezTo>
                      <a:pt x="11071" y="59"/>
                      <a:pt x="10666" y="105"/>
                      <a:pt x="10270" y="169"/>
                    </a:cubicBezTo>
                    <a:cubicBezTo>
                      <a:pt x="9350" y="344"/>
                      <a:pt x="8448" y="611"/>
                      <a:pt x="7583" y="979"/>
                    </a:cubicBezTo>
                    <a:cubicBezTo>
                      <a:pt x="5706" y="1789"/>
                      <a:pt x="4022" y="3004"/>
                      <a:pt x="2678" y="4540"/>
                    </a:cubicBezTo>
                    <a:cubicBezTo>
                      <a:pt x="2052" y="5249"/>
                      <a:pt x="1519" y="6022"/>
                      <a:pt x="1068" y="6841"/>
                    </a:cubicBezTo>
                    <a:cubicBezTo>
                      <a:pt x="884" y="7200"/>
                      <a:pt x="709" y="7559"/>
                      <a:pt x="552" y="7936"/>
                    </a:cubicBezTo>
                    <a:cubicBezTo>
                      <a:pt x="414" y="8277"/>
                      <a:pt x="304" y="8590"/>
                      <a:pt x="221" y="8866"/>
                    </a:cubicBezTo>
                    <a:cubicBezTo>
                      <a:pt x="175" y="9004"/>
                      <a:pt x="147" y="9123"/>
                      <a:pt x="111" y="9234"/>
                    </a:cubicBezTo>
                    <a:cubicBezTo>
                      <a:pt x="83" y="9344"/>
                      <a:pt x="65" y="9436"/>
                      <a:pt x="46" y="9519"/>
                    </a:cubicBezTo>
                    <a:cubicBezTo>
                      <a:pt x="28" y="9593"/>
                      <a:pt x="19" y="9657"/>
                      <a:pt x="9" y="9703"/>
                    </a:cubicBezTo>
                    <a:cubicBezTo>
                      <a:pt x="0" y="9740"/>
                      <a:pt x="0" y="9767"/>
                      <a:pt x="0" y="9767"/>
                    </a:cubicBezTo>
                    <a:lnTo>
                      <a:pt x="65" y="9777"/>
                    </a:lnTo>
                    <a:cubicBezTo>
                      <a:pt x="101" y="9786"/>
                      <a:pt x="166" y="9795"/>
                      <a:pt x="249" y="9804"/>
                    </a:cubicBezTo>
                    <a:cubicBezTo>
                      <a:pt x="332" y="9813"/>
                      <a:pt x="424" y="9823"/>
                      <a:pt x="543" y="9823"/>
                    </a:cubicBezTo>
                    <a:cubicBezTo>
                      <a:pt x="654" y="9832"/>
                      <a:pt x="782" y="9841"/>
                      <a:pt x="920" y="9841"/>
                    </a:cubicBezTo>
                    <a:cubicBezTo>
                      <a:pt x="992" y="9843"/>
                      <a:pt x="1066" y="9845"/>
                      <a:pt x="1143" y="9845"/>
                    </a:cubicBezTo>
                    <a:cubicBezTo>
                      <a:pt x="1374" y="9845"/>
                      <a:pt x="1629" y="9834"/>
                      <a:pt x="1905" y="9813"/>
                    </a:cubicBezTo>
                    <a:cubicBezTo>
                      <a:pt x="2310" y="9786"/>
                      <a:pt x="2706" y="9731"/>
                      <a:pt x="3101" y="9657"/>
                    </a:cubicBezTo>
                    <a:cubicBezTo>
                      <a:pt x="4031" y="9491"/>
                      <a:pt x="4933" y="9225"/>
                      <a:pt x="5789" y="8856"/>
                    </a:cubicBezTo>
                    <a:cubicBezTo>
                      <a:pt x="6736" y="8461"/>
                      <a:pt x="7629" y="7955"/>
                      <a:pt x="8448" y="7356"/>
                    </a:cubicBezTo>
                    <a:cubicBezTo>
                      <a:pt x="9286" y="6758"/>
                      <a:pt x="10040" y="6068"/>
                      <a:pt x="10712" y="5304"/>
                    </a:cubicBezTo>
                    <a:cubicBezTo>
                      <a:pt x="11338" y="4596"/>
                      <a:pt x="11871" y="3823"/>
                      <a:pt x="12313" y="3004"/>
                    </a:cubicBezTo>
                    <a:cubicBezTo>
                      <a:pt x="12506" y="2645"/>
                      <a:pt x="12681" y="2286"/>
                      <a:pt x="12838" y="1909"/>
                    </a:cubicBezTo>
                    <a:cubicBezTo>
                      <a:pt x="12976" y="1568"/>
                      <a:pt x="13086" y="1255"/>
                      <a:pt x="13169" y="979"/>
                    </a:cubicBezTo>
                    <a:cubicBezTo>
                      <a:pt x="13206" y="841"/>
                      <a:pt x="13243" y="721"/>
                      <a:pt x="13270" y="611"/>
                    </a:cubicBezTo>
                    <a:cubicBezTo>
                      <a:pt x="13298" y="501"/>
                      <a:pt x="13325" y="409"/>
                      <a:pt x="13344" y="326"/>
                    </a:cubicBezTo>
                    <a:cubicBezTo>
                      <a:pt x="13362" y="252"/>
                      <a:pt x="13362" y="178"/>
                      <a:pt x="13371" y="142"/>
                    </a:cubicBezTo>
                    <a:cubicBezTo>
                      <a:pt x="13390" y="96"/>
                      <a:pt x="13390" y="77"/>
                      <a:pt x="13390" y="77"/>
                    </a:cubicBezTo>
                    <a:lnTo>
                      <a:pt x="13325" y="68"/>
                    </a:lnTo>
                    <a:cubicBezTo>
                      <a:pt x="13279" y="59"/>
                      <a:pt x="13215" y="50"/>
                      <a:pt x="13132" y="40"/>
                    </a:cubicBezTo>
                    <a:cubicBezTo>
                      <a:pt x="13059" y="40"/>
                      <a:pt x="12957" y="31"/>
                      <a:pt x="12847" y="22"/>
                    </a:cubicBezTo>
                    <a:cubicBezTo>
                      <a:pt x="12727" y="13"/>
                      <a:pt x="12598" y="4"/>
                      <a:pt x="12460" y="4"/>
                    </a:cubicBezTo>
                    <a:cubicBezTo>
                      <a:pt x="12389" y="1"/>
                      <a:pt x="12315" y="0"/>
                      <a:pt x="12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39"/>
              <p:cNvSpPr/>
              <p:nvPr/>
            </p:nvSpPr>
            <p:spPr>
              <a:xfrm>
                <a:off x="4572575" y="3214973"/>
                <a:ext cx="3785" cy="5002"/>
              </a:xfrm>
              <a:custGeom>
                <a:avLst/>
                <a:gdLst/>
                <a:ahLst/>
                <a:cxnLst/>
                <a:rect l="l" t="t" r="r" b="b"/>
                <a:pathLst>
                  <a:path w="56" h="74" extrusionOk="0">
                    <a:moveTo>
                      <a:pt x="0" y="0"/>
                    </a:moveTo>
                    <a:lnTo>
                      <a:pt x="0" y="64"/>
                    </a:lnTo>
                    <a:lnTo>
                      <a:pt x="56" y="74"/>
                    </a:lnTo>
                    <a:lnTo>
                      <a:pt x="56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9B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39"/>
              <p:cNvSpPr/>
              <p:nvPr/>
            </p:nvSpPr>
            <p:spPr>
              <a:xfrm>
                <a:off x="4572575" y="3020833"/>
                <a:ext cx="1117319" cy="405720"/>
              </a:xfrm>
              <a:custGeom>
                <a:avLst/>
                <a:gdLst/>
                <a:ahLst/>
                <a:cxnLst/>
                <a:rect l="l" t="t" r="r" b="b"/>
                <a:pathLst>
                  <a:path w="16529" h="6002" extrusionOk="0">
                    <a:moveTo>
                      <a:pt x="8264" y="1"/>
                    </a:moveTo>
                    <a:cubicBezTo>
                      <a:pt x="7234" y="1"/>
                      <a:pt x="6221" y="121"/>
                      <a:pt x="5227" y="351"/>
                    </a:cubicBezTo>
                    <a:cubicBezTo>
                      <a:pt x="4307" y="562"/>
                      <a:pt x="3424" y="866"/>
                      <a:pt x="2577" y="1280"/>
                    </a:cubicBezTo>
                    <a:cubicBezTo>
                      <a:pt x="2218" y="1446"/>
                      <a:pt x="1859" y="1639"/>
                      <a:pt x="1519" y="1851"/>
                    </a:cubicBezTo>
                    <a:cubicBezTo>
                      <a:pt x="1206" y="2044"/>
                      <a:pt x="939" y="2237"/>
                      <a:pt x="709" y="2403"/>
                    </a:cubicBezTo>
                    <a:cubicBezTo>
                      <a:pt x="589" y="2495"/>
                      <a:pt x="497" y="2568"/>
                      <a:pt x="405" y="2642"/>
                    </a:cubicBezTo>
                    <a:cubicBezTo>
                      <a:pt x="313" y="2716"/>
                      <a:pt x="240" y="2780"/>
                      <a:pt x="184" y="2835"/>
                    </a:cubicBezTo>
                    <a:cubicBezTo>
                      <a:pt x="120" y="2881"/>
                      <a:pt x="74" y="2936"/>
                      <a:pt x="46" y="2964"/>
                    </a:cubicBezTo>
                    <a:lnTo>
                      <a:pt x="0" y="3010"/>
                    </a:lnTo>
                    <a:lnTo>
                      <a:pt x="46" y="3047"/>
                    </a:lnTo>
                    <a:cubicBezTo>
                      <a:pt x="74" y="3075"/>
                      <a:pt x="120" y="3121"/>
                      <a:pt x="184" y="3176"/>
                    </a:cubicBezTo>
                    <a:cubicBezTo>
                      <a:pt x="240" y="3231"/>
                      <a:pt x="313" y="3295"/>
                      <a:pt x="405" y="3369"/>
                    </a:cubicBezTo>
                    <a:cubicBezTo>
                      <a:pt x="488" y="3443"/>
                      <a:pt x="589" y="3516"/>
                      <a:pt x="709" y="3608"/>
                    </a:cubicBezTo>
                    <a:cubicBezTo>
                      <a:pt x="930" y="3774"/>
                      <a:pt x="1206" y="3967"/>
                      <a:pt x="1519" y="4160"/>
                    </a:cubicBezTo>
                    <a:cubicBezTo>
                      <a:pt x="1859" y="4372"/>
                      <a:pt x="2218" y="4556"/>
                      <a:pt x="2577" y="4731"/>
                    </a:cubicBezTo>
                    <a:cubicBezTo>
                      <a:pt x="3424" y="5136"/>
                      <a:pt x="4307" y="5449"/>
                      <a:pt x="5227" y="5660"/>
                    </a:cubicBezTo>
                    <a:cubicBezTo>
                      <a:pt x="6221" y="5890"/>
                      <a:pt x="7234" y="6001"/>
                      <a:pt x="8264" y="6001"/>
                    </a:cubicBezTo>
                    <a:cubicBezTo>
                      <a:pt x="8303" y="6001"/>
                      <a:pt x="8342" y="6001"/>
                      <a:pt x="8381" y="6001"/>
                    </a:cubicBezTo>
                    <a:cubicBezTo>
                      <a:pt x="9355" y="6001"/>
                      <a:pt x="10336" y="5891"/>
                      <a:pt x="11292" y="5670"/>
                    </a:cubicBezTo>
                    <a:cubicBezTo>
                      <a:pt x="12212" y="5458"/>
                      <a:pt x="13096" y="5154"/>
                      <a:pt x="13942" y="4740"/>
                    </a:cubicBezTo>
                    <a:cubicBezTo>
                      <a:pt x="14301" y="4565"/>
                      <a:pt x="14660" y="4372"/>
                      <a:pt x="15000" y="4160"/>
                    </a:cubicBezTo>
                    <a:cubicBezTo>
                      <a:pt x="15313" y="3967"/>
                      <a:pt x="15580" y="3774"/>
                      <a:pt x="15810" y="3608"/>
                    </a:cubicBezTo>
                    <a:cubicBezTo>
                      <a:pt x="15930" y="3516"/>
                      <a:pt x="16031" y="3433"/>
                      <a:pt x="16114" y="3369"/>
                    </a:cubicBezTo>
                    <a:cubicBezTo>
                      <a:pt x="16206" y="3295"/>
                      <a:pt x="16280" y="3231"/>
                      <a:pt x="16335" y="3176"/>
                    </a:cubicBezTo>
                    <a:cubicBezTo>
                      <a:pt x="16399" y="3121"/>
                      <a:pt x="16445" y="3075"/>
                      <a:pt x="16473" y="3047"/>
                    </a:cubicBezTo>
                    <a:lnTo>
                      <a:pt x="16528" y="3001"/>
                    </a:lnTo>
                    <a:lnTo>
                      <a:pt x="16473" y="2955"/>
                    </a:lnTo>
                    <a:cubicBezTo>
                      <a:pt x="16445" y="2927"/>
                      <a:pt x="16399" y="2881"/>
                      <a:pt x="16335" y="2826"/>
                    </a:cubicBezTo>
                    <a:cubicBezTo>
                      <a:pt x="16280" y="2771"/>
                      <a:pt x="16206" y="2706"/>
                      <a:pt x="16114" y="2633"/>
                    </a:cubicBezTo>
                    <a:cubicBezTo>
                      <a:pt x="16031" y="2559"/>
                      <a:pt x="15930" y="2486"/>
                      <a:pt x="15810" y="2403"/>
                    </a:cubicBezTo>
                    <a:cubicBezTo>
                      <a:pt x="15589" y="2228"/>
                      <a:pt x="15313" y="2035"/>
                      <a:pt x="15000" y="1841"/>
                    </a:cubicBezTo>
                    <a:cubicBezTo>
                      <a:pt x="14660" y="1630"/>
                      <a:pt x="14301" y="1436"/>
                      <a:pt x="13942" y="1262"/>
                    </a:cubicBezTo>
                    <a:cubicBezTo>
                      <a:pt x="13096" y="857"/>
                      <a:pt x="12212" y="544"/>
                      <a:pt x="11292" y="341"/>
                    </a:cubicBezTo>
                    <a:cubicBezTo>
                      <a:pt x="10298" y="111"/>
                      <a:pt x="9277" y="1"/>
                      <a:pt x="8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39"/>
              <p:cNvSpPr/>
              <p:nvPr/>
            </p:nvSpPr>
            <p:spPr>
              <a:xfrm>
                <a:off x="4368565" y="2101439"/>
                <a:ext cx="406261" cy="1117319"/>
              </a:xfrm>
              <a:custGeom>
                <a:avLst/>
                <a:gdLst/>
                <a:ahLst/>
                <a:cxnLst/>
                <a:rect l="l" t="t" r="r" b="b"/>
                <a:pathLst>
                  <a:path w="6010" h="16529" extrusionOk="0">
                    <a:moveTo>
                      <a:pt x="3000" y="1"/>
                    </a:moveTo>
                    <a:lnTo>
                      <a:pt x="2954" y="47"/>
                    </a:lnTo>
                    <a:cubicBezTo>
                      <a:pt x="2926" y="83"/>
                      <a:pt x="2880" y="129"/>
                      <a:pt x="2825" y="185"/>
                    </a:cubicBezTo>
                    <a:cubicBezTo>
                      <a:pt x="2770" y="249"/>
                      <a:pt x="2715" y="323"/>
                      <a:pt x="2641" y="406"/>
                    </a:cubicBezTo>
                    <a:cubicBezTo>
                      <a:pt x="2558" y="498"/>
                      <a:pt x="2485" y="599"/>
                      <a:pt x="2402" y="709"/>
                    </a:cubicBezTo>
                    <a:cubicBezTo>
                      <a:pt x="2227" y="939"/>
                      <a:pt x="2034" y="1215"/>
                      <a:pt x="1841" y="1528"/>
                    </a:cubicBezTo>
                    <a:cubicBezTo>
                      <a:pt x="1629" y="1869"/>
                      <a:pt x="1436" y="2218"/>
                      <a:pt x="1261" y="2587"/>
                    </a:cubicBezTo>
                    <a:cubicBezTo>
                      <a:pt x="856" y="3424"/>
                      <a:pt x="543" y="4317"/>
                      <a:pt x="341" y="5228"/>
                    </a:cubicBezTo>
                    <a:cubicBezTo>
                      <a:pt x="110" y="6221"/>
                      <a:pt x="0" y="7243"/>
                      <a:pt x="9" y="8264"/>
                    </a:cubicBezTo>
                    <a:cubicBezTo>
                      <a:pt x="9" y="9286"/>
                      <a:pt x="120" y="10307"/>
                      <a:pt x="350" y="11301"/>
                    </a:cubicBezTo>
                    <a:cubicBezTo>
                      <a:pt x="561" y="12212"/>
                      <a:pt x="874" y="13096"/>
                      <a:pt x="1279" y="13942"/>
                    </a:cubicBezTo>
                    <a:cubicBezTo>
                      <a:pt x="1445" y="14310"/>
                      <a:pt x="1638" y="14660"/>
                      <a:pt x="1850" y="15001"/>
                    </a:cubicBezTo>
                    <a:cubicBezTo>
                      <a:pt x="2043" y="15314"/>
                      <a:pt x="2236" y="15590"/>
                      <a:pt x="2402" y="15820"/>
                    </a:cubicBezTo>
                    <a:cubicBezTo>
                      <a:pt x="2494" y="15930"/>
                      <a:pt x="2568" y="16031"/>
                      <a:pt x="2641" y="16123"/>
                    </a:cubicBezTo>
                    <a:cubicBezTo>
                      <a:pt x="2715" y="16206"/>
                      <a:pt x="2779" y="16280"/>
                      <a:pt x="2834" y="16344"/>
                    </a:cubicBezTo>
                    <a:cubicBezTo>
                      <a:pt x="2880" y="16399"/>
                      <a:pt x="2936" y="16445"/>
                      <a:pt x="2963" y="16482"/>
                    </a:cubicBezTo>
                    <a:lnTo>
                      <a:pt x="3009" y="16528"/>
                    </a:lnTo>
                    <a:lnTo>
                      <a:pt x="3046" y="16482"/>
                    </a:lnTo>
                    <a:cubicBezTo>
                      <a:pt x="3083" y="16445"/>
                      <a:pt x="3120" y="16399"/>
                      <a:pt x="3175" y="16344"/>
                    </a:cubicBezTo>
                    <a:cubicBezTo>
                      <a:pt x="3230" y="16280"/>
                      <a:pt x="3295" y="16206"/>
                      <a:pt x="3368" y="16114"/>
                    </a:cubicBezTo>
                    <a:cubicBezTo>
                      <a:pt x="3442" y="16031"/>
                      <a:pt x="3525" y="15930"/>
                      <a:pt x="3607" y="15820"/>
                    </a:cubicBezTo>
                    <a:cubicBezTo>
                      <a:pt x="3773" y="15590"/>
                      <a:pt x="3966" y="15314"/>
                      <a:pt x="4160" y="15001"/>
                    </a:cubicBezTo>
                    <a:cubicBezTo>
                      <a:pt x="4371" y="14660"/>
                      <a:pt x="4564" y="14301"/>
                      <a:pt x="4730" y="13942"/>
                    </a:cubicBezTo>
                    <a:cubicBezTo>
                      <a:pt x="5135" y="13096"/>
                      <a:pt x="5448" y="12212"/>
                      <a:pt x="5660" y="11301"/>
                    </a:cubicBezTo>
                    <a:cubicBezTo>
                      <a:pt x="5890" y="10298"/>
                      <a:pt x="6000" y="9286"/>
                      <a:pt x="6009" y="8264"/>
                    </a:cubicBezTo>
                    <a:cubicBezTo>
                      <a:pt x="6009" y="7243"/>
                      <a:pt x="5899" y="6221"/>
                      <a:pt x="5678" y="5228"/>
                    </a:cubicBezTo>
                    <a:cubicBezTo>
                      <a:pt x="5466" y="4307"/>
                      <a:pt x="5153" y="3424"/>
                      <a:pt x="4748" y="2577"/>
                    </a:cubicBezTo>
                    <a:cubicBezTo>
                      <a:pt x="4574" y="2218"/>
                      <a:pt x="4380" y="1860"/>
                      <a:pt x="4169" y="1519"/>
                    </a:cubicBezTo>
                    <a:cubicBezTo>
                      <a:pt x="3966" y="1206"/>
                      <a:pt x="3782" y="939"/>
                      <a:pt x="3607" y="709"/>
                    </a:cubicBezTo>
                    <a:cubicBezTo>
                      <a:pt x="3525" y="590"/>
                      <a:pt x="3442" y="498"/>
                      <a:pt x="3368" y="406"/>
                    </a:cubicBezTo>
                    <a:cubicBezTo>
                      <a:pt x="3295" y="323"/>
                      <a:pt x="3230" y="249"/>
                      <a:pt x="3175" y="185"/>
                    </a:cubicBezTo>
                    <a:cubicBezTo>
                      <a:pt x="3129" y="129"/>
                      <a:pt x="3074" y="83"/>
                      <a:pt x="3046" y="47"/>
                    </a:cubicBezTo>
                    <a:lnTo>
                      <a:pt x="30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39"/>
              <p:cNvSpPr/>
              <p:nvPr/>
            </p:nvSpPr>
            <p:spPr>
              <a:xfrm>
                <a:off x="4012732" y="2220275"/>
                <a:ext cx="576066" cy="981043"/>
              </a:xfrm>
              <a:custGeom>
                <a:avLst/>
                <a:gdLst/>
                <a:ahLst/>
                <a:cxnLst/>
                <a:rect l="l" t="t" r="r" b="b"/>
                <a:pathLst>
                  <a:path w="8522" h="14513" extrusionOk="0">
                    <a:moveTo>
                      <a:pt x="313" y="0"/>
                    </a:moveTo>
                    <a:lnTo>
                      <a:pt x="295" y="65"/>
                    </a:lnTo>
                    <a:cubicBezTo>
                      <a:pt x="285" y="102"/>
                      <a:pt x="267" y="166"/>
                      <a:pt x="249" y="249"/>
                    </a:cubicBezTo>
                    <a:cubicBezTo>
                      <a:pt x="230" y="322"/>
                      <a:pt x="203" y="424"/>
                      <a:pt x="184" y="534"/>
                    </a:cubicBezTo>
                    <a:cubicBezTo>
                      <a:pt x="166" y="644"/>
                      <a:pt x="138" y="773"/>
                      <a:pt x="120" y="911"/>
                    </a:cubicBezTo>
                    <a:cubicBezTo>
                      <a:pt x="74" y="1197"/>
                      <a:pt x="37" y="1528"/>
                      <a:pt x="19" y="1896"/>
                    </a:cubicBezTo>
                    <a:cubicBezTo>
                      <a:pt x="0" y="2292"/>
                      <a:pt x="0" y="2697"/>
                      <a:pt x="19" y="3102"/>
                    </a:cubicBezTo>
                    <a:cubicBezTo>
                      <a:pt x="65" y="4040"/>
                      <a:pt x="221" y="4970"/>
                      <a:pt x="470" y="5871"/>
                    </a:cubicBezTo>
                    <a:cubicBezTo>
                      <a:pt x="746" y="6856"/>
                      <a:pt x="1132" y="7804"/>
                      <a:pt x="1629" y="8697"/>
                    </a:cubicBezTo>
                    <a:cubicBezTo>
                      <a:pt x="2117" y="9589"/>
                      <a:pt x="2706" y="10436"/>
                      <a:pt x="3378" y="11200"/>
                    </a:cubicBezTo>
                    <a:cubicBezTo>
                      <a:pt x="4003" y="11899"/>
                      <a:pt x="4703" y="12534"/>
                      <a:pt x="5457" y="13077"/>
                    </a:cubicBezTo>
                    <a:cubicBezTo>
                      <a:pt x="5789" y="13316"/>
                      <a:pt x="6120" y="13537"/>
                      <a:pt x="6479" y="13730"/>
                    </a:cubicBezTo>
                    <a:cubicBezTo>
                      <a:pt x="6801" y="13914"/>
                      <a:pt x="7095" y="14071"/>
                      <a:pt x="7353" y="14181"/>
                    </a:cubicBezTo>
                    <a:cubicBezTo>
                      <a:pt x="7482" y="14246"/>
                      <a:pt x="7592" y="14292"/>
                      <a:pt x="7703" y="14338"/>
                    </a:cubicBezTo>
                    <a:cubicBezTo>
                      <a:pt x="7804" y="14375"/>
                      <a:pt x="7905" y="14411"/>
                      <a:pt x="7979" y="14439"/>
                    </a:cubicBezTo>
                    <a:cubicBezTo>
                      <a:pt x="8052" y="14467"/>
                      <a:pt x="8117" y="14485"/>
                      <a:pt x="8154" y="14503"/>
                    </a:cubicBezTo>
                    <a:lnTo>
                      <a:pt x="8209" y="14513"/>
                    </a:lnTo>
                    <a:cubicBezTo>
                      <a:pt x="8209" y="14513"/>
                      <a:pt x="8209" y="14494"/>
                      <a:pt x="8227" y="14448"/>
                    </a:cubicBezTo>
                    <a:cubicBezTo>
                      <a:pt x="8246" y="14411"/>
                      <a:pt x="8255" y="14347"/>
                      <a:pt x="8273" y="14273"/>
                    </a:cubicBezTo>
                    <a:cubicBezTo>
                      <a:pt x="8292" y="14191"/>
                      <a:pt x="8319" y="14089"/>
                      <a:pt x="8338" y="13979"/>
                    </a:cubicBezTo>
                    <a:cubicBezTo>
                      <a:pt x="8356" y="13868"/>
                      <a:pt x="8384" y="13740"/>
                      <a:pt x="8402" y="13602"/>
                    </a:cubicBezTo>
                    <a:cubicBezTo>
                      <a:pt x="8439" y="13325"/>
                      <a:pt x="8476" y="12994"/>
                      <a:pt x="8494" y="12626"/>
                    </a:cubicBezTo>
                    <a:cubicBezTo>
                      <a:pt x="8522" y="12221"/>
                      <a:pt x="8522" y="11816"/>
                      <a:pt x="8494" y="11421"/>
                    </a:cubicBezTo>
                    <a:cubicBezTo>
                      <a:pt x="8448" y="10482"/>
                      <a:pt x="8301" y="9552"/>
                      <a:pt x="8052" y="8651"/>
                    </a:cubicBezTo>
                    <a:cubicBezTo>
                      <a:pt x="7776" y="7666"/>
                      <a:pt x="7390" y="6718"/>
                      <a:pt x="6902" y="5816"/>
                    </a:cubicBezTo>
                    <a:cubicBezTo>
                      <a:pt x="6414" y="4924"/>
                      <a:pt x="5825" y="4086"/>
                      <a:pt x="5154" y="3322"/>
                    </a:cubicBezTo>
                    <a:cubicBezTo>
                      <a:pt x="4537" y="2614"/>
                      <a:pt x="3838" y="1979"/>
                      <a:pt x="3074" y="1436"/>
                    </a:cubicBezTo>
                    <a:cubicBezTo>
                      <a:pt x="2752" y="1197"/>
                      <a:pt x="2411" y="985"/>
                      <a:pt x="2062" y="782"/>
                    </a:cubicBezTo>
                    <a:cubicBezTo>
                      <a:pt x="1739" y="598"/>
                      <a:pt x="1436" y="451"/>
                      <a:pt x="1178" y="332"/>
                    </a:cubicBezTo>
                    <a:cubicBezTo>
                      <a:pt x="1049" y="276"/>
                      <a:pt x="939" y="221"/>
                      <a:pt x="828" y="184"/>
                    </a:cubicBezTo>
                    <a:cubicBezTo>
                      <a:pt x="718" y="138"/>
                      <a:pt x="626" y="102"/>
                      <a:pt x="552" y="83"/>
                    </a:cubicBezTo>
                    <a:cubicBezTo>
                      <a:pt x="479" y="55"/>
                      <a:pt x="414" y="37"/>
                      <a:pt x="378" y="19"/>
                    </a:cubicBez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39"/>
              <p:cNvSpPr/>
              <p:nvPr/>
            </p:nvSpPr>
            <p:spPr>
              <a:xfrm>
                <a:off x="3666227" y="2559074"/>
                <a:ext cx="905807" cy="665497"/>
              </a:xfrm>
              <a:custGeom>
                <a:avLst/>
                <a:gdLst/>
                <a:ahLst/>
                <a:cxnLst/>
                <a:rect l="l" t="t" r="r" b="b"/>
                <a:pathLst>
                  <a:path w="13400" h="9845" extrusionOk="0">
                    <a:moveTo>
                      <a:pt x="1152" y="0"/>
                    </a:moveTo>
                    <a:cubicBezTo>
                      <a:pt x="1075" y="0"/>
                      <a:pt x="1001" y="1"/>
                      <a:pt x="930" y="4"/>
                    </a:cubicBezTo>
                    <a:cubicBezTo>
                      <a:pt x="792" y="4"/>
                      <a:pt x="663" y="13"/>
                      <a:pt x="553" y="22"/>
                    </a:cubicBezTo>
                    <a:cubicBezTo>
                      <a:pt x="433" y="31"/>
                      <a:pt x="341" y="40"/>
                      <a:pt x="258" y="40"/>
                    </a:cubicBezTo>
                    <a:cubicBezTo>
                      <a:pt x="175" y="50"/>
                      <a:pt x="111" y="59"/>
                      <a:pt x="65" y="68"/>
                    </a:cubicBezTo>
                    <a:lnTo>
                      <a:pt x="0" y="77"/>
                    </a:lnTo>
                    <a:cubicBezTo>
                      <a:pt x="0" y="77"/>
                      <a:pt x="0" y="96"/>
                      <a:pt x="19" y="142"/>
                    </a:cubicBezTo>
                    <a:cubicBezTo>
                      <a:pt x="28" y="178"/>
                      <a:pt x="37" y="252"/>
                      <a:pt x="56" y="326"/>
                    </a:cubicBezTo>
                    <a:cubicBezTo>
                      <a:pt x="74" y="409"/>
                      <a:pt x="92" y="501"/>
                      <a:pt x="120" y="611"/>
                    </a:cubicBezTo>
                    <a:cubicBezTo>
                      <a:pt x="148" y="721"/>
                      <a:pt x="184" y="841"/>
                      <a:pt x="221" y="979"/>
                    </a:cubicBezTo>
                    <a:cubicBezTo>
                      <a:pt x="304" y="1255"/>
                      <a:pt x="415" y="1568"/>
                      <a:pt x="562" y="1909"/>
                    </a:cubicBezTo>
                    <a:cubicBezTo>
                      <a:pt x="709" y="2286"/>
                      <a:pt x="884" y="2645"/>
                      <a:pt x="1077" y="3004"/>
                    </a:cubicBezTo>
                    <a:cubicBezTo>
                      <a:pt x="1519" y="3823"/>
                      <a:pt x="2062" y="4596"/>
                      <a:pt x="2678" y="5304"/>
                    </a:cubicBezTo>
                    <a:cubicBezTo>
                      <a:pt x="3350" y="6068"/>
                      <a:pt x="4105" y="6758"/>
                      <a:pt x="4942" y="7356"/>
                    </a:cubicBezTo>
                    <a:cubicBezTo>
                      <a:pt x="5761" y="7955"/>
                      <a:pt x="6654" y="8461"/>
                      <a:pt x="7602" y="8856"/>
                    </a:cubicBezTo>
                    <a:cubicBezTo>
                      <a:pt x="8457" y="9225"/>
                      <a:pt x="9359" y="9491"/>
                      <a:pt x="10289" y="9657"/>
                    </a:cubicBezTo>
                    <a:cubicBezTo>
                      <a:pt x="10684" y="9731"/>
                      <a:pt x="11080" y="9786"/>
                      <a:pt x="11485" y="9813"/>
                    </a:cubicBezTo>
                    <a:cubicBezTo>
                      <a:pt x="11761" y="9834"/>
                      <a:pt x="12017" y="9845"/>
                      <a:pt x="12247" y="9845"/>
                    </a:cubicBezTo>
                    <a:cubicBezTo>
                      <a:pt x="12324" y="9845"/>
                      <a:pt x="12398" y="9843"/>
                      <a:pt x="12470" y="9841"/>
                    </a:cubicBezTo>
                    <a:cubicBezTo>
                      <a:pt x="12608" y="9841"/>
                      <a:pt x="12737" y="9832"/>
                      <a:pt x="12847" y="9823"/>
                    </a:cubicBezTo>
                    <a:cubicBezTo>
                      <a:pt x="12967" y="9823"/>
                      <a:pt x="13059" y="9813"/>
                      <a:pt x="13142" y="9804"/>
                    </a:cubicBezTo>
                    <a:cubicBezTo>
                      <a:pt x="13224" y="9795"/>
                      <a:pt x="13289" y="9786"/>
                      <a:pt x="13335" y="9777"/>
                    </a:cubicBezTo>
                    <a:lnTo>
                      <a:pt x="13399" y="9767"/>
                    </a:lnTo>
                    <a:cubicBezTo>
                      <a:pt x="13399" y="9767"/>
                      <a:pt x="13399" y="9740"/>
                      <a:pt x="13381" y="9703"/>
                    </a:cubicBezTo>
                    <a:cubicBezTo>
                      <a:pt x="13372" y="9657"/>
                      <a:pt x="13362" y="9593"/>
                      <a:pt x="13344" y="9519"/>
                    </a:cubicBezTo>
                    <a:cubicBezTo>
                      <a:pt x="13326" y="9436"/>
                      <a:pt x="13307" y="9344"/>
                      <a:pt x="13280" y="9234"/>
                    </a:cubicBezTo>
                    <a:cubicBezTo>
                      <a:pt x="13243" y="9123"/>
                      <a:pt x="13215" y="9004"/>
                      <a:pt x="13169" y="8866"/>
                    </a:cubicBezTo>
                    <a:cubicBezTo>
                      <a:pt x="13086" y="8590"/>
                      <a:pt x="12976" y="8277"/>
                      <a:pt x="12838" y="7936"/>
                    </a:cubicBezTo>
                    <a:cubicBezTo>
                      <a:pt x="12681" y="7559"/>
                      <a:pt x="12507" y="7200"/>
                      <a:pt x="12323" y="6841"/>
                    </a:cubicBezTo>
                    <a:cubicBezTo>
                      <a:pt x="11872" y="6022"/>
                      <a:pt x="11338" y="5249"/>
                      <a:pt x="10721" y="4540"/>
                    </a:cubicBezTo>
                    <a:cubicBezTo>
                      <a:pt x="9369" y="3004"/>
                      <a:pt x="7684" y="1789"/>
                      <a:pt x="5807" y="979"/>
                    </a:cubicBezTo>
                    <a:cubicBezTo>
                      <a:pt x="4942" y="611"/>
                      <a:pt x="4040" y="344"/>
                      <a:pt x="3120" y="169"/>
                    </a:cubicBezTo>
                    <a:cubicBezTo>
                      <a:pt x="2724" y="105"/>
                      <a:pt x="2319" y="59"/>
                      <a:pt x="1924" y="31"/>
                    </a:cubicBezTo>
                    <a:cubicBezTo>
                      <a:pt x="1641" y="11"/>
                      <a:pt x="1384" y="0"/>
                      <a:pt x="1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39"/>
              <p:cNvSpPr/>
              <p:nvPr/>
            </p:nvSpPr>
            <p:spPr>
              <a:xfrm>
                <a:off x="4567572" y="3214973"/>
                <a:ext cx="3177" cy="500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4" extrusionOk="0">
                    <a:moveTo>
                      <a:pt x="47" y="0"/>
                    </a:moveTo>
                    <a:lnTo>
                      <a:pt x="1" y="74"/>
                    </a:lnTo>
                    <a:lnTo>
                      <a:pt x="1" y="74"/>
                    </a:lnTo>
                    <a:lnTo>
                      <a:pt x="47" y="6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59B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39"/>
              <p:cNvSpPr/>
              <p:nvPr/>
            </p:nvSpPr>
            <p:spPr>
              <a:xfrm>
                <a:off x="3454106" y="3020833"/>
                <a:ext cx="1117319" cy="406329"/>
              </a:xfrm>
              <a:custGeom>
                <a:avLst/>
                <a:gdLst/>
                <a:ahLst/>
                <a:cxnLst/>
                <a:rect l="l" t="t" r="r" b="b"/>
                <a:pathLst>
                  <a:path w="16529" h="6011" extrusionOk="0">
                    <a:moveTo>
                      <a:pt x="8264" y="1"/>
                    </a:moveTo>
                    <a:cubicBezTo>
                      <a:pt x="7243" y="1"/>
                      <a:pt x="6230" y="111"/>
                      <a:pt x="5227" y="341"/>
                    </a:cubicBezTo>
                    <a:cubicBezTo>
                      <a:pt x="4316" y="544"/>
                      <a:pt x="3433" y="857"/>
                      <a:pt x="2586" y="1262"/>
                    </a:cubicBezTo>
                    <a:cubicBezTo>
                      <a:pt x="2218" y="1436"/>
                      <a:pt x="1868" y="1630"/>
                      <a:pt x="1528" y="1841"/>
                    </a:cubicBezTo>
                    <a:cubicBezTo>
                      <a:pt x="1215" y="2035"/>
                      <a:pt x="939" y="2228"/>
                      <a:pt x="709" y="2403"/>
                    </a:cubicBezTo>
                    <a:cubicBezTo>
                      <a:pt x="599" y="2486"/>
                      <a:pt x="497" y="2559"/>
                      <a:pt x="414" y="2633"/>
                    </a:cubicBezTo>
                    <a:cubicBezTo>
                      <a:pt x="322" y="2706"/>
                      <a:pt x="249" y="2771"/>
                      <a:pt x="184" y="2826"/>
                    </a:cubicBezTo>
                    <a:cubicBezTo>
                      <a:pt x="129" y="2881"/>
                      <a:pt x="83" y="2927"/>
                      <a:pt x="46" y="2955"/>
                    </a:cubicBezTo>
                    <a:lnTo>
                      <a:pt x="0" y="3001"/>
                    </a:lnTo>
                    <a:lnTo>
                      <a:pt x="46" y="3047"/>
                    </a:lnTo>
                    <a:cubicBezTo>
                      <a:pt x="83" y="3075"/>
                      <a:pt x="129" y="3121"/>
                      <a:pt x="184" y="3176"/>
                    </a:cubicBezTo>
                    <a:cubicBezTo>
                      <a:pt x="249" y="3231"/>
                      <a:pt x="322" y="3295"/>
                      <a:pt x="414" y="3369"/>
                    </a:cubicBezTo>
                    <a:cubicBezTo>
                      <a:pt x="497" y="3433"/>
                      <a:pt x="599" y="3516"/>
                      <a:pt x="709" y="3608"/>
                    </a:cubicBezTo>
                    <a:cubicBezTo>
                      <a:pt x="939" y="3774"/>
                      <a:pt x="1215" y="3967"/>
                      <a:pt x="1528" y="4160"/>
                    </a:cubicBezTo>
                    <a:cubicBezTo>
                      <a:pt x="1868" y="4372"/>
                      <a:pt x="2218" y="4565"/>
                      <a:pt x="2586" y="4740"/>
                    </a:cubicBezTo>
                    <a:cubicBezTo>
                      <a:pt x="3433" y="5154"/>
                      <a:pt x="4316" y="5458"/>
                      <a:pt x="5227" y="5670"/>
                    </a:cubicBezTo>
                    <a:cubicBezTo>
                      <a:pt x="6221" y="5900"/>
                      <a:pt x="7243" y="6010"/>
                      <a:pt x="8264" y="6010"/>
                    </a:cubicBezTo>
                    <a:cubicBezTo>
                      <a:pt x="9286" y="6010"/>
                      <a:pt x="10298" y="5890"/>
                      <a:pt x="11292" y="5660"/>
                    </a:cubicBezTo>
                    <a:cubicBezTo>
                      <a:pt x="12212" y="5458"/>
                      <a:pt x="13096" y="5145"/>
                      <a:pt x="13942" y="4740"/>
                    </a:cubicBezTo>
                    <a:cubicBezTo>
                      <a:pt x="14301" y="4565"/>
                      <a:pt x="14660" y="4372"/>
                      <a:pt x="15000" y="4160"/>
                    </a:cubicBezTo>
                    <a:cubicBezTo>
                      <a:pt x="15313" y="3967"/>
                      <a:pt x="15589" y="3783"/>
                      <a:pt x="15810" y="3608"/>
                    </a:cubicBezTo>
                    <a:cubicBezTo>
                      <a:pt x="15930" y="3525"/>
                      <a:pt x="16031" y="3443"/>
                      <a:pt x="16114" y="3369"/>
                    </a:cubicBezTo>
                    <a:cubicBezTo>
                      <a:pt x="16206" y="3295"/>
                      <a:pt x="16280" y="3231"/>
                      <a:pt x="16335" y="3185"/>
                    </a:cubicBezTo>
                    <a:cubicBezTo>
                      <a:pt x="16399" y="3130"/>
                      <a:pt x="16445" y="3084"/>
                      <a:pt x="16473" y="3056"/>
                    </a:cubicBezTo>
                    <a:lnTo>
                      <a:pt x="16528" y="3010"/>
                    </a:lnTo>
                    <a:lnTo>
                      <a:pt x="16482" y="2964"/>
                    </a:lnTo>
                    <a:cubicBezTo>
                      <a:pt x="16454" y="2936"/>
                      <a:pt x="16408" y="2881"/>
                      <a:pt x="16344" y="2835"/>
                    </a:cubicBezTo>
                    <a:cubicBezTo>
                      <a:pt x="16289" y="2780"/>
                      <a:pt x="16206" y="2716"/>
                      <a:pt x="16123" y="2642"/>
                    </a:cubicBezTo>
                    <a:cubicBezTo>
                      <a:pt x="16031" y="2568"/>
                      <a:pt x="15930" y="2495"/>
                      <a:pt x="15819" y="2403"/>
                    </a:cubicBezTo>
                    <a:cubicBezTo>
                      <a:pt x="15589" y="2237"/>
                      <a:pt x="15322" y="2044"/>
                      <a:pt x="15010" y="1851"/>
                    </a:cubicBezTo>
                    <a:cubicBezTo>
                      <a:pt x="14660" y="1639"/>
                      <a:pt x="14310" y="1446"/>
                      <a:pt x="13951" y="1280"/>
                    </a:cubicBezTo>
                    <a:cubicBezTo>
                      <a:pt x="13105" y="866"/>
                      <a:pt x="12212" y="562"/>
                      <a:pt x="11301" y="351"/>
                    </a:cubicBezTo>
                    <a:cubicBezTo>
                      <a:pt x="10307" y="121"/>
                      <a:pt x="9286" y="1"/>
                      <a:pt x="8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39"/>
              <p:cNvSpPr/>
              <p:nvPr/>
            </p:nvSpPr>
            <p:spPr>
              <a:xfrm>
                <a:off x="4232289" y="2448552"/>
                <a:ext cx="678746" cy="981043"/>
              </a:xfrm>
              <a:custGeom>
                <a:avLst/>
                <a:gdLst/>
                <a:ahLst/>
                <a:cxnLst/>
                <a:rect l="l" t="t" r="r" b="b"/>
                <a:pathLst>
                  <a:path w="10041" h="14513" extrusionOk="0">
                    <a:moveTo>
                      <a:pt x="1" y="1"/>
                    </a:moveTo>
                    <a:lnTo>
                      <a:pt x="1" y="14513"/>
                    </a:lnTo>
                    <a:lnTo>
                      <a:pt x="10041" y="14513"/>
                    </a:lnTo>
                    <a:lnTo>
                      <a:pt x="1004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39"/>
              <p:cNvSpPr/>
              <p:nvPr/>
            </p:nvSpPr>
            <p:spPr>
              <a:xfrm>
                <a:off x="4232289" y="2408737"/>
                <a:ext cx="679355" cy="87133"/>
              </a:xfrm>
              <a:custGeom>
                <a:avLst/>
                <a:gdLst/>
                <a:ahLst/>
                <a:cxnLst/>
                <a:rect l="l" t="t" r="r" b="b"/>
                <a:pathLst>
                  <a:path w="10050" h="1289" extrusionOk="0">
                    <a:moveTo>
                      <a:pt x="5025" y="1"/>
                    </a:moveTo>
                    <a:cubicBezTo>
                      <a:pt x="2246" y="1"/>
                      <a:pt x="1" y="295"/>
                      <a:pt x="1" y="645"/>
                    </a:cubicBezTo>
                    <a:cubicBezTo>
                      <a:pt x="1" y="995"/>
                      <a:pt x="2246" y="1289"/>
                      <a:pt x="5025" y="1289"/>
                    </a:cubicBezTo>
                    <a:cubicBezTo>
                      <a:pt x="7795" y="1289"/>
                      <a:pt x="10050" y="1004"/>
                      <a:pt x="10050" y="645"/>
                    </a:cubicBezTo>
                    <a:cubicBezTo>
                      <a:pt x="10050" y="286"/>
                      <a:pt x="7795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39"/>
              <p:cNvSpPr/>
              <p:nvPr/>
            </p:nvSpPr>
            <p:spPr>
              <a:xfrm>
                <a:off x="4560745" y="2343438"/>
                <a:ext cx="21834" cy="113902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685" extrusionOk="0">
                    <a:moveTo>
                      <a:pt x="166" y="0"/>
                    </a:moveTo>
                    <a:cubicBezTo>
                      <a:pt x="74" y="0"/>
                      <a:pt x="10" y="65"/>
                      <a:pt x="1" y="157"/>
                    </a:cubicBezTo>
                    <a:lnTo>
                      <a:pt x="1" y="1519"/>
                    </a:lnTo>
                    <a:cubicBezTo>
                      <a:pt x="1" y="1611"/>
                      <a:pt x="74" y="1684"/>
                      <a:pt x="166" y="1684"/>
                    </a:cubicBezTo>
                    <a:cubicBezTo>
                      <a:pt x="249" y="1684"/>
                      <a:pt x="323" y="1611"/>
                      <a:pt x="323" y="1519"/>
                    </a:cubicBezTo>
                    <a:lnTo>
                      <a:pt x="323" y="157"/>
                    </a:lnTo>
                    <a:cubicBezTo>
                      <a:pt x="323" y="74"/>
                      <a:pt x="249" y="0"/>
                      <a:pt x="166" y="0"/>
                    </a:cubicBezTo>
                    <a:close/>
                  </a:path>
                </a:pathLst>
              </a:custGeom>
              <a:solidFill>
                <a:srgbClr val="F1BB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39"/>
              <p:cNvSpPr/>
              <p:nvPr/>
            </p:nvSpPr>
            <p:spPr>
              <a:xfrm>
                <a:off x="4552633" y="2589155"/>
                <a:ext cx="553083" cy="926965"/>
              </a:xfrm>
              <a:custGeom>
                <a:avLst/>
                <a:gdLst/>
                <a:ahLst/>
                <a:cxnLst/>
                <a:rect l="l" t="t" r="r" b="b"/>
                <a:pathLst>
                  <a:path w="8182" h="13713" extrusionOk="0">
                    <a:moveTo>
                      <a:pt x="7878" y="0"/>
                    </a:moveTo>
                    <a:lnTo>
                      <a:pt x="7823" y="19"/>
                    </a:lnTo>
                    <a:cubicBezTo>
                      <a:pt x="7777" y="37"/>
                      <a:pt x="7722" y="56"/>
                      <a:pt x="7648" y="74"/>
                    </a:cubicBezTo>
                    <a:cubicBezTo>
                      <a:pt x="7575" y="102"/>
                      <a:pt x="7492" y="138"/>
                      <a:pt x="7381" y="175"/>
                    </a:cubicBezTo>
                    <a:cubicBezTo>
                      <a:pt x="7280" y="212"/>
                      <a:pt x="7170" y="267"/>
                      <a:pt x="7041" y="322"/>
                    </a:cubicBezTo>
                    <a:cubicBezTo>
                      <a:pt x="6792" y="424"/>
                      <a:pt x="6507" y="571"/>
                      <a:pt x="6203" y="746"/>
                    </a:cubicBezTo>
                    <a:cubicBezTo>
                      <a:pt x="5863" y="930"/>
                      <a:pt x="5541" y="1132"/>
                      <a:pt x="5228" y="1353"/>
                    </a:cubicBezTo>
                    <a:cubicBezTo>
                      <a:pt x="4501" y="1878"/>
                      <a:pt x="3829" y="2467"/>
                      <a:pt x="3231" y="3138"/>
                    </a:cubicBezTo>
                    <a:cubicBezTo>
                      <a:pt x="1943" y="4583"/>
                      <a:pt x="995" y="6304"/>
                      <a:pt x="461" y="8172"/>
                    </a:cubicBezTo>
                    <a:cubicBezTo>
                      <a:pt x="213" y="9028"/>
                      <a:pt x="65" y="9902"/>
                      <a:pt x="19" y="10786"/>
                    </a:cubicBezTo>
                    <a:cubicBezTo>
                      <a:pt x="1" y="11163"/>
                      <a:pt x="1" y="11549"/>
                      <a:pt x="19" y="11927"/>
                    </a:cubicBezTo>
                    <a:cubicBezTo>
                      <a:pt x="47" y="12276"/>
                      <a:pt x="75" y="12589"/>
                      <a:pt x="121" y="12856"/>
                    </a:cubicBezTo>
                    <a:cubicBezTo>
                      <a:pt x="139" y="12976"/>
                      <a:pt x="157" y="13105"/>
                      <a:pt x="176" y="13206"/>
                    </a:cubicBezTo>
                    <a:cubicBezTo>
                      <a:pt x="194" y="13316"/>
                      <a:pt x="222" y="13408"/>
                      <a:pt x="231" y="13482"/>
                    </a:cubicBezTo>
                    <a:cubicBezTo>
                      <a:pt x="249" y="13556"/>
                      <a:pt x="268" y="13611"/>
                      <a:pt x="277" y="13657"/>
                    </a:cubicBezTo>
                    <a:lnTo>
                      <a:pt x="295" y="13712"/>
                    </a:lnTo>
                    <a:lnTo>
                      <a:pt x="351" y="13694"/>
                    </a:lnTo>
                    <a:cubicBezTo>
                      <a:pt x="387" y="13684"/>
                      <a:pt x="452" y="13666"/>
                      <a:pt x="525" y="13638"/>
                    </a:cubicBezTo>
                    <a:cubicBezTo>
                      <a:pt x="599" y="13611"/>
                      <a:pt x="673" y="13583"/>
                      <a:pt x="783" y="13537"/>
                    </a:cubicBezTo>
                    <a:cubicBezTo>
                      <a:pt x="894" y="13500"/>
                      <a:pt x="1004" y="13454"/>
                      <a:pt x="1124" y="13399"/>
                    </a:cubicBezTo>
                    <a:cubicBezTo>
                      <a:pt x="1372" y="13289"/>
                      <a:pt x="1657" y="13142"/>
                      <a:pt x="1961" y="12976"/>
                    </a:cubicBezTo>
                    <a:cubicBezTo>
                      <a:pt x="2302" y="12783"/>
                      <a:pt x="2624" y="12580"/>
                      <a:pt x="2937" y="12359"/>
                    </a:cubicBezTo>
                    <a:cubicBezTo>
                      <a:pt x="3664" y="11835"/>
                      <a:pt x="4335" y="11246"/>
                      <a:pt x="4933" y="10574"/>
                    </a:cubicBezTo>
                    <a:cubicBezTo>
                      <a:pt x="5587" y="9856"/>
                      <a:pt x="6148" y="9065"/>
                      <a:pt x="6618" y="8218"/>
                    </a:cubicBezTo>
                    <a:cubicBezTo>
                      <a:pt x="7087" y="7372"/>
                      <a:pt x="7455" y="6470"/>
                      <a:pt x="7722" y="5540"/>
                    </a:cubicBezTo>
                    <a:cubicBezTo>
                      <a:pt x="7970" y="4694"/>
                      <a:pt x="8118" y="3819"/>
                      <a:pt x="8154" y="2927"/>
                    </a:cubicBezTo>
                    <a:cubicBezTo>
                      <a:pt x="8182" y="2549"/>
                      <a:pt x="8182" y="2172"/>
                      <a:pt x="8154" y="1795"/>
                    </a:cubicBezTo>
                    <a:cubicBezTo>
                      <a:pt x="8136" y="1436"/>
                      <a:pt x="8108" y="1132"/>
                      <a:pt x="8062" y="865"/>
                    </a:cubicBezTo>
                    <a:cubicBezTo>
                      <a:pt x="8044" y="737"/>
                      <a:pt x="8016" y="608"/>
                      <a:pt x="7998" y="506"/>
                    </a:cubicBezTo>
                    <a:cubicBezTo>
                      <a:pt x="7979" y="405"/>
                      <a:pt x="7961" y="304"/>
                      <a:pt x="7943" y="230"/>
                    </a:cubicBezTo>
                    <a:cubicBezTo>
                      <a:pt x="7924" y="157"/>
                      <a:pt x="7906" y="102"/>
                      <a:pt x="7897" y="65"/>
                    </a:cubicBezTo>
                    <a:lnTo>
                      <a:pt x="78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39"/>
              <p:cNvSpPr/>
              <p:nvPr/>
            </p:nvSpPr>
            <p:spPr>
              <a:xfrm>
                <a:off x="4571966" y="2792353"/>
                <a:ext cx="1019641" cy="749251"/>
              </a:xfrm>
              <a:custGeom>
                <a:avLst/>
                <a:gdLst/>
                <a:ahLst/>
                <a:cxnLst/>
                <a:rect l="l" t="t" r="r" b="b"/>
                <a:pathLst>
                  <a:path w="15084" h="11084" extrusionOk="0">
                    <a:moveTo>
                      <a:pt x="13782" y="0"/>
                    </a:moveTo>
                    <a:cubicBezTo>
                      <a:pt x="13521" y="0"/>
                      <a:pt x="13231" y="10"/>
                      <a:pt x="12920" y="31"/>
                    </a:cubicBezTo>
                    <a:cubicBezTo>
                      <a:pt x="12470" y="59"/>
                      <a:pt x="12019" y="123"/>
                      <a:pt x="11568" y="197"/>
                    </a:cubicBezTo>
                    <a:cubicBezTo>
                      <a:pt x="10528" y="390"/>
                      <a:pt x="9516" y="694"/>
                      <a:pt x="8540" y="1108"/>
                    </a:cubicBezTo>
                    <a:cubicBezTo>
                      <a:pt x="7482" y="1559"/>
                      <a:pt x="6479" y="2129"/>
                      <a:pt x="5549" y="2801"/>
                    </a:cubicBezTo>
                    <a:cubicBezTo>
                      <a:pt x="4620" y="3473"/>
                      <a:pt x="3764" y="4255"/>
                      <a:pt x="3009" y="5120"/>
                    </a:cubicBezTo>
                    <a:cubicBezTo>
                      <a:pt x="2310" y="5912"/>
                      <a:pt x="1703" y="6786"/>
                      <a:pt x="1206" y="7715"/>
                    </a:cubicBezTo>
                    <a:cubicBezTo>
                      <a:pt x="985" y="8111"/>
                      <a:pt x="792" y="8525"/>
                      <a:pt x="626" y="8939"/>
                    </a:cubicBezTo>
                    <a:cubicBezTo>
                      <a:pt x="460" y="9326"/>
                      <a:pt x="341" y="9685"/>
                      <a:pt x="249" y="9988"/>
                    </a:cubicBezTo>
                    <a:cubicBezTo>
                      <a:pt x="203" y="10136"/>
                      <a:pt x="166" y="10283"/>
                      <a:pt x="129" y="10402"/>
                    </a:cubicBezTo>
                    <a:cubicBezTo>
                      <a:pt x="92" y="10522"/>
                      <a:pt x="74" y="10632"/>
                      <a:pt x="55" y="10724"/>
                    </a:cubicBezTo>
                    <a:cubicBezTo>
                      <a:pt x="28" y="10807"/>
                      <a:pt x="19" y="10881"/>
                      <a:pt x="9" y="10927"/>
                    </a:cubicBezTo>
                    <a:cubicBezTo>
                      <a:pt x="0" y="10982"/>
                      <a:pt x="0" y="11001"/>
                      <a:pt x="0" y="11001"/>
                    </a:cubicBezTo>
                    <a:lnTo>
                      <a:pt x="74" y="11010"/>
                    </a:lnTo>
                    <a:cubicBezTo>
                      <a:pt x="129" y="11019"/>
                      <a:pt x="193" y="11028"/>
                      <a:pt x="286" y="11037"/>
                    </a:cubicBezTo>
                    <a:cubicBezTo>
                      <a:pt x="378" y="11047"/>
                      <a:pt x="488" y="11056"/>
                      <a:pt x="617" y="11065"/>
                    </a:cubicBezTo>
                    <a:cubicBezTo>
                      <a:pt x="746" y="11074"/>
                      <a:pt x="893" y="11083"/>
                      <a:pt x="1049" y="11083"/>
                    </a:cubicBezTo>
                    <a:cubicBezTo>
                      <a:pt x="1371" y="11083"/>
                      <a:pt x="1739" y="11074"/>
                      <a:pt x="2163" y="11047"/>
                    </a:cubicBezTo>
                    <a:cubicBezTo>
                      <a:pt x="2614" y="11019"/>
                      <a:pt x="3065" y="10955"/>
                      <a:pt x="3506" y="10881"/>
                    </a:cubicBezTo>
                    <a:cubicBezTo>
                      <a:pt x="4546" y="10688"/>
                      <a:pt x="5559" y="10384"/>
                      <a:pt x="6534" y="9979"/>
                    </a:cubicBezTo>
                    <a:cubicBezTo>
                      <a:pt x="7592" y="9528"/>
                      <a:pt x="8595" y="8958"/>
                      <a:pt x="9525" y="8286"/>
                    </a:cubicBezTo>
                    <a:cubicBezTo>
                      <a:pt x="10463" y="7614"/>
                      <a:pt x="11310" y="6841"/>
                      <a:pt x="12074" y="5976"/>
                    </a:cubicBezTo>
                    <a:cubicBezTo>
                      <a:pt x="12773" y="5175"/>
                      <a:pt x="13371" y="4310"/>
                      <a:pt x="13878" y="3381"/>
                    </a:cubicBezTo>
                    <a:cubicBezTo>
                      <a:pt x="14089" y="2976"/>
                      <a:pt x="14282" y="2571"/>
                      <a:pt x="14457" y="2148"/>
                    </a:cubicBezTo>
                    <a:cubicBezTo>
                      <a:pt x="14614" y="1761"/>
                      <a:pt x="14743" y="1412"/>
                      <a:pt x="14835" y="1099"/>
                    </a:cubicBezTo>
                    <a:cubicBezTo>
                      <a:pt x="14881" y="951"/>
                      <a:pt x="14917" y="813"/>
                      <a:pt x="14945" y="685"/>
                    </a:cubicBezTo>
                    <a:cubicBezTo>
                      <a:pt x="14982" y="565"/>
                      <a:pt x="15000" y="454"/>
                      <a:pt x="15028" y="362"/>
                    </a:cubicBezTo>
                    <a:cubicBezTo>
                      <a:pt x="15046" y="280"/>
                      <a:pt x="15055" y="206"/>
                      <a:pt x="15065" y="151"/>
                    </a:cubicBezTo>
                    <a:lnTo>
                      <a:pt x="15083" y="86"/>
                    </a:lnTo>
                    <a:lnTo>
                      <a:pt x="15009" y="68"/>
                    </a:lnTo>
                    <a:cubicBezTo>
                      <a:pt x="14954" y="68"/>
                      <a:pt x="14881" y="59"/>
                      <a:pt x="14798" y="50"/>
                    </a:cubicBezTo>
                    <a:cubicBezTo>
                      <a:pt x="14706" y="40"/>
                      <a:pt x="14595" y="31"/>
                      <a:pt x="14467" y="22"/>
                    </a:cubicBezTo>
                    <a:cubicBezTo>
                      <a:pt x="14338" y="13"/>
                      <a:pt x="14190" y="4"/>
                      <a:pt x="14034" y="4"/>
                    </a:cubicBezTo>
                    <a:cubicBezTo>
                      <a:pt x="13953" y="1"/>
                      <a:pt x="13870" y="0"/>
                      <a:pt x="137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39"/>
              <p:cNvSpPr/>
              <p:nvPr/>
            </p:nvSpPr>
            <p:spPr>
              <a:xfrm>
                <a:off x="4572575" y="3530923"/>
                <a:ext cx="4394" cy="5678"/>
              </a:xfrm>
              <a:custGeom>
                <a:avLst/>
                <a:gdLst/>
                <a:ahLst/>
                <a:cxnLst/>
                <a:rect l="l" t="t" r="r" b="b"/>
                <a:pathLst>
                  <a:path w="65" h="84" extrusionOk="0">
                    <a:moveTo>
                      <a:pt x="0" y="1"/>
                    </a:moveTo>
                    <a:lnTo>
                      <a:pt x="0" y="75"/>
                    </a:lnTo>
                    <a:lnTo>
                      <a:pt x="65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59B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39"/>
              <p:cNvSpPr/>
              <p:nvPr/>
            </p:nvSpPr>
            <p:spPr>
              <a:xfrm>
                <a:off x="4572575" y="3313057"/>
                <a:ext cx="1257854" cy="456892"/>
              </a:xfrm>
              <a:custGeom>
                <a:avLst/>
                <a:gdLst/>
                <a:ahLst/>
                <a:cxnLst/>
                <a:rect l="l" t="t" r="r" b="b"/>
                <a:pathLst>
                  <a:path w="18608" h="6759" extrusionOk="0">
                    <a:moveTo>
                      <a:pt x="9300" y="1"/>
                    </a:moveTo>
                    <a:cubicBezTo>
                      <a:pt x="8154" y="1"/>
                      <a:pt x="7008" y="127"/>
                      <a:pt x="5881" y="380"/>
                    </a:cubicBezTo>
                    <a:cubicBezTo>
                      <a:pt x="4850" y="620"/>
                      <a:pt x="3856" y="969"/>
                      <a:pt x="2908" y="1429"/>
                    </a:cubicBezTo>
                    <a:cubicBezTo>
                      <a:pt x="2494" y="1623"/>
                      <a:pt x="2099" y="1844"/>
                      <a:pt x="1712" y="2083"/>
                    </a:cubicBezTo>
                    <a:cubicBezTo>
                      <a:pt x="1362" y="2304"/>
                      <a:pt x="1050" y="2515"/>
                      <a:pt x="792" y="2709"/>
                    </a:cubicBezTo>
                    <a:cubicBezTo>
                      <a:pt x="672" y="2801"/>
                      <a:pt x="553" y="2893"/>
                      <a:pt x="461" y="2975"/>
                    </a:cubicBezTo>
                    <a:cubicBezTo>
                      <a:pt x="359" y="3049"/>
                      <a:pt x="277" y="3132"/>
                      <a:pt x="203" y="3187"/>
                    </a:cubicBezTo>
                    <a:cubicBezTo>
                      <a:pt x="138" y="3242"/>
                      <a:pt x="83" y="3298"/>
                      <a:pt x="46" y="3325"/>
                    </a:cubicBezTo>
                    <a:lnTo>
                      <a:pt x="0" y="3380"/>
                    </a:lnTo>
                    <a:lnTo>
                      <a:pt x="37" y="3426"/>
                    </a:lnTo>
                    <a:cubicBezTo>
                      <a:pt x="83" y="3454"/>
                      <a:pt x="129" y="3509"/>
                      <a:pt x="194" y="3574"/>
                    </a:cubicBezTo>
                    <a:cubicBezTo>
                      <a:pt x="267" y="3629"/>
                      <a:pt x="350" y="3702"/>
                      <a:pt x="451" y="3785"/>
                    </a:cubicBezTo>
                    <a:cubicBezTo>
                      <a:pt x="543" y="3868"/>
                      <a:pt x="663" y="3960"/>
                      <a:pt x="792" y="4052"/>
                    </a:cubicBezTo>
                    <a:cubicBezTo>
                      <a:pt x="1040" y="4245"/>
                      <a:pt x="1353" y="4457"/>
                      <a:pt x="1712" y="4678"/>
                    </a:cubicBezTo>
                    <a:cubicBezTo>
                      <a:pt x="2089" y="4917"/>
                      <a:pt x="2494" y="5138"/>
                      <a:pt x="2899" y="5331"/>
                    </a:cubicBezTo>
                    <a:cubicBezTo>
                      <a:pt x="3847" y="5791"/>
                      <a:pt x="4850" y="6141"/>
                      <a:pt x="5881" y="6371"/>
                    </a:cubicBezTo>
                    <a:cubicBezTo>
                      <a:pt x="7004" y="6629"/>
                      <a:pt x="8145" y="6758"/>
                      <a:pt x="9304" y="6758"/>
                    </a:cubicBezTo>
                    <a:cubicBezTo>
                      <a:pt x="9342" y="6758"/>
                      <a:pt x="9380" y="6758"/>
                      <a:pt x="9418" y="6758"/>
                    </a:cubicBezTo>
                    <a:cubicBezTo>
                      <a:pt x="10522" y="6758"/>
                      <a:pt x="11633" y="6629"/>
                      <a:pt x="12718" y="6380"/>
                    </a:cubicBezTo>
                    <a:cubicBezTo>
                      <a:pt x="13749" y="6150"/>
                      <a:pt x="14752" y="5801"/>
                      <a:pt x="15700" y="5341"/>
                    </a:cubicBezTo>
                    <a:cubicBezTo>
                      <a:pt x="16105" y="5147"/>
                      <a:pt x="16510" y="4926"/>
                      <a:pt x="16896" y="4687"/>
                    </a:cubicBezTo>
                    <a:cubicBezTo>
                      <a:pt x="17246" y="4466"/>
                      <a:pt x="17559" y="4255"/>
                      <a:pt x="17816" y="4061"/>
                    </a:cubicBezTo>
                    <a:cubicBezTo>
                      <a:pt x="17936" y="3960"/>
                      <a:pt x="18056" y="3868"/>
                      <a:pt x="18148" y="3785"/>
                    </a:cubicBezTo>
                    <a:cubicBezTo>
                      <a:pt x="18249" y="3712"/>
                      <a:pt x="18332" y="3638"/>
                      <a:pt x="18405" y="3574"/>
                    </a:cubicBezTo>
                    <a:cubicBezTo>
                      <a:pt x="18470" y="3518"/>
                      <a:pt x="18525" y="3463"/>
                      <a:pt x="18562" y="3426"/>
                    </a:cubicBezTo>
                    <a:lnTo>
                      <a:pt x="18608" y="3380"/>
                    </a:lnTo>
                    <a:lnTo>
                      <a:pt x="18562" y="3325"/>
                    </a:lnTo>
                    <a:cubicBezTo>
                      <a:pt x="18516" y="3298"/>
                      <a:pt x="18470" y="3242"/>
                      <a:pt x="18405" y="3178"/>
                    </a:cubicBezTo>
                    <a:cubicBezTo>
                      <a:pt x="18332" y="3123"/>
                      <a:pt x="18249" y="3049"/>
                      <a:pt x="18148" y="2966"/>
                    </a:cubicBezTo>
                    <a:cubicBezTo>
                      <a:pt x="18056" y="2883"/>
                      <a:pt x="17936" y="2791"/>
                      <a:pt x="17816" y="2699"/>
                    </a:cubicBezTo>
                    <a:cubicBezTo>
                      <a:pt x="17559" y="2506"/>
                      <a:pt x="17246" y="2294"/>
                      <a:pt x="16896" y="2074"/>
                    </a:cubicBezTo>
                    <a:cubicBezTo>
                      <a:pt x="16510" y="1834"/>
                      <a:pt x="16105" y="1613"/>
                      <a:pt x="15700" y="1420"/>
                    </a:cubicBezTo>
                    <a:cubicBezTo>
                      <a:pt x="14752" y="960"/>
                      <a:pt x="13749" y="610"/>
                      <a:pt x="12718" y="380"/>
                    </a:cubicBezTo>
                    <a:cubicBezTo>
                      <a:pt x="11591" y="127"/>
                      <a:pt x="10445" y="1"/>
                      <a:pt x="9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39"/>
              <p:cNvSpPr/>
              <p:nvPr/>
            </p:nvSpPr>
            <p:spPr>
              <a:xfrm>
                <a:off x="4342405" y="2492085"/>
                <a:ext cx="458514" cy="1043300"/>
              </a:xfrm>
              <a:custGeom>
                <a:avLst/>
                <a:gdLst/>
                <a:ahLst/>
                <a:cxnLst/>
                <a:rect l="l" t="t" r="r" b="b"/>
                <a:pathLst>
                  <a:path w="6783" h="15434" extrusionOk="0">
                    <a:moveTo>
                      <a:pt x="3387" y="1"/>
                    </a:moveTo>
                    <a:lnTo>
                      <a:pt x="3341" y="47"/>
                    </a:lnTo>
                    <a:cubicBezTo>
                      <a:pt x="3313" y="74"/>
                      <a:pt x="3258" y="120"/>
                      <a:pt x="3194" y="176"/>
                    </a:cubicBezTo>
                    <a:cubicBezTo>
                      <a:pt x="3129" y="231"/>
                      <a:pt x="3065" y="304"/>
                      <a:pt x="2982" y="387"/>
                    </a:cubicBezTo>
                    <a:cubicBezTo>
                      <a:pt x="2899" y="470"/>
                      <a:pt x="2807" y="562"/>
                      <a:pt x="2715" y="663"/>
                    </a:cubicBezTo>
                    <a:cubicBezTo>
                      <a:pt x="2522" y="875"/>
                      <a:pt x="2310" y="1133"/>
                      <a:pt x="2089" y="1427"/>
                    </a:cubicBezTo>
                    <a:cubicBezTo>
                      <a:pt x="1850" y="1740"/>
                      <a:pt x="1629" y="2071"/>
                      <a:pt x="1427" y="2412"/>
                    </a:cubicBezTo>
                    <a:cubicBezTo>
                      <a:pt x="488" y="4022"/>
                      <a:pt x="1" y="5854"/>
                      <a:pt x="10" y="7722"/>
                    </a:cubicBezTo>
                    <a:cubicBezTo>
                      <a:pt x="10" y="8679"/>
                      <a:pt x="139" y="9627"/>
                      <a:pt x="396" y="10556"/>
                    </a:cubicBezTo>
                    <a:cubicBezTo>
                      <a:pt x="635" y="11421"/>
                      <a:pt x="985" y="12249"/>
                      <a:pt x="1436" y="13022"/>
                    </a:cubicBezTo>
                    <a:cubicBezTo>
                      <a:pt x="1639" y="13363"/>
                      <a:pt x="1850" y="13694"/>
                      <a:pt x="2089" y="14016"/>
                    </a:cubicBezTo>
                    <a:cubicBezTo>
                      <a:pt x="2283" y="14274"/>
                      <a:pt x="2494" y="14532"/>
                      <a:pt x="2715" y="14771"/>
                    </a:cubicBezTo>
                    <a:cubicBezTo>
                      <a:pt x="2807" y="14881"/>
                      <a:pt x="2908" y="14973"/>
                      <a:pt x="2982" y="15056"/>
                    </a:cubicBezTo>
                    <a:cubicBezTo>
                      <a:pt x="3065" y="15139"/>
                      <a:pt x="3139" y="15203"/>
                      <a:pt x="3194" y="15268"/>
                    </a:cubicBezTo>
                    <a:cubicBezTo>
                      <a:pt x="3258" y="15323"/>
                      <a:pt x="3313" y="15360"/>
                      <a:pt x="3341" y="15397"/>
                    </a:cubicBezTo>
                    <a:lnTo>
                      <a:pt x="3396" y="15433"/>
                    </a:lnTo>
                    <a:cubicBezTo>
                      <a:pt x="3396" y="15433"/>
                      <a:pt x="3415" y="15424"/>
                      <a:pt x="3442" y="15397"/>
                    </a:cubicBezTo>
                    <a:cubicBezTo>
                      <a:pt x="3470" y="15360"/>
                      <a:pt x="3525" y="15323"/>
                      <a:pt x="3589" y="15268"/>
                    </a:cubicBezTo>
                    <a:cubicBezTo>
                      <a:pt x="3645" y="15203"/>
                      <a:pt x="3718" y="15139"/>
                      <a:pt x="3801" y="15056"/>
                    </a:cubicBezTo>
                    <a:cubicBezTo>
                      <a:pt x="3884" y="14973"/>
                      <a:pt x="3976" y="14881"/>
                      <a:pt x="4068" y="14771"/>
                    </a:cubicBezTo>
                    <a:cubicBezTo>
                      <a:pt x="4556" y="14237"/>
                      <a:pt x="4979" y="13648"/>
                      <a:pt x="5347" y="13022"/>
                    </a:cubicBezTo>
                    <a:cubicBezTo>
                      <a:pt x="6286" y="11412"/>
                      <a:pt x="6774" y="9581"/>
                      <a:pt x="6774" y="7722"/>
                    </a:cubicBezTo>
                    <a:cubicBezTo>
                      <a:pt x="6783" y="5854"/>
                      <a:pt x="6295" y="4022"/>
                      <a:pt x="5356" y="2412"/>
                    </a:cubicBezTo>
                    <a:cubicBezTo>
                      <a:pt x="5154" y="2071"/>
                      <a:pt x="4933" y="1740"/>
                      <a:pt x="4703" y="1427"/>
                    </a:cubicBezTo>
                    <a:cubicBezTo>
                      <a:pt x="4482" y="1133"/>
                      <a:pt x="4261" y="875"/>
                      <a:pt x="4068" y="663"/>
                    </a:cubicBezTo>
                    <a:cubicBezTo>
                      <a:pt x="3976" y="562"/>
                      <a:pt x="3884" y="461"/>
                      <a:pt x="3801" y="387"/>
                    </a:cubicBezTo>
                    <a:cubicBezTo>
                      <a:pt x="3728" y="304"/>
                      <a:pt x="3645" y="231"/>
                      <a:pt x="3589" y="176"/>
                    </a:cubicBezTo>
                    <a:cubicBezTo>
                      <a:pt x="3525" y="120"/>
                      <a:pt x="3479" y="74"/>
                      <a:pt x="3442" y="47"/>
                    </a:cubicBezTo>
                    <a:lnTo>
                      <a:pt x="338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39"/>
              <p:cNvSpPr/>
              <p:nvPr/>
            </p:nvSpPr>
            <p:spPr>
              <a:xfrm>
                <a:off x="4014557" y="2584761"/>
                <a:ext cx="576133" cy="931358"/>
              </a:xfrm>
              <a:custGeom>
                <a:avLst/>
                <a:gdLst/>
                <a:ahLst/>
                <a:cxnLst/>
                <a:rect l="l" t="t" r="r" b="b"/>
                <a:pathLst>
                  <a:path w="8523" h="13778" extrusionOk="0">
                    <a:moveTo>
                      <a:pt x="314" y="1"/>
                    </a:moveTo>
                    <a:lnTo>
                      <a:pt x="295" y="56"/>
                    </a:lnTo>
                    <a:cubicBezTo>
                      <a:pt x="286" y="93"/>
                      <a:pt x="268" y="157"/>
                      <a:pt x="249" y="231"/>
                    </a:cubicBezTo>
                    <a:cubicBezTo>
                      <a:pt x="231" y="305"/>
                      <a:pt x="212" y="397"/>
                      <a:pt x="185" y="507"/>
                    </a:cubicBezTo>
                    <a:cubicBezTo>
                      <a:pt x="166" y="608"/>
                      <a:pt x="148" y="737"/>
                      <a:pt x="120" y="866"/>
                    </a:cubicBezTo>
                    <a:cubicBezTo>
                      <a:pt x="84" y="1133"/>
                      <a:pt x="47" y="1437"/>
                      <a:pt x="28" y="1795"/>
                    </a:cubicBezTo>
                    <a:cubicBezTo>
                      <a:pt x="1" y="2182"/>
                      <a:pt x="1" y="2559"/>
                      <a:pt x="19" y="2946"/>
                    </a:cubicBezTo>
                    <a:cubicBezTo>
                      <a:pt x="65" y="3838"/>
                      <a:pt x="222" y="4722"/>
                      <a:pt x="470" y="5568"/>
                    </a:cubicBezTo>
                    <a:cubicBezTo>
                      <a:pt x="746" y="6507"/>
                      <a:pt x="1133" y="7409"/>
                      <a:pt x="1630" y="8256"/>
                    </a:cubicBezTo>
                    <a:cubicBezTo>
                      <a:pt x="2117" y="9111"/>
                      <a:pt x="2706" y="9912"/>
                      <a:pt x="3378" y="10630"/>
                    </a:cubicBezTo>
                    <a:cubicBezTo>
                      <a:pt x="4004" y="11302"/>
                      <a:pt x="4703" y="11900"/>
                      <a:pt x="5458" y="12415"/>
                    </a:cubicBezTo>
                    <a:cubicBezTo>
                      <a:pt x="5789" y="12636"/>
                      <a:pt x="6120" y="12848"/>
                      <a:pt x="6470" y="13032"/>
                    </a:cubicBezTo>
                    <a:cubicBezTo>
                      <a:pt x="6792" y="13207"/>
                      <a:pt x="7087" y="13354"/>
                      <a:pt x="7354" y="13464"/>
                    </a:cubicBezTo>
                    <a:cubicBezTo>
                      <a:pt x="7473" y="13519"/>
                      <a:pt x="7593" y="13565"/>
                      <a:pt x="7703" y="13611"/>
                    </a:cubicBezTo>
                    <a:cubicBezTo>
                      <a:pt x="7805" y="13648"/>
                      <a:pt x="7897" y="13685"/>
                      <a:pt x="7979" y="13703"/>
                    </a:cubicBezTo>
                    <a:cubicBezTo>
                      <a:pt x="8053" y="13731"/>
                      <a:pt x="8117" y="13749"/>
                      <a:pt x="8154" y="13768"/>
                    </a:cubicBezTo>
                    <a:lnTo>
                      <a:pt x="8219" y="13777"/>
                    </a:lnTo>
                    <a:cubicBezTo>
                      <a:pt x="8219" y="13777"/>
                      <a:pt x="8219" y="13759"/>
                      <a:pt x="8237" y="13722"/>
                    </a:cubicBezTo>
                    <a:cubicBezTo>
                      <a:pt x="8246" y="13676"/>
                      <a:pt x="8265" y="13621"/>
                      <a:pt x="8283" y="13547"/>
                    </a:cubicBezTo>
                    <a:cubicBezTo>
                      <a:pt x="8301" y="13473"/>
                      <a:pt x="8320" y="13381"/>
                      <a:pt x="8338" y="13271"/>
                    </a:cubicBezTo>
                    <a:cubicBezTo>
                      <a:pt x="8357" y="13170"/>
                      <a:pt x="8384" y="13041"/>
                      <a:pt x="8403" y="12912"/>
                    </a:cubicBezTo>
                    <a:cubicBezTo>
                      <a:pt x="8449" y="12608"/>
                      <a:pt x="8485" y="12295"/>
                      <a:pt x="8504" y="11983"/>
                    </a:cubicBezTo>
                    <a:cubicBezTo>
                      <a:pt x="8522" y="11605"/>
                      <a:pt x="8522" y="11219"/>
                      <a:pt x="8504" y="10841"/>
                    </a:cubicBezTo>
                    <a:cubicBezTo>
                      <a:pt x="8449" y="9949"/>
                      <a:pt x="8301" y="9065"/>
                      <a:pt x="8053" y="8210"/>
                    </a:cubicBezTo>
                    <a:cubicBezTo>
                      <a:pt x="7768" y="7271"/>
                      <a:pt x="7390" y="6369"/>
                      <a:pt x="6903" y="5522"/>
                    </a:cubicBezTo>
                    <a:cubicBezTo>
                      <a:pt x="6415" y="4667"/>
                      <a:pt x="5826" y="3866"/>
                      <a:pt x="5154" y="3148"/>
                    </a:cubicBezTo>
                    <a:cubicBezTo>
                      <a:pt x="4528" y="2476"/>
                      <a:pt x="3829" y="1878"/>
                      <a:pt x="3074" y="1363"/>
                    </a:cubicBezTo>
                    <a:cubicBezTo>
                      <a:pt x="2743" y="1133"/>
                      <a:pt x="2412" y="930"/>
                      <a:pt x="2062" y="737"/>
                    </a:cubicBezTo>
                    <a:cubicBezTo>
                      <a:pt x="1740" y="571"/>
                      <a:pt x="1436" y="424"/>
                      <a:pt x="1179" y="314"/>
                    </a:cubicBezTo>
                    <a:cubicBezTo>
                      <a:pt x="1050" y="259"/>
                      <a:pt x="930" y="213"/>
                      <a:pt x="829" y="176"/>
                    </a:cubicBezTo>
                    <a:cubicBezTo>
                      <a:pt x="719" y="130"/>
                      <a:pt x="627" y="102"/>
                      <a:pt x="553" y="75"/>
                    </a:cubicBezTo>
                    <a:cubicBezTo>
                      <a:pt x="479" y="47"/>
                      <a:pt x="415" y="29"/>
                      <a:pt x="369" y="19"/>
                    </a:cubicBezTo>
                    <a:lnTo>
                      <a:pt x="31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39"/>
              <p:cNvSpPr/>
              <p:nvPr/>
            </p:nvSpPr>
            <p:spPr>
              <a:xfrm>
                <a:off x="3552393" y="2792353"/>
                <a:ext cx="1019641" cy="749386"/>
              </a:xfrm>
              <a:custGeom>
                <a:avLst/>
                <a:gdLst/>
                <a:ahLst/>
                <a:cxnLst/>
                <a:rect l="l" t="t" r="r" b="b"/>
                <a:pathLst>
                  <a:path w="15084" h="11086" extrusionOk="0">
                    <a:moveTo>
                      <a:pt x="1292" y="0"/>
                    </a:moveTo>
                    <a:cubicBezTo>
                      <a:pt x="1205" y="0"/>
                      <a:pt x="1121" y="1"/>
                      <a:pt x="1040" y="4"/>
                    </a:cubicBezTo>
                    <a:cubicBezTo>
                      <a:pt x="884" y="4"/>
                      <a:pt x="737" y="13"/>
                      <a:pt x="608" y="22"/>
                    </a:cubicBezTo>
                    <a:cubicBezTo>
                      <a:pt x="479" y="31"/>
                      <a:pt x="368" y="40"/>
                      <a:pt x="276" y="50"/>
                    </a:cubicBezTo>
                    <a:cubicBezTo>
                      <a:pt x="194" y="59"/>
                      <a:pt x="120" y="68"/>
                      <a:pt x="74" y="68"/>
                    </a:cubicBezTo>
                    <a:lnTo>
                      <a:pt x="0" y="86"/>
                    </a:lnTo>
                    <a:cubicBezTo>
                      <a:pt x="0" y="86"/>
                      <a:pt x="0" y="105"/>
                      <a:pt x="10" y="151"/>
                    </a:cubicBezTo>
                    <a:cubicBezTo>
                      <a:pt x="28" y="206"/>
                      <a:pt x="28" y="280"/>
                      <a:pt x="56" y="362"/>
                    </a:cubicBezTo>
                    <a:cubicBezTo>
                      <a:pt x="74" y="454"/>
                      <a:pt x="92" y="565"/>
                      <a:pt x="129" y="685"/>
                    </a:cubicBezTo>
                    <a:cubicBezTo>
                      <a:pt x="166" y="813"/>
                      <a:pt x="203" y="951"/>
                      <a:pt x="240" y="1099"/>
                    </a:cubicBezTo>
                    <a:cubicBezTo>
                      <a:pt x="332" y="1412"/>
                      <a:pt x="460" y="1761"/>
                      <a:pt x="617" y="2148"/>
                    </a:cubicBezTo>
                    <a:cubicBezTo>
                      <a:pt x="792" y="2571"/>
                      <a:pt x="985" y="2976"/>
                      <a:pt x="1197" y="3381"/>
                    </a:cubicBezTo>
                    <a:cubicBezTo>
                      <a:pt x="1703" y="4310"/>
                      <a:pt x="2310" y="5175"/>
                      <a:pt x="3010" y="5976"/>
                    </a:cubicBezTo>
                    <a:cubicBezTo>
                      <a:pt x="3764" y="6841"/>
                      <a:pt x="4620" y="7614"/>
                      <a:pt x="5559" y="8286"/>
                    </a:cubicBezTo>
                    <a:cubicBezTo>
                      <a:pt x="6488" y="8958"/>
                      <a:pt x="7491" y="9528"/>
                      <a:pt x="8549" y="9979"/>
                    </a:cubicBezTo>
                    <a:cubicBezTo>
                      <a:pt x="9525" y="10384"/>
                      <a:pt x="10537" y="10688"/>
                      <a:pt x="11577" y="10881"/>
                    </a:cubicBezTo>
                    <a:cubicBezTo>
                      <a:pt x="12019" y="10964"/>
                      <a:pt x="12470" y="11019"/>
                      <a:pt x="12921" y="11047"/>
                    </a:cubicBezTo>
                    <a:cubicBezTo>
                      <a:pt x="13261" y="11069"/>
                      <a:pt x="13577" y="11086"/>
                      <a:pt x="13858" y="11086"/>
                    </a:cubicBezTo>
                    <a:cubicBezTo>
                      <a:pt x="13918" y="11086"/>
                      <a:pt x="13977" y="11085"/>
                      <a:pt x="14034" y="11083"/>
                    </a:cubicBezTo>
                    <a:cubicBezTo>
                      <a:pt x="14191" y="11083"/>
                      <a:pt x="14338" y="11074"/>
                      <a:pt x="14467" y="11065"/>
                    </a:cubicBezTo>
                    <a:cubicBezTo>
                      <a:pt x="14595" y="11056"/>
                      <a:pt x="14706" y="11047"/>
                      <a:pt x="14789" y="11037"/>
                    </a:cubicBezTo>
                    <a:cubicBezTo>
                      <a:pt x="14881" y="11028"/>
                      <a:pt x="14954" y="11019"/>
                      <a:pt x="15000" y="11010"/>
                    </a:cubicBezTo>
                    <a:lnTo>
                      <a:pt x="15083" y="11001"/>
                    </a:lnTo>
                    <a:cubicBezTo>
                      <a:pt x="15083" y="11001"/>
                      <a:pt x="15083" y="10982"/>
                      <a:pt x="15065" y="10927"/>
                    </a:cubicBezTo>
                    <a:cubicBezTo>
                      <a:pt x="15056" y="10881"/>
                      <a:pt x="15046" y="10807"/>
                      <a:pt x="15028" y="10724"/>
                    </a:cubicBezTo>
                    <a:cubicBezTo>
                      <a:pt x="15000" y="10632"/>
                      <a:pt x="14982" y="10522"/>
                      <a:pt x="14945" y="10402"/>
                    </a:cubicBezTo>
                    <a:cubicBezTo>
                      <a:pt x="14908" y="10283"/>
                      <a:pt x="14872" y="10136"/>
                      <a:pt x="14835" y="9988"/>
                    </a:cubicBezTo>
                    <a:cubicBezTo>
                      <a:pt x="14743" y="9685"/>
                      <a:pt x="14614" y="9326"/>
                      <a:pt x="14457" y="8939"/>
                    </a:cubicBezTo>
                    <a:cubicBezTo>
                      <a:pt x="14283" y="8525"/>
                      <a:pt x="14089" y="8111"/>
                      <a:pt x="13868" y="7715"/>
                    </a:cubicBezTo>
                    <a:cubicBezTo>
                      <a:pt x="13372" y="6786"/>
                      <a:pt x="12764" y="5912"/>
                      <a:pt x="12065" y="5120"/>
                    </a:cubicBezTo>
                    <a:cubicBezTo>
                      <a:pt x="10546" y="3390"/>
                      <a:pt x="8660" y="2019"/>
                      <a:pt x="6534" y="1108"/>
                    </a:cubicBezTo>
                    <a:cubicBezTo>
                      <a:pt x="5559" y="694"/>
                      <a:pt x="4546" y="390"/>
                      <a:pt x="3507" y="197"/>
                    </a:cubicBezTo>
                    <a:cubicBezTo>
                      <a:pt x="3056" y="123"/>
                      <a:pt x="2605" y="59"/>
                      <a:pt x="2154" y="31"/>
                    </a:cubicBezTo>
                    <a:cubicBezTo>
                      <a:pt x="1843" y="10"/>
                      <a:pt x="1553" y="0"/>
                      <a:pt x="12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39"/>
              <p:cNvSpPr/>
              <p:nvPr/>
            </p:nvSpPr>
            <p:spPr>
              <a:xfrm>
                <a:off x="4566964" y="3530923"/>
                <a:ext cx="3785" cy="5678"/>
              </a:xfrm>
              <a:custGeom>
                <a:avLst/>
                <a:gdLst/>
                <a:ahLst/>
                <a:cxnLst/>
                <a:rect l="l" t="t" r="r" b="b"/>
                <a:pathLst>
                  <a:path w="56" h="84" extrusionOk="0">
                    <a:moveTo>
                      <a:pt x="56" y="1"/>
                    </a:moveTo>
                    <a:lnTo>
                      <a:pt x="1" y="84"/>
                    </a:lnTo>
                    <a:lnTo>
                      <a:pt x="56" y="75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F59B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39"/>
              <p:cNvSpPr/>
              <p:nvPr/>
            </p:nvSpPr>
            <p:spPr>
              <a:xfrm>
                <a:off x="3312895" y="3312516"/>
                <a:ext cx="1258530" cy="457973"/>
              </a:xfrm>
              <a:custGeom>
                <a:avLst/>
                <a:gdLst/>
                <a:ahLst/>
                <a:cxnLst/>
                <a:rect l="l" t="t" r="r" b="b"/>
                <a:pathLst>
                  <a:path w="18618" h="6775" extrusionOk="0">
                    <a:moveTo>
                      <a:pt x="9297" y="1"/>
                    </a:moveTo>
                    <a:cubicBezTo>
                      <a:pt x="8155" y="1"/>
                      <a:pt x="7012" y="127"/>
                      <a:pt x="5890" y="379"/>
                    </a:cubicBezTo>
                    <a:cubicBezTo>
                      <a:pt x="4859" y="618"/>
                      <a:pt x="3856" y="968"/>
                      <a:pt x="2908" y="1428"/>
                    </a:cubicBezTo>
                    <a:cubicBezTo>
                      <a:pt x="2503" y="1621"/>
                      <a:pt x="2108" y="1842"/>
                      <a:pt x="1721" y="2082"/>
                    </a:cubicBezTo>
                    <a:cubicBezTo>
                      <a:pt x="1372" y="2302"/>
                      <a:pt x="1059" y="2514"/>
                      <a:pt x="801" y="2707"/>
                    </a:cubicBezTo>
                    <a:cubicBezTo>
                      <a:pt x="672" y="2809"/>
                      <a:pt x="562" y="2891"/>
                      <a:pt x="461" y="2974"/>
                    </a:cubicBezTo>
                    <a:cubicBezTo>
                      <a:pt x="350" y="3066"/>
                      <a:pt x="276" y="3131"/>
                      <a:pt x="203" y="3195"/>
                    </a:cubicBezTo>
                    <a:cubicBezTo>
                      <a:pt x="138" y="3250"/>
                      <a:pt x="92" y="3306"/>
                      <a:pt x="46" y="3333"/>
                    </a:cubicBezTo>
                    <a:lnTo>
                      <a:pt x="0" y="3388"/>
                    </a:lnTo>
                    <a:lnTo>
                      <a:pt x="46" y="3444"/>
                    </a:lnTo>
                    <a:cubicBezTo>
                      <a:pt x="83" y="3471"/>
                      <a:pt x="138" y="3526"/>
                      <a:pt x="203" y="3582"/>
                    </a:cubicBezTo>
                    <a:cubicBezTo>
                      <a:pt x="276" y="3646"/>
                      <a:pt x="359" y="3720"/>
                      <a:pt x="461" y="3802"/>
                    </a:cubicBezTo>
                    <a:cubicBezTo>
                      <a:pt x="553" y="3876"/>
                      <a:pt x="672" y="3968"/>
                      <a:pt x="801" y="4069"/>
                    </a:cubicBezTo>
                    <a:cubicBezTo>
                      <a:pt x="1059" y="4263"/>
                      <a:pt x="1362" y="4474"/>
                      <a:pt x="1721" y="4695"/>
                    </a:cubicBezTo>
                    <a:cubicBezTo>
                      <a:pt x="2108" y="4934"/>
                      <a:pt x="2503" y="5155"/>
                      <a:pt x="2908" y="5349"/>
                    </a:cubicBezTo>
                    <a:cubicBezTo>
                      <a:pt x="3865" y="5809"/>
                      <a:pt x="4869" y="6158"/>
                      <a:pt x="5899" y="6398"/>
                    </a:cubicBezTo>
                    <a:cubicBezTo>
                      <a:pt x="7013" y="6646"/>
                      <a:pt x="8163" y="6775"/>
                      <a:pt x="9313" y="6775"/>
                    </a:cubicBezTo>
                    <a:cubicBezTo>
                      <a:pt x="10464" y="6775"/>
                      <a:pt x="11614" y="6646"/>
                      <a:pt x="12727" y="6388"/>
                    </a:cubicBezTo>
                    <a:cubicBezTo>
                      <a:pt x="13758" y="6149"/>
                      <a:pt x="14761" y="5799"/>
                      <a:pt x="15718" y="5339"/>
                    </a:cubicBezTo>
                    <a:cubicBezTo>
                      <a:pt x="16123" y="5146"/>
                      <a:pt x="16519" y="4925"/>
                      <a:pt x="16905" y="4686"/>
                    </a:cubicBezTo>
                    <a:cubicBezTo>
                      <a:pt x="17264" y="4465"/>
                      <a:pt x="17568" y="4263"/>
                      <a:pt x="17826" y="4060"/>
                    </a:cubicBezTo>
                    <a:cubicBezTo>
                      <a:pt x="17954" y="3968"/>
                      <a:pt x="18065" y="3885"/>
                      <a:pt x="18175" y="3802"/>
                    </a:cubicBezTo>
                    <a:cubicBezTo>
                      <a:pt x="18277" y="3720"/>
                      <a:pt x="18350" y="3646"/>
                      <a:pt x="18424" y="3582"/>
                    </a:cubicBezTo>
                    <a:cubicBezTo>
                      <a:pt x="18488" y="3526"/>
                      <a:pt x="18543" y="3471"/>
                      <a:pt x="18580" y="3444"/>
                    </a:cubicBezTo>
                    <a:lnTo>
                      <a:pt x="18617" y="3388"/>
                    </a:lnTo>
                    <a:lnTo>
                      <a:pt x="18562" y="3333"/>
                    </a:lnTo>
                    <a:cubicBezTo>
                      <a:pt x="18534" y="3306"/>
                      <a:pt x="18479" y="3250"/>
                      <a:pt x="18405" y="3195"/>
                    </a:cubicBezTo>
                    <a:cubicBezTo>
                      <a:pt x="18341" y="3140"/>
                      <a:pt x="18258" y="3057"/>
                      <a:pt x="18157" y="2983"/>
                    </a:cubicBezTo>
                    <a:cubicBezTo>
                      <a:pt x="18056" y="2901"/>
                      <a:pt x="17945" y="2809"/>
                      <a:pt x="17816" y="2717"/>
                    </a:cubicBezTo>
                    <a:cubicBezTo>
                      <a:pt x="17559" y="2523"/>
                      <a:pt x="17246" y="2312"/>
                      <a:pt x="16896" y="2091"/>
                    </a:cubicBezTo>
                    <a:cubicBezTo>
                      <a:pt x="16510" y="1852"/>
                      <a:pt x="16114" y="1631"/>
                      <a:pt x="15700" y="1437"/>
                    </a:cubicBezTo>
                    <a:cubicBezTo>
                      <a:pt x="14752" y="977"/>
                      <a:pt x="13758" y="628"/>
                      <a:pt x="12727" y="388"/>
                    </a:cubicBezTo>
                    <a:cubicBezTo>
                      <a:pt x="11600" y="130"/>
                      <a:pt x="10449" y="1"/>
                      <a:pt x="92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30" name="Google Shape;1630;p39"/>
            <p:cNvSpPr/>
            <p:nvPr/>
          </p:nvSpPr>
          <p:spPr>
            <a:xfrm>
              <a:off x="4479831" y="1885600"/>
              <a:ext cx="280056" cy="474264"/>
            </a:xfrm>
            <a:custGeom>
              <a:avLst/>
              <a:gdLst/>
              <a:ahLst/>
              <a:cxnLst/>
              <a:rect l="l" t="t" r="r" b="b"/>
              <a:pathLst>
                <a:path w="4143" h="7016" extrusionOk="0">
                  <a:moveTo>
                    <a:pt x="1428" y="0"/>
                  </a:moveTo>
                  <a:lnTo>
                    <a:pt x="1428" y="0"/>
                  </a:lnTo>
                  <a:cubicBezTo>
                    <a:pt x="1630" y="1445"/>
                    <a:pt x="112" y="4141"/>
                    <a:pt x="47" y="5651"/>
                  </a:cubicBezTo>
                  <a:cubicBezTo>
                    <a:pt x="1" y="6918"/>
                    <a:pt x="939" y="7016"/>
                    <a:pt x="1231" y="7016"/>
                  </a:cubicBezTo>
                  <a:cubicBezTo>
                    <a:pt x="1285" y="7016"/>
                    <a:pt x="1317" y="7013"/>
                    <a:pt x="1317" y="7013"/>
                  </a:cubicBezTo>
                  <a:cubicBezTo>
                    <a:pt x="4142" y="6212"/>
                    <a:pt x="1428" y="1"/>
                    <a:pt x="1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" name="Google Shape;1635;p40"/>
          <p:cNvSpPr txBox="1">
            <a:spLocks noGrp="1"/>
          </p:cNvSpPr>
          <p:nvPr>
            <p:ph type="ctrTitle" idx="2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1"/>
                </a:solidFill>
              </a:rPr>
              <a:t>Our Success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636" name="Google Shape;1636;p40"/>
          <p:cNvSpPr txBox="1">
            <a:spLocks noGrp="1"/>
          </p:cNvSpPr>
          <p:nvPr>
            <p:ph type="title"/>
          </p:nvPr>
        </p:nvSpPr>
        <p:spPr>
          <a:xfrm>
            <a:off x="1013925" y="1921675"/>
            <a:ext cx="1707000" cy="8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90%</a:t>
            </a:r>
            <a:endParaRPr/>
          </a:p>
        </p:txBody>
      </p:sp>
      <p:sp>
        <p:nvSpPr>
          <p:cNvPr id="1637" name="Google Shape;1637;p40"/>
          <p:cNvSpPr txBox="1">
            <a:spLocks noGrp="1"/>
          </p:cNvSpPr>
          <p:nvPr>
            <p:ph type="subTitle" idx="1"/>
          </p:nvPr>
        </p:nvSpPr>
        <p:spPr>
          <a:xfrm>
            <a:off x="1014175" y="2642075"/>
            <a:ext cx="17067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grpSp>
        <p:nvGrpSpPr>
          <p:cNvPr id="1638" name="Google Shape;1638;p40"/>
          <p:cNvGrpSpPr/>
          <p:nvPr/>
        </p:nvGrpSpPr>
        <p:grpSpPr>
          <a:xfrm>
            <a:off x="2988333" y="1244441"/>
            <a:ext cx="5563525" cy="3177202"/>
            <a:chOff x="233350" y="949250"/>
            <a:chExt cx="7137300" cy="3802300"/>
          </a:xfrm>
        </p:grpSpPr>
        <p:sp>
          <p:nvSpPr>
            <p:cNvPr id="1639" name="Google Shape;1639;p40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0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0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0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0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0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0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0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0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0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0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0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0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0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0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0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0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0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0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0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0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0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0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0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0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0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0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0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0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0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0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0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0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0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0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0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0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0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0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0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0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0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0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0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0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0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0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0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0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0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0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0" name="Google Shape;1690;p40"/>
          <p:cNvSpPr/>
          <p:nvPr/>
        </p:nvSpPr>
        <p:spPr>
          <a:xfrm>
            <a:off x="4203425" y="3150450"/>
            <a:ext cx="311100" cy="3111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1" name="Google Shape;1691;p40"/>
          <p:cNvSpPr/>
          <p:nvPr/>
        </p:nvSpPr>
        <p:spPr>
          <a:xfrm>
            <a:off x="7534525" y="3588275"/>
            <a:ext cx="311100" cy="3111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2" name="Google Shape;1692;p40"/>
          <p:cNvSpPr/>
          <p:nvPr/>
        </p:nvSpPr>
        <p:spPr>
          <a:xfrm>
            <a:off x="5650150" y="1758275"/>
            <a:ext cx="311100" cy="3111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693" name="Google Shape;1693;p40"/>
          <p:cNvCxnSpPr>
            <a:stCxn id="1636" idx="3"/>
            <a:endCxn id="1690" idx="2"/>
          </p:cNvCxnSpPr>
          <p:nvPr/>
        </p:nvCxnSpPr>
        <p:spPr>
          <a:xfrm>
            <a:off x="2720925" y="2358775"/>
            <a:ext cx="1482600" cy="947100"/>
          </a:xfrm>
          <a:prstGeom prst="bentConnector3">
            <a:avLst>
              <a:gd name="adj1" fmla="val 49997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94" name="Google Shape;1694;p40"/>
          <p:cNvCxnSpPr>
            <a:stCxn id="1636" idx="3"/>
            <a:endCxn id="1692" idx="2"/>
          </p:cNvCxnSpPr>
          <p:nvPr/>
        </p:nvCxnSpPr>
        <p:spPr>
          <a:xfrm rot="10800000" flipH="1">
            <a:off x="2720925" y="1913875"/>
            <a:ext cx="2929200" cy="4449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95" name="Google Shape;1695;p40"/>
          <p:cNvCxnSpPr>
            <a:stCxn id="1636" idx="3"/>
            <a:endCxn id="1691" idx="2"/>
          </p:cNvCxnSpPr>
          <p:nvPr/>
        </p:nvCxnSpPr>
        <p:spPr>
          <a:xfrm>
            <a:off x="2720925" y="2358775"/>
            <a:ext cx="4813500" cy="1385100"/>
          </a:xfrm>
          <a:prstGeom prst="bentConnector3">
            <a:avLst>
              <a:gd name="adj1" fmla="val 50001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0" name="Google Shape;1700;p41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Our Facilities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701" name="Google Shape;1701;p41"/>
          <p:cNvSpPr txBox="1">
            <a:spLocks noGrp="1"/>
          </p:cNvSpPr>
          <p:nvPr>
            <p:ph type="ctrTitle" idx="2"/>
          </p:nvPr>
        </p:nvSpPr>
        <p:spPr>
          <a:xfrm>
            <a:off x="1187550" y="1422550"/>
            <a:ext cx="20952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702" name="Google Shape;1702;p41"/>
          <p:cNvSpPr txBox="1">
            <a:spLocks noGrp="1"/>
          </p:cNvSpPr>
          <p:nvPr>
            <p:ph type="subTitle" idx="1"/>
          </p:nvPr>
        </p:nvSpPr>
        <p:spPr>
          <a:xfrm>
            <a:off x="1401525" y="1928821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smallest planet in the Solar System</a:t>
            </a:r>
            <a:endParaRPr/>
          </a:p>
        </p:txBody>
      </p:sp>
      <p:sp>
        <p:nvSpPr>
          <p:cNvPr id="1703" name="Google Shape;1703;p41"/>
          <p:cNvSpPr txBox="1">
            <a:spLocks noGrp="1"/>
          </p:cNvSpPr>
          <p:nvPr>
            <p:ph type="ctrTitle" idx="3"/>
          </p:nvPr>
        </p:nvSpPr>
        <p:spPr>
          <a:xfrm>
            <a:off x="3149725" y="1425325"/>
            <a:ext cx="28719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704" name="Google Shape;1704;p41"/>
          <p:cNvSpPr txBox="1">
            <a:spLocks noGrp="1"/>
          </p:cNvSpPr>
          <p:nvPr>
            <p:ph type="subTitle" idx="4"/>
          </p:nvPr>
        </p:nvSpPr>
        <p:spPr>
          <a:xfrm>
            <a:off x="3645084" y="1931599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1705" name="Google Shape;1705;p41"/>
          <p:cNvSpPr txBox="1">
            <a:spLocks noGrp="1"/>
          </p:cNvSpPr>
          <p:nvPr>
            <p:ph type="ctrTitle" idx="5"/>
          </p:nvPr>
        </p:nvSpPr>
        <p:spPr>
          <a:xfrm>
            <a:off x="5871272" y="1422550"/>
            <a:ext cx="20430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706" name="Google Shape;1706;p41"/>
          <p:cNvSpPr txBox="1">
            <a:spLocks noGrp="1"/>
          </p:cNvSpPr>
          <p:nvPr>
            <p:ph type="subTitle" idx="6"/>
          </p:nvPr>
        </p:nvSpPr>
        <p:spPr>
          <a:xfrm>
            <a:off x="5871263" y="1928821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707" name="Google Shape;1707;p41"/>
          <p:cNvSpPr txBox="1">
            <a:spLocks noGrp="1"/>
          </p:cNvSpPr>
          <p:nvPr>
            <p:ph type="ctrTitle" idx="7"/>
          </p:nvPr>
        </p:nvSpPr>
        <p:spPr>
          <a:xfrm>
            <a:off x="1188658" y="2982050"/>
            <a:ext cx="2094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708" name="Google Shape;1708;p41"/>
          <p:cNvSpPr txBox="1">
            <a:spLocks noGrp="1"/>
          </p:cNvSpPr>
          <p:nvPr>
            <p:ph type="subTitle" idx="8"/>
          </p:nvPr>
        </p:nvSpPr>
        <p:spPr>
          <a:xfrm>
            <a:off x="1401525" y="3488318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in the Solar System</a:t>
            </a:r>
            <a:endParaRPr/>
          </a:p>
        </p:txBody>
      </p:sp>
      <p:sp>
        <p:nvSpPr>
          <p:cNvPr id="1709" name="Google Shape;1709;p41"/>
          <p:cNvSpPr txBox="1">
            <a:spLocks noGrp="1"/>
          </p:cNvSpPr>
          <p:nvPr>
            <p:ph type="ctrTitle" idx="9"/>
          </p:nvPr>
        </p:nvSpPr>
        <p:spPr>
          <a:xfrm>
            <a:off x="3150490" y="2984825"/>
            <a:ext cx="28719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710" name="Google Shape;1710;p41"/>
          <p:cNvSpPr txBox="1">
            <a:spLocks noGrp="1"/>
          </p:cNvSpPr>
          <p:nvPr>
            <p:ph type="subTitle" idx="13"/>
          </p:nvPr>
        </p:nvSpPr>
        <p:spPr>
          <a:xfrm>
            <a:off x="3645775" y="3491096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1711" name="Google Shape;1711;p41"/>
          <p:cNvSpPr txBox="1">
            <a:spLocks noGrp="1"/>
          </p:cNvSpPr>
          <p:nvPr>
            <p:ph type="ctrTitle" idx="14"/>
          </p:nvPr>
        </p:nvSpPr>
        <p:spPr>
          <a:xfrm>
            <a:off x="5871272" y="2982050"/>
            <a:ext cx="2094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712" name="Google Shape;1712;p41"/>
          <p:cNvSpPr txBox="1">
            <a:spLocks noGrp="1"/>
          </p:cNvSpPr>
          <p:nvPr>
            <p:ph type="subTitle" idx="15"/>
          </p:nvPr>
        </p:nvSpPr>
        <p:spPr>
          <a:xfrm>
            <a:off x="5871263" y="3488318"/>
            <a:ext cx="18813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7" name="Google Shape;1717;p42"/>
          <p:cNvSpPr txBox="1">
            <a:spLocks noGrp="1"/>
          </p:cNvSpPr>
          <p:nvPr>
            <p:ph type="title"/>
          </p:nvPr>
        </p:nvSpPr>
        <p:spPr>
          <a:xfrm>
            <a:off x="1032350" y="1172600"/>
            <a:ext cx="5398800" cy="24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2" name="Google Shape;1722;p43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16201" y="1419024"/>
            <a:ext cx="4267450" cy="3384701"/>
          </a:xfrm>
          <a:prstGeom prst="rect">
            <a:avLst/>
          </a:prstGeom>
          <a:noFill/>
          <a:ln>
            <a:noFill/>
          </a:ln>
        </p:spPr>
      </p:pic>
      <p:sp>
        <p:nvSpPr>
          <p:cNvPr id="1723" name="Google Shape;1723;p43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Statistics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724" name="Google Shape;1724;p43"/>
          <p:cNvSpPr txBox="1">
            <a:spLocks noGrp="1"/>
          </p:cNvSpPr>
          <p:nvPr>
            <p:ph type="subTitle" idx="4294967295"/>
          </p:nvPr>
        </p:nvSpPr>
        <p:spPr>
          <a:xfrm>
            <a:off x="4808342" y="1962740"/>
            <a:ext cx="1818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To modify this graph</a:t>
            </a:r>
            <a:r>
              <a:rPr lang="en" sz="1400">
                <a:solidFill>
                  <a:schemeClr val="dk1"/>
                </a:solidFill>
              </a:rPr>
              <a:t>, </a:t>
            </a:r>
            <a:r>
              <a:rPr lang="en" sz="1400"/>
              <a:t>click on it</a:t>
            </a:r>
            <a:endParaRPr sz="1400"/>
          </a:p>
        </p:txBody>
      </p:sp>
      <p:sp>
        <p:nvSpPr>
          <p:cNvPr id="1725" name="Google Shape;1725;p43"/>
          <p:cNvSpPr txBox="1">
            <a:spLocks noGrp="1"/>
          </p:cNvSpPr>
          <p:nvPr>
            <p:ph type="ctrTitle" idx="4294967295"/>
          </p:nvPr>
        </p:nvSpPr>
        <p:spPr>
          <a:xfrm>
            <a:off x="5394842" y="1652375"/>
            <a:ext cx="12315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Mars</a:t>
            </a:r>
            <a:endParaRPr sz="2000"/>
          </a:p>
        </p:txBody>
      </p:sp>
      <p:sp>
        <p:nvSpPr>
          <p:cNvPr id="1726" name="Google Shape;1726;p43"/>
          <p:cNvSpPr txBox="1">
            <a:spLocks noGrp="1"/>
          </p:cNvSpPr>
          <p:nvPr>
            <p:ph type="subTitle" idx="4294967295"/>
          </p:nvPr>
        </p:nvSpPr>
        <p:spPr>
          <a:xfrm>
            <a:off x="4442176" y="2997975"/>
            <a:ext cx="218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Follow the link,</a:t>
            </a:r>
            <a:br>
              <a:rPr lang="en" sz="1400"/>
            </a:br>
            <a:r>
              <a:rPr lang="en" sz="1400"/>
              <a:t>change the data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1727" name="Google Shape;1727;p43"/>
          <p:cNvSpPr txBox="1">
            <a:spLocks noGrp="1"/>
          </p:cNvSpPr>
          <p:nvPr>
            <p:ph type="ctrTitle" idx="4294967295"/>
          </p:nvPr>
        </p:nvSpPr>
        <p:spPr>
          <a:xfrm>
            <a:off x="5394842" y="2687600"/>
            <a:ext cx="12315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Venus</a:t>
            </a:r>
            <a:endParaRPr sz="2000">
              <a:solidFill>
                <a:schemeClr val="accent2"/>
              </a:solidFill>
            </a:endParaRPr>
          </a:p>
        </p:txBody>
      </p:sp>
      <p:sp>
        <p:nvSpPr>
          <p:cNvPr id="1728" name="Google Shape;1728;p43"/>
          <p:cNvSpPr txBox="1">
            <a:spLocks noGrp="1"/>
          </p:cNvSpPr>
          <p:nvPr>
            <p:ph type="subTitle" idx="4294967295"/>
          </p:nvPr>
        </p:nvSpPr>
        <p:spPr>
          <a:xfrm>
            <a:off x="4808342" y="4037828"/>
            <a:ext cx="1818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And paste the new graph here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1729" name="Google Shape;1729;p43"/>
          <p:cNvSpPr txBox="1">
            <a:spLocks noGrp="1"/>
          </p:cNvSpPr>
          <p:nvPr>
            <p:ph type="ctrTitle" idx="4294967295"/>
          </p:nvPr>
        </p:nvSpPr>
        <p:spPr>
          <a:xfrm>
            <a:off x="5394842" y="3727462"/>
            <a:ext cx="12315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3"/>
                </a:solidFill>
              </a:rPr>
              <a:t>Mercury</a:t>
            </a:r>
            <a:endParaRPr sz="2000">
              <a:solidFill>
                <a:schemeClr val="accent3"/>
              </a:solidFill>
            </a:endParaRPr>
          </a:p>
        </p:txBody>
      </p:sp>
      <p:sp>
        <p:nvSpPr>
          <p:cNvPr id="1730" name="Google Shape;1730;p43"/>
          <p:cNvSpPr/>
          <p:nvPr/>
        </p:nvSpPr>
        <p:spPr>
          <a:xfrm>
            <a:off x="6805800" y="1721550"/>
            <a:ext cx="677400" cy="677400"/>
          </a:xfrm>
          <a:prstGeom prst="pie">
            <a:avLst>
              <a:gd name="adj1" fmla="val 5995752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1" name="Google Shape;1731;p43"/>
          <p:cNvSpPr/>
          <p:nvPr/>
        </p:nvSpPr>
        <p:spPr>
          <a:xfrm>
            <a:off x="6805800" y="2772675"/>
            <a:ext cx="677400" cy="677400"/>
          </a:xfrm>
          <a:prstGeom prst="pie">
            <a:avLst>
              <a:gd name="adj1" fmla="val 20155089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2" name="Google Shape;1732;p43"/>
          <p:cNvSpPr/>
          <p:nvPr/>
        </p:nvSpPr>
        <p:spPr>
          <a:xfrm>
            <a:off x="6805800" y="3823800"/>
            <a:ext cx="677400" cy="677400"/>
          </a:xfrm>
          <a:prstGeom prst="pie">
            <a:avLst>
              <a:gd name="adj1" fmla="val 1888661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3" name="Google Shape;1733;p43"/>
          <p:cNvSpPr txBox="1">
            <a:spLocks noGrp="1"/>
          </p:cNvSpPr>
          <p:nvPr>
            <p:ph type="ctrTitle" idx="4294967295"/>
          </p:nvPr>
        </p:nvSpPr>
        <p:spPr>
          <a:xfrm>
            <a:off x="7606048" y="1867800"/>
            <a:ext cx="9453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45%</a:t>
            </a:r>
            <a:endParaRPr sz="2000"/>
          </a:p>
        </p:txBody>
      </p:sp>
      <p:sp>
        <p:nvSpPr>
          <p:cNvPr id="1734" name="Google Shape;1734;p43"/>
          <p:cNvSpPr txBox="1">
            <a:spLocks noGrp="1"/>
          </p:cNvSpPr>
          <p:nvPr>
            <p:ph type="ctrTitle" idx="4294967295"/>
          </p:nvPr>
        </p:nvSpPr>
        <p:spPr>
          <a:xfrm>
            <a:off x="7606048" y="2924530"/>
            <a:ext cx="9453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80%</a:t>
            </a:r>
            <a:endParaRPr sz="2000">
              <a:solidFill>
                <a:schemeClr val="accent2"/>
              </a:solidFill>
            </a:endParaRPr>
          </a:p>
        </p:txBody>
      </p:sp>
      <p:sp>
        <p:nvSpPr>
          <p:cNvPr id="1735" name="Google Shape;1735;p43"/>
          <p:cNvSpPr txBox="1">
            <a:spLocks noGrp="1"/>
          </p:cNvSpPr>
          <p:nvPr>
            <p:ph type="ctrTitle" idx="4294967295"/>
          </p:nvPr>
        </p:nvSpPr>
        <p:spPr>
          <a:xfrm>
            <a:off x="7606048" y="3970048"/>
            <a:ext cx="9453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3"/>
                </a:solidFill>
              </a:rPr>
              <a:t>60%</a:t>
            </a:r>
            <a:endParaRPr sz="2000">
              <a:solidFill>
                <a:schemeClr val="accent3"/>
              </a:solidFill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Google Shape;1740;p44"/>
          <p:cNvSpPr txBox="1">
            <a:spLocks noGrp="1"/>
          </p:cNvSpPr>
          <p:nvPr>
            <p:ph type="ctrTitle" idx="4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Teachers</a:t>
            </a:r>
            <a:endParaRPr/>
          </a:p>
        </p:txBody>
      </p:sp>
      <p:sp>
        <p:nvSpPr>
          <p:cNvPr id="1741" name="Google Shape;1741;p44"/>
          <p:cNvSpPr txBox="1">
            <a:spLocks noGrp="1"/>
          </p:cNvSpPr>
          <p:nvPr>
            <p:ph type="ctrTitle"/>
          </p:nvPr>
        </p:nvSpPr>
        <p:spPr>
          <a:xfrm flipH="1">
            <a:off x="2977650" y="1629201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Aimee Patterson</a:t>
            </a:r>
            <a:endParaRPr/>
          </a:p>
        </p:txBody>
      </p:sp>
      <p:sp>
        <p:nvSpPr>
          <p:cNvPr id="1742" name="Google Shape;1742;p44"/>
          <p:cNvSpPr txBox="1">
            <a:spLocks noGrp="1"/>
          </p:cNvSpPr>
          <p:nvPr>
            <p:ph type="subTitle" idx="1"/>
          </p:nvPr>
        </p:nvSpPr>
        <p:spPr>
          <a:xfrm flipH="1">
            <a:off x="3195792" y="2090650"/>
            <a:ext cx="2752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sp>
        <p:nvSpPr>
          <p:cNvPr id="1743" name="Google Shape;1743;p44"/>
          <p:cNvSpPr txBox="1">
            <a:spLocks noGrp="1"/>
          </p:cNvSpPr>
          <p:nvPr>
            <p:ph type="ctrTitle" idx="2"/>
          </p:nvPr>
        </p:nvSpPr>
        <p:spPr>
          <a:xfrm flipH="1">
            <a:off x="2977650" y="3397888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Gerardo Phelps</a:t>
            </a:r>
            <a:endParaRPr/>
          </a:p>
        </p:txBody>
      </p:sp>
      <p:sp>
        <p:nvSpPr>
          <p:cNvPr id="1744" name="Google Shape;1744;p44"/>
          <p:cNvSpPr txBox="1">
            <a:spLocks noGrp="1"/>
          </p:cNvSpPr>
          <p:nvPr>
            <p:ph type="subTitle" idx="3"/>
          </p:nvPr>
        </p:nvSpPr>
        <p:spPr>
          <a:xfrm flipH="1">
            <a:off x="3133575" y="3859350"/>
            <a:ext cx="28767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sp>
        <p:nvSpPr>
          <p:cNvPr id="1745" name="Google Shape;1745;p44"/>
          <p:cNvSpPr txBox="1">
            <a:spLocks noGrp="1"/>
          </p:cNvSpPr>
          <p:nvPr>
            <p:ph type="ctrTitle"/>
          </p:nvPr>
        </p:nvSpPr>
        <p:spPr>
          <a:xfrm flipH="1">
            <a:off x="2977650" y="1206301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</a:rPr>
              <a:t>01</a:t>
            </a:r>
            <a:endParaRPr sz="3000">
              <a:solidFill>
                <a:schemeClr val="accent1"/>
              </a:solidFill>
            </a:endParaRPr>
          </a:p>
        </p:txBody>
      </p:sp>
      <p:sp>
        <p:nvSpPr>
          <p:cNvPr id="1746" name="Google Shape;1746;p44"/>
          <p:cNvSpPr txBox="1">
            <a:spLocks noGrp="1"/>
          </p:cNvSpPr>
          <p:nvPr>
            <p:ph type="ctrTitle" idx="2"/>
          </p:nvPr>
        </p:nvSpPr>
        <p:spPr>
          <a:xfrm flipH="1">
            <a:off x="2977650" y="2974988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</a:rPr>
              <a:t>02</a:t>
            </a:r>
            <a:endParaRPr sz="3000">
              <a:solidFill>
                <a:schemeClr val="accent1"/>
              </a:solidFill>
            </a:endParaRPr>
          </a:p>
        </p:txBody>
      </p:sp>
      <p:sp>
        <p:nvSpPr>
          <p:cNvPr id="1747" name="Google Shape;1747;p44"/>
          <p:cNvSpPr/>
          <p:nvPr/>
        </p:nvSpPr>
        <p:spPr>
          <a:xfrm>
            <a:off x="1902967" y="1578548"/>
            <a:ext cx="158705" cy="226693"/>
          </a:xfrm>
          <a:custGeom>
            <a:avLst/>
            <a:gdLst/>
            <a:ahLst/>
            <a:cxnLst/>
            <a:rect l="l" t="t" r="r" b="b"/>
            <a:pathLst>
              <a:path w="1947" h="2781" extrusionOk="0">
                <a:moveTo>
                  <a:pt x="384" y="0"/>
                </a:moveTo>
                <a:cubicBezTo>
                  <a:pt x="341" y="0"/>
                  <a:pt x="295" y="42"/>
                  <a:pt x="295" y="84"/>
                </a:cubicBezTo>
                <a:lnTo>
                  <a:pt x="1" y="2781"/>
                </a:lnTo>
                <a:lnTo>
                  <a:pt x="1860" y="1823"/>
                </a:lnTo>
                <a:cubicBezTo>
                  <a:pt x="1946" y="1768"/>
                  <a:pt x="1898" y="1646"/>
                  <a:pt x="1814" y="1646"/>
                </a:cubicBezTo>
                <a:cubicBezTo>
                  <a:pt x="1799" y="1646"/>
                  <a:pt x="1784" y="1650"/>
                  <a:pt x="1768" y="1658"/>
                </a:cubicBezTo>
                <a:lnTo>
                  <a:pt x="231" y="2449"/>
                </a:lnTo>
                <a:lnTo>
                  <a:pt x="489" y="112"/>
                </a:lnTo>
                <a:cubicBezTo>
                  <a:pt x="489" y="57"/>
                  <a:pt x="452" y="11"/>
                  <a:pt x="397" y="1"/>
                </a:cubicBezTo>
                <a:cubicBezTo>
                  <a:pt x="393" y="1"/>
                  <a:pt x="388" y="0"/>
                  <a:pt x="384" y="0"/>
                </a:cubicBezTo>
                <a:close/>
              </a:path>
            </a:pathLst>
          </a:custGeom>
          <a:solidFill>
            <a:srgbClr val="815C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8" name="Google Shape;1748;p44"/>
          <p:cNvSpPr/>
          <p:nvPr/>
        </p:nvSpPr>
        <p:spPr>
          <a:xfrm>
            <a:off x="-357130" y="2693510"/>
            <a:ext cx="293363" cy="433497"/>
          </a:xfrm>
          <a:custGeom>
            <a:avLst/>
            <a:gdLst/>
            <a:ahLst/>
            <a:cxnLst/>
            <a:rect l="l" t="t" r="r" b="b"/>
            <a:pathLst>
              <a:path w="3599" h="5318" extrusionOk="0">
                <a:moveTo>
                  <a:pt x="1697" y="0"/>
                </a:moveTo>
                <a:cubicBezTo>
                  <a:pt x="1636" y="0"/>
                  <a:pt x="1573" y="66"/>
                  <a:pt x="1611" y="136"/>
                </a:cubicBezTo>
                <a:lnTo>
                  <a:pt x="3360" y="3155"/>
                </a:lnTo>
                <a:lnTo>
                  <a:pt x="74" y="5152"/>
                </a:lnTo>
                <a:cubicBezTo>
                  <a:pt x="1" y="5198"/>
                  <a:pt x="38" y="5317"/>
                  <a:pt x="120" y="5317"/>
                </a:cubicBezTo>
                <a:cubicBezTo>
                  <a:pt x="139" y="5317"/>
                  <a:pt x="157" y="5317"/>
                  <a:pt x="166" y="5308"/>
                </a:cubicBezTo>
                <a:lnTo>
                  <a:pt x="3599" y="3219"/>
                </a:lnTo>
                <a:lnTo>
                  <a:pt x="1768" y="44"/>
                </a:lnTo>
                <a:cubicBezTo>
                  <a:pt x="1751" y="13"/>
                  <a:pt x="1724" y="0"/>
                  <a:pt x="1697" y="0"/>
                </a:cubicBezTo>
                <a:close/>
              </a:path>
            </a:pathLst>
          </a:custGeom>
          <a:solidFill>
            <a:srgbClr val="815C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9" name="Google Shape;1749;p44"/>
          <p:cNvSpPr/>
          <p:nvPr/>
        </p:nvSpPr>
        <p:spPr>
          <a:xfrm>
            <a:off x="-540370" y="2747555"/>
            <a:ext cx="101565" cy="135641"/>
          </a:xfrm>
          <a:custGeom>
            <a:avLst/>
            <a:gdLst/>
            <a:ahLst/>
            <a:cxnLst/>
            <a:rect l="l" t="t" r="r" b="b"/>
            <a:pathLst>
              <a:path w="1246" h="1664" extrusionOk="0">
                <a:moveTo>
                  <a:pt x="120" y="0"/>
                </a:moveTo>
                <a:cubicBezTo>
                  <a:pt x="58" y="0"/>
                  <a:pt x="1" y="75"/>
                  <a:pt x="49" y="145"/>
                </a:cubicBezTo>
                <a:lnTo>
                  <a:pt x="951" y="1176"/>
                </a:lnTo>
                <a:lnTo>
                  <a:pt x="187" y="1498"/>
                </a:lnTo>
                <a:cubicBezTo>
                  <a:pt x="95" y="1526"/>
                  <a:pt x="123" y="1664"/>
                  <a:pt x="224" y="1664"/>
                </a:cubicBezTo>
                <a:lnTo>
                  <a:pt x="252" y="1664"/>
                </a:lnTo>
                <a:lnTo>
                  <a:pt x="1246" y="1249"/>
                </a:lnTo>
                <a:lnTo>
                  <a:pt x="178" y="25"/>
                </a:lnTo>
                <a:cubicBezTo>
                  <a:pt x="161" y="8"/>
                  <a:pt x="140" y="0"/>
                  <a:pt x="120" y="0"/>
                </a:cubicBezTo>
                <a:close/>
              </a:path>
            </a:pathLst>
          </a:custGeom>
          <a:solidFill>
            <a:srgbClr val="815C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0" name="Google Shape;1750;p44"/>
          <p:cNvSpPr/>
          <p:nvPr/>
        </p:nvSpPr>
        <p:spPr>
          <a:xfrm>
            <a:off x="-119358" y="2707857"/>
            <a:ext cx="360204" cy="555688"/>
          </a:xfrm>
          <a:custGeom>
            <a:avLst/>
            <a:gdLst/>
            <a:ahLst/>
            <a:cxnLst/>
            <a:rect l="l" t="t" r="r" b="b"/>
            <a:pathLst>
              <a:path w="4419" h="6817" extrusionOk="0">
                <a:moveTo>
                  <a:pt x="2712" y="0"/>
                </a:moveTo>
                <a:cubicBezTo>
                  <a:pt x="2655" y="0"/>
                  <a:pt x="2594" y="56"/>
                  <a:pt x="2624" y="126"/>
                </a:cubicBezTo>
                <a:lnTo>
                  <a:pt x="4207" y="4101"/>
                </a:lnTo>
                <a:lnTo>
                  <a:pt x="75" y="6651"/>
                </a:lnTo>
                <a:cubicBezTo>
                  <a:pt x="1" y="6697"/>
                  <a:pt x="29" y="6816"/>
                  <a:pt x="121" y="6816"/>
                </a:cubicBezTo>
                <a:cubicBezTo>
                  <a:pt x="139" y="6816"/>
                  <a:pt x="157" y="6807"/>
                  <a:pt x="167" y="6798"/>
                </a:cubicBezTo>
                <a:lnTo>
                  <a:pt x="4418" y="4175"/>
                </a:lnTo>
                <a:lnTo>
                  <a:pt x="2789" y="62"/>
                </a:lnTo>
                <a:cubicBezTo>
                  <a:pt x="2776" y="18"/>
                  <a:pt x="2744" y="0"/>
                  <a:pt x="2712" y="0"/>
                </a:cubicBezTo>
                <a:close/>
              </a:path>
            </a:pathLst>
          </a:custGeom>
          <a:solidFill>
            <a:srgbClr val="815C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1" name="Google Shape;1751;p44"/>
          <p:cNvSpPr/>
          <p:nvPr/>
        </p:nvSpPr>
        <p:spPr>
          <a:xfrm>
            <a:off x="-335447" y="1553034"/>
            <a:ext cx="135963" cy="93905"/>
          </a:xfrm>
          <a:custGeom>
            <a:avLst/>
            <a:gdLst/>
            <a:ahLst/>
            <a:cxnLst/>
            <a:rect l="l" t="t" r="r" b="b"/>
            <a:pathLst>
              <a:path w="1668" h="1152" extrusionOk="0">
                <a:moveTo>
                  <a:pt x="1396" y="0"/>
                </a:moveTo>
                <a:cubicBezTo>
                  <a:pt x="1392" y="0"/>
                  <a:pt x="1387" y="1"/>
                  <a:pt x="1382" y="2"/>
                </a:cubicBezTo>
                <a:cubicBezTo>
                  <a:pt x="1327" y="11"/>
                  <a:pt x="1299" y="57"/>
                  <a:pt x="1308" y="103"/>
                </a:cubicBezTo>
                <a:lnTo>
                  <a:pt x="1446" y="913"/>
                </a:lnTo>
                <a:lnTo>
                  <a:pt x="149" y="572"/>
                </a:lnTo>
                <a:cubicBezTo>
                  <a:pt x="141" y="570"/>
                  <a:pt x="133" y="569"/>
                  <a:pt x="126" y="569"/>
                </a:cubicBezTo>
                <a:cubicBezTo>
                  <a:pt x="33" y="569"/>
                  <a:pt x="1" y="721"/>
                  <a:pt x="103" y="747"/>
                </a:cubicBezTo>
                <a:lnTo>
                  <a:pt x="1667" y="1152"/>
                </a:lnTo>
                <a:lnTo>
                  <a:pt x="1483" y="75"/>
                </a:lnTo>
                <a:cubicBezTo>
                  <a:pt x="1475" y="34"/>
                  <a:pt x="1437" y="0"/>
                  <a:pt x="1396" y="0"/>
                </a:cubicBezTo>
                <a:close/>
              </a:path>
            </a:pathLst>
          </a:custGeom>
          <a:solidFill>
            <a:srgbClr val="815C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2" name="Google Shape;1752;p44"/>
          <p:cNvSpPr/>
          <p:nvPr/>
        </p:nvSpPr>
        <p:spPr>
          <a:xfrm>
            <a:off x="-272601" y="1699190"/>
            <a:ext cx="417833" cy="292802"/>
          </a:xfrm>
          <a:custGeom>
            <a:avLst/>
            <a:gdLst/>
            <a:ahLst/>
            <a:cxnLst/>
            <a:rect l="l" t="t" r="r" b="b"/>
            <a:pathLst>
              <a:path w="5126" h="3592" extrusionOk="0">
                <a:moveTo>
                  <a:pt x="5012" y="1"/>
                </a:moveTo>
                <a:cubicBezTo>
                  <a:pt x="4980" y="1"/>
                  <a:pt x="4950" y="18"/>
                  <a:pt x="4936" y="58"/>
                </a:cubicBezTo>
                <a:lnTo>
                  <a:pt x="3740" y="3390"/>
                </a:lnTo>
                <a:lnTo>
                  <a:pt x="142" y="2801"/>
                </a:lnTo>
                <a:cubicBezTo>
                  <a:pt x="136" y="2800"/>
                  <a:pt x="130" y="2799"/>
                  <a:pt x="125" y="2799"/>
                </a:cubicBezTo>
                <a:cubicBezTo>
                  <a:pt x="20" y="2799"/>
                  <a:pt x="0" y="2958"/>
                  <a:pt x="114" y="2975"/>
                </a:cubicBezTo>
                <a:lnTo>
                  <a:pt x="3850" y="3592"/>
                </a:lnTo>
                <a:lnTo>
                  <a:pt x="5102" y="123"/>
                </a:lnTo>
                <a:cubicBezTo>
                  <a:pt x="5125" y="52"/>
                  <a:pt x="5067" y="1"/>
                  <a:pt x="5012" y="1"/>
                </a:cubicBezTo>
                <a:close/>
              </a:path>
            </a:pathLst>
          </a:custGeom>
          <a:solidFill>
            <a:srgbClr val="815C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3" name="Google Shape;1753;p44"/>
          <p:cNvSpPr/>
          <p:nvPr/>
        </p:nvSpPr>
        <p:spPr>
          <a:xfrm>
            <a:off x="-57816" y="1943980"/>
            <a:ext cx="444895" cy="478656"/>
          </a:xfrm>
          <a:custGeom>
            <a:avLst/>
            <a:gdLst/>
            <a:ahLst/>
            <a:cxnLst/>
            <a:rect l="l" t="t" r="r" b="b"/>
            <a:pathLst>
              <a:path w="5458" h="5872" extrusionOk="0">
                <a:moveTo>
                  <a:pt x="5366" y="0"/>
                </a:moveTo>
                <a:cubicBezTo>
                  <a:pt x="5320" y="0"/>
                  <a:pt x="5274" y="37"/>
                  <a:pt x="5274" y="83"/>
                </a:cubicBezTo>
                <a:lnTo>
                  <a:pt x="4915" y="5660"/>
                </a:lnTo>
                <a:lnTo>
                  <a:pt x="120" y="4675"/>
                </a:lnTo>
                <a:cubicBezTo>
                  <a:pt x="110" y="4672"/>
                  <a:pt x="101" y="4670"/>
                  <a:pt x="91" y="4670"/>
                </a:cubicBezTo>
                <a:cubicBezTo>
                  <a:pt x="50" y="4670"/>
                  <a:pt x="17" y="4702"/>
                  <a:pt x="10" y="4739"/>
                </a:cubicBezTo>
                <a:cubicBezTo>
                  <a:pt x="1" y="4785"/>
                  <a:pt x="28" y="4831"/>
                  <a:pt x="83" y="4850"/>
                </a:cubicBezTo>
                <a:lnTo>
                  <a:pt x="5080" y="5871"/>
                </a:lnTo>
                <a:lnTo>
                  <a:pt x="5448" y="101"/>
                </a:lnTo>
                <a:cubicBezTo>
                  <a:pt x="5458" y="46"/>
                  <a:pt x="5421" y="9"/>
                  <a:pt x="5366" y="0"/>
                </a:cubicBezTo>
                <a:close/>
              </a:path>
            </a:pathLst>
          </a:custGeom>
          <a:solidFill>
            <a:srgbClr val="815C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4" name="Google Shape;1754;p44"/>
          <p:cNvSpPr/>
          <p:nvPr/>
        </p:nvSpPr>
        <p:spPr>
          <a:xfrm>
            <a:off x="528748" y="2824586"/>
            <a:ext cx="82" cy="815"/>
          </a:xfrm>
          <a:custGeom>
            <a:avLst/>
            <a:gdLst/>
            <a:ahLst/>
            <a:cxnLst/>
            <a:rect l="l" t="t" r="r" b="b"/>
            <a:pathLst>
              <a:path w="1" h="10" extrusionOk="0">
                <a:moveTo>
                  <a:pt x="1" y="10"/>
                </a:moveTo>
                <a:lnTo>
                  <a:pt x="1" y="10"/>
                </a:lnTo>
                <a:close/>
                <a:moveTo>
                  <a:pt x="1" y="10"/>
                </a:moveTo>
                <a:lnTo>
                  <a:pt x="1" y="10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DF6F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55" name="Google Shape;1755;p44"/>
          <p:cNvGrpSpPr/>
          <p:nvPr/>
        </p:nvGrpSpPr>
        <p:grpSpPr>
          <a:xfrm>
            <a:off x="-744151" y="1408997"/>
            <a:ext cx="3161055" cy="2813979"/>
            <a:chOff x="-744151" y="1408997"/>
            <a:chExt cx="3161055" cy="2813979"/>
          </a:xfrm>
        </p:grpSpPr>
        <p:sp>
          <p:nvSpPr>
            <p:cNvPr id="1756" name="Google Shape;1756;p44"/>
            <p:cNvSpPr/>
            <p:nvPr/>
          </p:nvSpPr>
          <p:spPr>
            <a:xfrm>
              <a:off x="1187369" y="1500783"/>
              <a:ext cx="1095283" cy="2065835"/>
            </a:xfrm>
            <a:custGeom>
              <a:avLst/>
              <a:gdLst/>
              <a:ahLst/>
              <a:cxnLst/>
              <a:rect l="l" t="t" r="r" b="b"/>
              <a:pathLst>
                <a:path w="13437" h="25343" extrusionOk="0">
                  <a:moveTo>
                    <a:pt x="9905" y="0"/>
                  </a:moveTo>
                  <a:cubicBezTo>
                    <a:pt x="8405" y="0"/>
                    <a:pt x="8090" y="2824"/>
                    <a:pt x="8090" y="2824"/>
                  </a:cubicBezTo>
                  <a:cubicBezTo>
                    <a:pt x="7691" y="5158"/>
                    <a:pt x="7498" y="5884"/>
                    <a:pt x="7316" y="5884"/>
                  </a:cubicBezTo>
                  <a:cubicBezTo>
                    <a:pt x="7166" y="5884"/>
                    <a:pt x="7024" y="5389"/>
                    <a:pt x="6783" y="4894"/>
                  </a:cubicBezTo>
                  <a:cubicBezTo>
                    <a:pt x="6542" y="4405"/>
                    <a:pt x="6203" y="3911"/>
                    <a:pt x="5661" y="3911"/>
                  </a:cubicBezTo>
                  <a:cubicBezTo>
                    <a:pt x="5499" y="3911"/>
                    <a:pt x="5318" y="3955"/>
                    <a:pt x="5117" y="4057"/>
                  </a:cubicBezTo>
                  <a:cubicBezTo>
                    <a:pt x="3682" y="4774"/>
                    <a:pt x="5172" y="7149"/>
                    <a:pt x="5669" y="8778"/>
                  </a:cubicBezTo>
                  <a:cubicBezTo>
                    <a:pt x="5914" y="9603"/>
                    <a:pt x="5601" y="10344"/>
                    <a:pt x="5278" y="10344"/>
                  </a:cubicBezTo>
                  <a:cubicBezTo>
                    <a:pt x="5177" y="10344"/>
                    <a:pt x="5074" y="10270"/>
                    <a:pt x="4988" y="10103"/>
                  </a:cubicBezTo>
                  <a:cubicBezTo>
                    <a:pt x="4342" y="8827"/>
                    <a:pt x="3701" y="8350"/>
                    <a:pt x="3187" y="8350"/>
                  </a:cubicBezTo>
                  <a:cubicBezTo>
                    <a:pt x="2384" y="8350"/>
                    <a:pt x="1892" y="9513"/>
                    <a:pt x="2172" y="10618"/>
                  </a:cubicBezTo>
                  <a:cubicBezTo>
                    <a:pt x="2633" y="12431"/>
                    <a:pt x="1" y="23060"/>
                    <a:pt x="1" y="23060"/>
                  </a:cubicBezTo>
                  <a:lnTo>
                    <a:pt x="93" y="25342"/>
                  </a:lnTo>
                  <a:cubicBezTo>
                    <a:pt x="93" y="25342"/>
                    <a:pt x="2853" y="17934"/>
                    <a:pt x="7758" y="15587"/>
                  </a:cubicBezTo>
                  <a:cubicBezTo>
                    <a:pt x="12038" y="13544"/>
                    <a:pt x="11946" y="11906"/>
                    <a:pt x="10556" y="11658"/>
                  </a:cubicBezTo>
                  <a:cubicBezTo>
                    <a:pt x="10336" y="11626"/>
                    <a:pt x="10111" y="11612"/>
                    <a:pt x="9889" y="11612"/>
                  </a:cubicBezTo>
                  <a:cubicBezTo>
                    <a:pt x="9785" y="11612"/>
                    <a:pt x="9682" y="11615"/>
                    <a:pt x="9580" y="11621"/>
                  </a:cubicBezTo>
                  <a:cubicBezTo>
                    <a:pt x="9467" y="11623"/>
                    <a:pt x="9358" y="11626"/>
                    <a:pt x="9256" y="11626"/>
                  </a:cubicBezTo>
                  <a:cubicBezTo>
                    <a:pt x="8959" y="11626"/>
                    <a:pt x="8719" y="11601"/>
                    <a:pt x="8596" y="11465"/>
                  </a:cubicBezTo>
                  <a:cubicBezTo>
                    <a:pt x="7307" y="10084"/>
                    <a:pt x="13436" y="9192"/>
                    <a:pt x="13243" y="6900"/>
                  </a:cubicBezTo>
                  <a:cubicBezTo>
                    <a:pt x="13176" y="6109"/>
                    <a:pt x="12888" y="5854"/>
                    <a:pt x="12477" y="5854"/>
                  </a:cubicBezTo>
                  <a:cubicBezTo>
                    <a:pt x="12104" y="5854"/>
                    <a:pt x="11630" y="6064"/>
                    <a:pt x="11126" y="6274"/>
                  </a:cubicBezTo>
                  <a:cubicBezTo>
                    <a:pt x="10605" y="6488"/>
                    <a:pt x="10060" y="6702"/>
                    <a:pt x="9558" y="6702"/>
                  </a:cubicBezTo>
                  <a:cubicBezTo>
                    <a:pt x="9519" y="6702"/>
                    <a:pt x="9481" y="6700"/>
                    <a:pt x="9442" y="6698"/>
                  </a:cubicBezTo>
                  <a:cubicBezTo>
                    <a:pt x="7887" y="6569"/>
                    <a:pt x="13215" y="2106"/>
                    <a:pt x="11145" y="523"/>
                  </a:cubicBezTo>
                  <a:cubicBezTo>
                    <a:pt x="10661" y="151"/>
                    <a:pt x="10251" y="0"/>
                    <a:pt x="99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4"/>
            <p:cNvSpPr/>
            <p:nvPr/>
          </p:nvSpPr>
          <p:spPr>
            <a:xfrm>
              <a:off x="1426527" y="2250884"/>
              <a:ext cx="586482" cy="492025"/>
            </a:xfrm>
            <a:custGeom>
              <a:avLst/>
              <a:gdLst/>
              <a:ahLst/>
              <a:cxnLst/>
              <a:rect l="l" t="t" r="r" b="b"/>
              <a:pathLst>
                <a:path w="7195" h="6036" extrusionOk="0">
                  <a:moveTo>
                    <a:pt x="110" y="0"/>
                  </a:moveTo>
                  <a:cubicBezTo>
                    <a:pt x="55" y="0"/>
                    <a:pt x="0" y="43"/>
                    <a:pt x="21" y="118"/>
                  </a:cubicBezTo>
                  <a:lnTo>
                    <a:pt x="969" y="6036"/>
                  </a:lnTo>
                  <a:lnTo>
                    <a:pt x="7088" y="3588"/>
                  </a:lnTo>
                  <a:cubicBezTo>
                    <a:pt x="7195" y="3547"/>
                    <a:pt x="7148" y="3396"/>
                    <a:pt x="7052" y="3396"/>
                  </a:cubicBezTo>
                  <a:cubicBezTo>
                    <a:pt x="7040" y="3396"/>
                    <a:pt x="7028" y="3399"/>
                    <a:pt x="7015" y="3404"/>
                  </a:cubicBezTo>
                  <a:lnTo>
                    <a:pt x="1116" y="5769"/>
                  </a:lnTo>
                  <a:lnTo>
                    <a:pt x="205" y="91"/>
                  </a:lnTo>
                  <a:cubicBezTo>
                    <a:pt x="201" y="29"/>
                    <a:pt x="155" y="0"/>
                    <a:pt x="110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4"/>
            <p:cNvSpPr/>
            <p:nvPr/>
          </p:nvSpPr>
          <p:spPr>
            <a:xfrm>
              <a:off x="1173920" y="1561185"/>
              <a:ext cx="854903" cy="2096892"/>
            </a:xfrm>
            <a:custGeom>
              <a:avLst/>
              <a:gdLst/>
              <a:ahLst/>
              <a:cxnLst/>
              <a:rect l="l" t="t" r="r" b="b"/>
              <a:pathLst>
                <a:path w="10488" h="25724" extrusionOk="0">
                  <a:moveTo>
                    <a:pt x="10366" y="1"/>
                  </a:moveTo>
                  <a:cubicBezTo>
                    <a:pt x="10336" y="1"/>
                    <a:pt x="10307" y="15"/>
                    <a:pt x="10288" y="49"/>
                  </a:cubicBezTo>
                  <a:cubicBezTo>
                    <a:pt x="9865" y="969"/>
                    <a:pt x="0" y="22466"/>
                    <a:pt x="0" y="25622"/>
                  </a:cubicBezTo>
                  <a:cubicBezTo>
                    <a:pt x="0" y="25678"/>
                    <a:pt x="37" y="25724"/>
                    <a:pt x="92" y="25724"/>
                  </a:cubicBezTo>
                  <a:cubicBezTo>
                    <a:pt x="147" y="25724"/>
                    <a:pt x="193" y="25678"/>
                    <a:pt x="193" y="25622"/>
                  </a:cubicBezTo>
                  <a:cubicBezTo>
                    <a:pt x="193" y="22512"/>
                    <a:pt x="10353" y="362"/>
                    <a:pt x="10463" y="132"/>
                  </a:cubicBezTo>
                  <a:cubicBezTo>
                    <a:pt x="10488" y="58"/>
                    <a:pt x="10426" y="1"/>
                    <a:pt x="10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4"/>
            <p:cNvSpPr/>
            <p:nvPr/>
          </p:nvSpPr>
          <p:spPr>
            <a:xfrm>
              <a:off x="1614169" y="1868823"/>
              <a:ext cx="581021" cy="351248"/>
            </a:xfrm>
            <a:custGeom>
              <a:avLst/>
              <a:gdLst/>
              <a:ahLst/>
              <a:cxnLst/>
              <a:rect l="l" t="t" r="r" b="b"/>
              <a:pathLst>
                <a:path w="7128" h="4309" extrusionOk="0">
                  <a:moveTo>
                    <a:pt x="96" y="0"/>
                  </a:moveTo>
                  <a:cubicBezTo>
                    <a:pt x="89" y="0"/>
                    <a:pt x="82" y="1"/>
                    <a:pt x="75" y="2"/>
                  </a:cubicBezTo>
                  <a:cubicBezTo>
                    <a:pt x="29" y="20"/>
                    <a:pt x="1" y="66"/>
                    <a:pt x="10" y="121"/>
                  </a:cubicBezTo>
                  <a:lnTo>
                    <a:pt x="1298" y="4309"/>
                  </a:lnTo>
                  <a:lnTo>
                    <a:pt x="7022" y="2818"/>
                  </a:lnTo>
                  <a:cubicBezTo>
                    <a:pt x="7127" y="2774"/>
                    <a:pt x="7091" y="2623"/>
                    <a:pt x="6985" y="2623"/>
                  </a:cubicBezTo>
                  <a:cubicBezTo>
                    <a:pt x="6979" y="2623"/>
                    <a:pt x="6973" y="2624"/>
                    <a:pt x="6967" y="2624"/>
                  </a:cubicBezTo>
                  <a:lnTo>
                    <a:pt x="1427" y="4078"/>
                  </a:lnTo>
                  <a:lnTo>
                    <a:pt x="194" y="66"/>
                  </a:lnTo>
                  <a:cubicBezTo>
                    <a:pt x="186" y="26"/>
                    <a:pt x="143" y="0"/>
                    <a:pt x="96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4"/>
            <p:cNvSpPr/>
            <p:nvPr/>
          </p:nvSpPr>
          <p:spPr>
            <a:xfrm>
              <a:off x="-744151" y="2547843"/>
              <a:ext cx="1743308" cy="788658"/>
            </a:xfrm>
            <a:custGeom>
              <a:avLst/>
              <a:gdLst/>
              <a:ahLst/>
              <a:cxnLst/>
              <a:rect l="l" t="t" r="r" b="b"/>
              <a:pathLst>
                <a:path w="21387" h="9675" extrusionOk="0">
                  <a:moveTo>
                    <a:pt x="5880" y="0"/>
                  </a:moveTo>
                  <a:cubicBezTo>
                    <a:pt x="5834" y="0"/>
                    <a:pt x="5789" y="6"/>
                    <a:pt x="5743" y="18"/>
                  </a:cubicBezTo>
                  <a:cubicBezTo>
                    <a:pt x="4546" y="350"/>
                    <a:pt x="6626" y="3083"/>
                    <a:pt x="5862" y="3239"/>
                  </a:cubicBezTo>
                  <a:cubicBezTo>
                    <a:pt x="5840" y="3244"/>
                    <a:pt x="5815" y="3247"/>
                    <a:pt x="5788" y="3247"/>
                  </a:cubicBezTo>
                  <a:cubicBezTo>
                    <a:pt x="5464" y="3247"/>
                    <a:pt x="4784" y="2907"/>
                    <a:pt x="4003" y="2568"/>
                  </a:cubicBezTo>
                  <a:cubicBezTo>
                    <a:pt x="3222" y="2227"/>
                    <a:pt x="2346" y="1889"/>
                    <a:pt x="1642" y="1889"/>
                  </a:cubicBezTo>
                  <a:cubicBezTo>
                    <a:pt x="1053" y="1889"/>
                    <a:pt x="585" y="2126"/>
                    <a:pt x="396" y="2798"/>
                  </a:cubicBezTo>
                  <a:cubicBezTo>
                    <a:pt x="0" y="4215"/>
                    <a:pt x="5209" y="5034"/>
                    <a:pt x="4602" y="5972"/>
                  </a:cubicBezTo>
                  <a:cubicBezTo>
                    <a:pt x="4003" y="6902"/>
                    <a:pt x="939" y="7233"/>
                    <a:pt x="3065" y="7675"/>
                  </a:cubicBezTo>
                  <a:cubicBezTo>
                    <a:pt x="3292" y="7722"/>
                    <a:pt x="3530" y="7743"/>
                    <a:pt x="3774" y="7743"/>
                  </a:cubicBezTo>
                  <a:cubicBezTo>
                    <a:pt x="4627" y="7743"/>
                    <a:pt x="5555" y="7491"/>
                    <a:pt x="6378" y="7233"/>
                  </a:cubicBezTo>
                  <a:cubicBezTo>
                    <a:pt x="7202" y="6976"/>
                    <a:pt x="7917" y="6719"/>
                    <a:pt x="8341" y="6719"/>
                  </a:cubicBezTo>
                  <a:cubicBezTo>
                    <a:pt x="8509" y="6719"/>
                    <a:pt x="8631" y="6759"/>
                    <a:pt x="8697" y="6856"/>
                  </a:cubicBezTo>
                  <a:cubicBezTo>
                    <a:pt x="9138" y="7509"/>
                    <a:pt x="5089" y="8807"/>
                    <a:pt x="5908" y="9423"/>
                  </a:cubicBezTo>
                  <a:cubicBezTo>
                    <a:pt x="6148" y="9602"/>
                    <a:pt x="6522" y="9675"/>
                    <a:pt x="6978" y="9675"/>
                  </a:cubicBezTo>
                  <a:cubicBezTo>
                    <a:pt x="8184" y="9675"/>
                    <a:pt x="9957" y="9164"/>
                    <a:pt x="11273" y="8770"/>
                  </a:cubicBezTo>
                  <a:cubicBezTo>
                    <a:pt x="12067" y="8527"/>
                    <a:pt x="13556" y="8448"/>
                    <a:pt x="15152" y="8448"/>
                  </a:cubicBezTo>
                  <a:cubicBezTo>
                    <a:pt x="18088" y="8448"/>
                    <a:pt x="21387" y="8715"/>
                    <a:pt x="21387" y="8715"/>
                  </a:cubicBezTo>
                  <a:lnTo>
                    <a:pt x="12359" y="4390"/>
                  </a:lnTo>
                  <a:cubicBezTo>
                    <a:pt x="12359" y="4390"/>
                    <a:pt x="11003" y="495"/>
                    <a:pt x="9808" y="495"/>
                  </a:cubicBezTo>
                  <a:cubicBezTo>
                    <a:pt x="9690" y="495"/>
                    <a:pt x="9574" y="533"/>
                    <a:pt x="9460" y="617"/>
                  </a:cubicBezTo>
                  <a:cubicBezTo>
                    <a:pt x="8209" y="1546"/>
                    <a:pt x="10068" y="3405"/>
                    <a:pt x="8973" y="3626"/>
                  </a:cubicBezTo>
                  <a:cubicBezTo>
                    <a:pt x="8944" y="3632"/>
                    <a:pt x="8915" y="3635"/>
                    <a:pt x="8887" y="3635"/>
                  </a:cubicBezTo>
                  <a:cubicBezTo>
                    <a:pt x="8377" y="3635"/>
                    <a:pt x="7905" y="2728"/>
                    <a:pt x="7418" y="1813"/>
                  </a:cubicBezTo>
                  <a:cubicBezTo>
                    <a:pt x="6932" y="910"/>
                    <a:pt x="6439" y="0"/>
                    <a:pt x="58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4"/>
            <p:cNvSpPr/>
            <p:nvPr/>
          </p:nvSpPr>
          <p:spPr>
            <a:xfrm>
              <a:off x="-579740" y="2797931"/>
              <a:ext cx="1575148" cy="471564"/>
            </a:xfrm>
            <a:custGeom>
              <a:avLst/>
              <a:gdLst/>
              <a:ahLst/>
              <a:cxnLst/>
              <a:rect l="l" t="t" r="r" b="b"/>
              <a:pathLst>
                <a:path w="19324" h="5785" extrusionOk="0">
                  <a:moveTo>
                    <a:pt x="122" y="0"/>
                  </a:moveTo>
                  <a:cubicBezTo>
                    <a:pt x="28" y="0"/>
                    <a:pt x="0" y="138"/>
                    <a:pt x="100" y="171"/>
                  </a:cubicBezTo>
                  <a:cubicBezTo>
                    <a:pt x="238" y="217"/>
                    <a:pt x="14299" y="4377"/>
                    <a:pt x="19195" y="5785"/>
                  </a:cubicBezTo>
                  <a:lnTo>
                    <a:pt x="19223" y="5785"/>
                  </a:lnTo>
                  <a:cubicBezTo>
                    <a:pt x="19259" y="5785"/>
                    <a:pt x="19296" y="5766"/>
                    <a:pt x="19305" y="5730"/>
                  </a:cubicBezTo>
                  <a:cubicBezTo>
                    <a:pt x="19324" y="5684"/>
                    <a:pt x="19296" y="5628"/>
                    <a:pt x="19250" y="5619"/>
                  </a:cubicBezTo>
                  <a:cubicBezTo>
                    <a:pt x="14355" y="4211"/>
                    <a:pt x="293" y="42"/>
                    <a:pt x="155" y="6"/>
                  </a:cubicBezTo>
                  <a:cubicBezTo>
                    <a:pt x="143" y="2"/>
                    <a:pt x="132" y="0"/>
                    <a:pt x="122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4"/>
            <p:cNvSpPr/>
            <p:nvPr/>
          </p:nvSpPr>
          <p:spPr>
            <a:xfrm>
              <a:off x="-486898" y="1408997"/>
              <a:ext cx="1441793" cy="1689317"/>
            </a:xfrm>
            <a:custGeom>
              <a:avLst/>
              <a:gdLst/>
              <a:ahLst/>
              <a:cxnLst/>
              <a:rect l="l" t="t" r="r" b="b"/>
              <a:pathLst>
                <a:path w="17688" h="20724" extrusionOk="0">
                  <a:moveTo>
                    <a:pt x="1965" y="1"/>
                  </a:moveTo>
                  <a:cubicBezTo>
                    <a:pt x="1547" y="1"/>
                    <a:pt x="1185" y="214"/>
                    <a:pt x="893" y="609"/>
                  </a:cubicBezTo>
                  <a:cubicBezTo>
                    <a:pt x="1" y="1805"/>
                    <a:pt x="2844" y="4005"/>
                    <a:pt x="2844" y="4005"/>
                  </a:cubicBezTo>
                  <a:cubicBezTo>
                    <a:pt x="5117" y="6655"/>
                    <a:pt x="378" y="4713"/>
                    <a:pt x="249" y="6535"/>
                  </a:cubicBezTo>
                  <a:cubicBezTo>
                    <a:pt x="111" y="8358"/>
                    <a:pt x="4262" y="6940"/>
                    <a:pt x="5559" y="8790"/>
                  </a:cubicBezTo>
                  <a:cubicBezTo>
                    <a:pt x="6857" y="10640"/>
                    <a:pt x="4280" y="9324"/>
                    <a:pt x="2918" y="10704"/>
                  </a:cubicBezTo>
                  <a:cubicBezTo>
                    <a:pt x="1446" y="12213"/>
                    <a:pt x="6682" y="13032"/>
                    <a:pt x="7749" y="13879"/>
                  </a:cubicBezTo>
                  <a:cubicBezTo>
                    <a:pt x="9292" y="15095"/>
                    <a:pt x="9197" y="15275"/>
                    <a:pt x="8536" y="15275"/>
                  </a:cubicBezTo>
                  <a:cubicBezTo>
                    <a:pt x="8397" y="15275"/>
                    <a:pt x="8232" y="15267"/>
                    <a:pt x="8053" y="15259"/>
                  </a:cubicBezTo>
                  <a:cubicBezTo>
                    <a:pt x="7874" y="15251"/>
                    <a:pt x="7681" y="15242"/>
                    <a:pt x="7484" y="15242"/>
                  </a:cubicBezTo>
                  <a:cubicBezTo>
                    <a:pt x="6846" y="15242"/>
                    <a:pt x="6160" y="15328"/>
                    <a:pt x="5752" y="15756"/>
                  </a:cubicBezTo>
                  <a:cubicBezTo>
                    <a:pt x="4704" y="16866"/>
                    <a:pt x="10340" y="20724"/>
                    <a:pt x="13617" y="20724"/>
                  </a:cubicBezTo>
                  <a:cubicBezTo>
                    <a:pt x="14254" y="20724"/>
                    <a:pt x="14802" y="20578"/>
                    <a:pt x="15194" y="20238"/>
                  </a:cubicBezTo>
                  <a:cubicBezTo>
                    <a:pt x="16473" y="19134"/>
                    <a:pt x="17688" y="12545"/>
                    <a:pt x="15387" y="10529"/>
                  </a:cubicBezTo>
                  <a:cubicBezTo>
                    <a:pt x="15172" y="10341"/>
                    <a:pt x="14983" y="10261"/>
                    <a:pt x="14814" y="10261"/>
                  </a:cubicBezTo>
                  <a:cubicBezTo>
                    <a:pt x="14353" y="10261"/>
                    <a:pt x="14035" y="10848"/>
                    <a:pt x="13712" y="11440"/>
                  </a:cubicBezTo>
                  <a:cubicBezTo>
                    <a:pt x="13383" y="12026"/>
                    <a:pt x="13042" y="12617"/>
                    <a:pt x="12532" y="12617"/>
                  </a:cubicBezTo>
                  <a:cubicBezTo>
                    <a:pt x="12401" y="12617"/>
                    <a:pt x="12258" y="12578"/>
                    <a:pt x="12102" y="12489"/>
                  </a:cubicBezTo>
                  <a:cubicBezTo>
                    <a:pt x="9719" y="11127"/>
                    <a:pt x="13657" y="6600"/>
                    <a:pt x="11035" y="4916"/>
                  </a:cubicBezTo>
                  <a:cubicBezTo>
                    <a:pt x="10852" y="4800"/>
                    <a:pt x="10696" y="4749"/>
                    <a:pt x="10560" y="4749"/>
                  </a:cubicBezTo>
                  <a:cubicBezTo>
                    <a:pt x="10036" y="4749"/>
                    <a:pt x="9812" y="5509"/>
                    <a:pt x="9571" y="6269"/>
                  </a:cubicBezTo>
                  <a:cubicBezTo>
                    <a:pt x="9339" y="7024"/>
                    <a:pt x="9084" y="7787"/>
                    <a:pt x="8496" y="7787"/>
                  </a:cubicBezTo>
                  <a:cubicBezTo>
                    <a:pt x="8432" y="7787"/>
                    <a:pt x="8364" y="7778"/>
                    <a:pt x="8292" y="7759"/>
                  </a:cubicBezTo>
                  <a:cubicBezTo>
                    <a:pt x="6737" y="7336"/>
                    <a:pt x="10252" y="4152"/>
                    <a:pt x="8476" y="1769"/>
                  </a:cubicBezTo>
                  <a:cubicBezTo>
                    <a:pt x="8190" y="1388"/>
                    <a:pt x="7957" y="1235"/>
                    <a:pt x="7760" y="1235"/>
                  </a:cubicBezTo>
                  <a:cubicBezTo>
                    <a:pt x="7361" y="1235"/>
                    <a:pt x="7109" y="1858"/>
                    <a:pt x="6857" y="2486"/>
                  </a:cubicBezTo>
                  <a:cubicBezTo>
                    <a:pt x="6605" y="3116"/>
                    <a:pt x="6360" y="3742"/>
                    <a:pt x="5983" y="3742"/>
                  </a:cubicBezTo>
                  <a:cubicBezTo>
                    <a:pt x="5754" y="3742"/>
                    <a:pt x="5476" y="3511"/>
                    <a:pt x="5117" y="2910"/>
                  </a:cubicBezTo>
                  <a:cubicBezTo>
                    <a:pt x="3903" y="881"/>
                    <a:pt x="2816" y="1"/>
                    <a:pt x="1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4"/>
            <p:cNvSpPr/>
            <p:nvPr/>
          </p:nvSpPr>
          <p:spPr>
            <a:xfrm>
              <a:off x="-321753" y="1495566"/>
              <a:ext cx="1050126" cy="1576663"/>
            </a:xfrm>
            <a:custGeom>
              <a:avLst/>
              <a:gdLst/>
              <a:ahLst/>
              <a:cxnLst/>
              <a:rect l="l" t="t" r="r" b="b"/>
              <a:pathLst>
                <a:path w="12883" h="19342" extrusionOk="0">
                  <a:moveTo>
                    <a:pt x="125" y="0"/>
                  </a:moveTo>
                  <a:cubicBezTo>
                    <a:pt x="61" y="0"/>
                    <a:pt x="0" y="78"/>
                    <a:pt x="55" y="145"/>
                  </a:cubicBezTo>
                  <a:cubicBezTo>
                    <a:pt x="147" y="265"/>
                    <a:pt x="9551" y="12246"/>
                    <a:pt x="12708" y="19286"/>
                  </a:cubicBezTo>
                  <a:cubicBezTo>
                    <a:pt x="12717" y="19314"/>
                    <a:pt x="12754" y="19342"/>
                    <a:pt x="12791" y="19342"/>
                  </a:cubicBezTo>
                  <a:lnTo>
                    <a:pt x="12791" y="19332"/>
                  </a:lnTo>
                  <a:cubicBezTo>
                    <a:pt x="12800" y="19332"/>
                    <a:pt x="12809" y="19332"/>
                    <a:pt x="12818" y="19323"/>
                  </a:cubicBezTo>
                  <a:cubicBezTo>
                    <a:pt x="12864" y="19305"/>
                    <a:pt x="12883" y="19259"/>
                    <a:pt x="12864" y="19213"/>
                  </a:cubicBezTo>
                  <a:cubicBezTo>
                    <a:pt x="9708" y="12154"/>
                    <a:pt x="285" y="145"/>
                    <a:pt x="193" y="35"/>
                  </a:cubicBezTo>
                  <a:cubicBezTo>
                    <a:pt x="173" y="10"/>
                    <a:pt x="149" y="0"/>
                    <a:pt x="125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4"/>
            <p:cNvSpPr/>
            <p:nvPr/>
          </p:nvSpPr>
          <p:spPr>
            <a:xfrm>
              <a:off x="176940" y="2458013"/>
              <a:ext cx="565126" cy="450696"/>
            </a:xfrm>
            <a:custGeom>
              <a:avLst/>
              <a:gdLst/>
              <a:ahLst/>
              <a:cxnLst/>
              <a:rect l="l" t="t" r="r" b="b"/>
              <a:pathLst>
                <a:path w="6933" h="5529" extrusionOk="0">
                  <a:moveTo>
                    <a:pt x="6825" y="1"/>
                  </a:moveTo>
                  <a:cubicBezTo>
                    <a:pt x="6788" y="1"/>
                    <a:pt x="6754" y="22"/>
                    <a:pt x="6746" y="71"/>
                  </a:cubicBezTo>
                  <a:lnTo>
                    <a:pt x="5633" y="5308"/>
                  </a:lnTo>
                  <a:lnTo>
                    <a:pt x="148" y="3890"/>
                  </a:lnTo>
                  <a:cubicBezTo>
                    <a:pt x="140" y="3888"/>
                    <a:pt x="132" y="3887"/>
                    <a:pt x="124" y="3887"/>
                  </a:cubicBezTo>
                  <a:cubicBezTo>
                    <a:pt x="32" y="3887"/>
                    <a:pt x="1" y="4031"/>
                    <a:pt x="111" y="4065"/>
                  </a:cubicBezTo>
                  <a:lnTo>
                    <a:pt x="5762" y="5528"/>
                  </a:lnTo>
                  <a:lnTo>
                    <a:pt x="5771" y="5528"/>
                  </a:lnTo>
                  <a:lnTo>
                    <a:pt x="6921" y="108"/>
                  </a:lnTo>
                  <a:cubicBezTo>
                    <a:pt x="6932" y="43"/>
                    <a:pt x="6876" y="1"/>
                    <a:pt x="6825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4"/>
            <p:cNvSpPr/>
            <p:nvPr/>
          </p:nvSpPr>
          <p:spPr>
            <a:xfrm>
              <a:off x="-489098" y="3375954"/>
              <a:ext cx="2906002" cy="847022"/>
            </a:xfrm>
            <a:custGeom>
              <a:avLst/>
              <a:gdLst/>
              <a:ahLst/>
              <a:cxnLst/>
              <a:rect l="l" t="t" r="r" b="b"/>
              <a:pathLst>
                <a:path w="35651" h="10391" extrusionOk="0">
                  <a:moveTo>
                    <a:pt x="34555" y="1"/>
                  </a:moveTo>
                  <a:lnTo>
                    <a:pt x="5135" y="111"/>
                  </a:lnTo>
                  <a:lnTo>
                    <a:pt x="0" y="9958"/>
                  </a:lnTo>
                  <a:lnTo>
                    <a:pt x="35651" y="10390"/>
                  </a:lnTo>
                  <a:lnTo>
                    <a:pt x="345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4"/>
            <p:cNvSpPr/>
            <p:nvPr/>
          </p:nvSpPr>
          <p:spPr>
            <a:xfrm>
              <a:off x="224951" y="1508201"/>
              <a:ext cx="1385549" cy="1642935"/>
            </a:xfrm>
            <a:custGeom>
              <a:avLst/>
              <a:gdLst/>
              <a:ahLst/>
              <a:cxnLst/>
              <a:rect l="l" t="t" r="r" b="b"/>
              <a:pathLst>
                <a:path w="16998" h="20155" extrusionOk="0">
                  <a:moveTo>
                    <a:pt x="9510" y="0"/>
                  </a:moveTo>
                  <a:cubicBezTo>
                    <a:pt x="9088" y="0"/>
                    <a:pt x="8627" y="134"/>
                    <a:pt x="8173" y="515"/>
                  </a:cubicBezTo>
                  <a:cubicBezTo>
                    <a:pt x="6645" y="1794"/>
                    <a:pt x="7887" y="5272"/>
                    <a:pt x="4970" y="6110"/>
                  </a:cubicBezTo>
                  <a:cubicBezTo>
                    <a:pt x="2734" y="6745"/>
                    <a:pt x="1317" y="8898"/>
                    <a:pt x="2366" y="11052"/>
                  </a:cubicBezTo>
                  <a:cubicBezTo>
                    <a:pt x="2568" y="11567"/>
                    <a:pt x="2697" y="11815"/>
                    <a:pt x="2817" y="12368"/>
                  </a:cubicBezTo>
                  <a:cubicBezTo>
                    <a:pt x="3130" y="13794"/>
                    <a:pt x="1" y="13095"/>
                    <a:pt x="737" y="15837"/>
                  </a:cubicBezTo>
                  <a:cubicBezTo>
                    <a:pt x="1464" y="18588"/>
                    <a:pt x="4418" y="18966"/>
                    <a:pt x="7749" y="19803"/>
                  </a:cubicBezTo>
                  <a:cubicBezTo>
                    <a:pt x="8692" y="20038"/>
                    <a:pt x="9653" y="20154"/>
                    <a:pt x="10612" y="20154"/>
                  </a:cubicBezTo>
                  <a:cubicBezTo>
                    <a:pt x="12136" y="20154"/>
                    <a:pt x="13655" y="19860"/>
                    <a:pt x="15084" y="19279"/>
                  </a:cubicBezTo>
                  <a:cubicBezTo>
                    <a:pt x="16335" y="18763"/>
                    <a:pt x="16998" y="15671"/>
                    <a:pt x="15535" y="14521"/>
                  </a:cubicBezTo>
                  <a:cubicBezTo>
                    <a:pt x="14614" y="13803"/>
                    <a:pt x="14752" y="13315"/>
                    <a:pt x="14909" y="12782"/>
                  </a:cubicBezTo>
                  <a:cubicBezTo>
                    <a:pt x="14973" y="12662"/>
                    <a:pt x="15535" y="10941"/>
                    <a:pt x="14799" y="10223"/>
                  </a:cubicBezTo>
                  <a:cubicBezTo>
                    <a:pt x="14099" y="9248"/>
                    <a:pt x="12351" y="9174"/>
                    <a:pt x="13418" y="7260"/>
                  </a:cubicBezTo>
                  <a:cubicBezTo>
                    <a:pt x="14596" y="5144"/>
                    <a:pt x="15332" y="4131"/>
                    <a:pt x="14808" y="2640"/>
                  </a:cubicBezTo>
                  <a:cubicBezTo>
                    <a:pt x="14283" y="1140"/>
                    <a:pt x="11292" y="745"/>
                    <a:pt x="11292" y="745"/>
                  </a:cubicBezTo>
                  <a:cubicBezTo>
                    <a:pt x="11292" y="745"/>
                    <a:pt x="10507" y="0"/>
                    <a:pt x="951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4"/>
            <p:cNvSpPr/>
            <p:nvPr/>
          </p:nvSpPr>
          <p:spPr>
            <a:xfrm>
              <a:off x="456773" y="1952946"/>
              <a:ext cx="983448" cy="712278"/>
            </a:xfrm>
            <a:custGeom>
              <a:avLst/>
              <a:gdLst/>
              <a:ahLst/>
              <a:cxnLst/>
              <a:rect l="l" t="t" r="r" b="b"/>
              <a:pathLst>
                <a:path w="12065" h="8738" extrusionOk="0">
                  <a:moveTo>
                    <a:pt x="4583" y="0"/>
                  </a:moveTo>
                  <a:cubicBezTo>
                    <a:pt x="4583" y="0"/>
                    <a:pt x="4243" y="1675"/>
                    <a:pt x="4215" y="2973"/>
                  </a:cubicBezTo>
                  <a:cubicBezTo>
                    <a:pt x="4197" y="4280"/>
                    <a:pt x="1721" y="3185"/>
                    <a:pt x="866" y="4850"/>
                  </a:cubicBezTo>
                  <a:cubicBezTo>
                    <a:pt x="0" y="6516"/>
                    <a:pt x="2973" y="8393"/>
                    <a:pt x="2973" y="8393"/>
                  </a:cubicBezTo>
                  <a:cubicBezTo>
                    <a:pt x="3507" y="8605"/>
                    <a:pt x="4068" y="8706"/>
                    <a:pt x="4639" y="8706"/>
                  </a:cubicBezTo>
                  <a:cubicBezTo>
                    <a:pt x="4767" y="8706"/>
                    <a:pt x="4997" y="8706"/>
                    <a:pt x="5292" y="8724"/>
                  </a:cubicBezTo>
                  <a:cubicBezTo>
                    <a:pt x="5535" y="8731"/>
                    <a:pt x="5824" y="8738"/>
                    <a:pt x="6144" y="8738"/>
                  </a:cubicBezTo>
                  <a:cubicBezTo>
                    <a:pt x="8079" y="8738"/>
                    <a:pt x="11119" y="8492"/>
                    <a:pt x="11522" y="6470"/>
                  </a:cubicBezTo>
                  <a:cubicBezTo>
                    <a:pt x="12065" y="3709"/>
                    <a:pt x="9175" y="4510"/>
                    <a:pt x="7951" y="4224"/>
                  </a:cubicBezTo>
                  <a:cubicBezTo>
                    <a:pt x="6976" y="3994"/>
                    <a:pt x="5927" y="3930"/>
                    <a:pt x="7096" y="1243"/>
                  </a:cubicBezTo>
                  <a:lnTo>
                    <a:pt x="458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4"/>
            <p:cNvSpPr/>
            <p:nvPr/>
          </p:nvSpPr>
          <p:spPr>
            <a:xfrm>
              <a:off x="768069" y="1594851"/>
              <a:ext cx="621940" cy="635002"/>
            </a:xfrm>
            <a:custGeom>
              <a:avLst/>
              <a:gdLst/>
              <a:ahLst/>
              <a:cxnLst/>
              <a:rect l="l" t="t" r="r" b="b"/>
              <a:pathLst>
                <a:path w="7630" h="7790" extrusionOk="0">
                  <a:moveTo>
                    <a:pt x="4127" y="1"/>
                  </a:moveTo>
                  <a:cubicBezTo>
                    <a:pt x="3173" y="1"/>
                    <a:pt x="1814" y="392"/>
                    <a:pt x="1123" y="2397"/>
                  </a:cubicBezTo>
                  <a:cubicBezTo>
                    <a:pt x="1" y="5682"/>
                    <a:pt x="1620" y="7301"/>
                    <a:pt x="2586" y="7660"/>
                  </a:cubicBezTo>
                  <a:cubicBezTo>
                    <a:pt x="2804" y="7742"/>
                    <a:pt x="3064" y="7790"/>
                    <a:pt x="3349" y="7790"/>
                  </a:cubicBezTo>
                  <a:cubicBezTo>
                    <a:pt x="4445" y="7790"/>
                    <a:pt x="5901" y="7077"/>
                    <a:pt x="6691" y="4826"/>
                  </a:cubicBezTo>
                  <a:cubicBezTo>
                    <a:pt x="7629" y="2120"/>
                    <a:pt x="6488" y="565"/>
                    <a:pt x="5182" y="160"/>
                  </a:cubicBezTo>
                  <a:cubicBezTo>
                    <a:pt x="5182" y="160"/>
                    <a:pt x="4737" y="1"/>
                    <a:pt x="4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4"/>
            <p:cNvSpPr/>
            <p:nvPr/>
          </p:nvSpPr>
          <p:spPr>
            <a:xfrm>
              <a:off x="1064367" y="1524667"/>
              <a:ext cx="482391" cy="751650"/>
            </a:xfrm>
            <a:custGeom>
              <a:avLst/>
              <a:gdLst/>
              <a:ahLst/>
              <a:cxnLst/>
              <a:rect l="l" t="t" r="r" b="b"/>
              <a:pathLst>
                <a:path w="5918" h="9221" extrusionOk="0">
                  <a:moveTo>
                    <a:pt x="1707" y="0"/>
                  </a:moveTo>
                  <a:cubicBezTo>
                    <a:pt x="651" y="0"/>
                    <a:pt x="203" y="1113"/>
                    <a:pt x="203" y="1113"/>
                  </a:cubicBezTo>
                  <a:cubicBezTo>
                    <a:pt x="203" y="1113"/>
                    <a:pt x="0" y="2871"/>
                    <a:pt x="1694" y="3718"/>
                  </a:cubicBezTo>
                  <a:cubicBezTo>
                    <a:pt x="2164" y="3956"/>
                    <a:pt x="2519" y="4176"/>
                    <a:pt x="2757" y="4334"/>
                  </a:cubicBezTo>
                  <a:lnTo>
                    <a:pt x="2757" y="4334"/>
                  </a:lnTo>
                  <a:cubicBezTo>
                    <a:pt x="2937" y="4821"/>
                    <a:pt x="3077" y="5750"/>
                    <a:pt x="2356" y="7021"/>
                  </a:cubicBezTo>
                  <a:cubicBezTo>
                    <a:pt x="1123" y="9202"/>
                    <a:pt x="2292" y="9221"/>
                    <a:pt x="2292" y="9221"/>
                  </a:cubicBezTo>
                  <a:cubicBezTo>
                    <a:pt x="2292" y="9221"/>
                    <a:pt x="1850" y="8724"/>
                    <a:pt x="2605" y="7656"/>
                  </a:cubicBezTo>
                  <a:cubicBezTo>
                    <a:pt x="3516" y="6368"/>
                    <a:pt x="5918" y="3165"/>
                    <a:pt x="3681" y="1031"/>
                  </a:cubicBezTo>
                  <a:cubicBezTo>
                    <a:pt x="2869" y="260"/>
                    <a:pt x="2217" y="0"/>
                    <a:pt x="1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4"/>
            <p:cNvSpPr/>
            <p:nvPr/>
          </p:nvSpPr>
          <p:spPr>
            <a:xfrm>
              <a:off x="775568" y="1531840"/>
              <a:ext cx="369904" cy="421922"/>
            </a:xfrm>
            <a:custGeom>
              <a:avLst/>
              <a:gdLst/>
              <a:ahLst/>
              <a:cxnLst/>
              <a:rect l="l" t="t" r="r" b="b"/>
              <a:pathLst>
                <a:path w="4538" h="5176" extrusionOk="0">
                  <a:moveTo>
                    <a:pt x="3207" y="1"/>
                  </a:moveTo>
                  <a:cubicBezTo>
                    <a:pt x="2724" y="1"/>
                    <a:pt x="2162" y="181"/>
                    <a:pt x="1611" y="768"/>
                  </a:cubicBezTo>
                  <a:cubicBezTo>
                    <a:pt x="1" y="2489"/>
                    <a:pt x="626" y="5176"/>
                    <a:pt x="626" y="5176"/>
                  </a:cubicBezTo>
                  <a:cubicBezTo>
                    <a:pt x="626" y="5176"/>
                    <a:pt x="1188" y="3372"/>
                    <a:pt x="1970" y="2801"/>
                  </a:cubicBezTo>
                  <a:cubicBezTo>
                    <a:pt x="2752" y="2222"/>
                    <a:pt x="3783" y="2700"/>
                    <a:pt x="4537" y="455"/>
                  </a:cubicBezTo>
                  <a:cubicBezTo>
                    <a:pt x="4537" y="455"/>
                    <a:pt x="3973" y="1"/>
                    <a:pt x="320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4"/>
            <p:cNvSpPr/>
            <p:nvPr/>
          </p:nvSpPr>
          <p:spPr>
            <a:xfrm>
              <a:off x="763586" y="1741823"/>
              <a:ext cx="106618" cy="175909"/>
            </a:xfrm>
            <a:custGeom>
              <a:avLst/>
              <a:gdLst/>
              <a:ahLst/>
              <a:cxnLst/>
              <a:rect l="l" t="t" r="r" b="b"/>
              <a:pathLst>
                <a:path w="1308" h="2158" extrusionOk="0">
                  <a:moveTo>
                    <a:pt x="874" y="0"/>
                  </a:moveTo>
                  <a:cubicBezTo>
                    <a:pt x="751" y="0"/>
                    <a:pt x="609" y="69"/>
                    <a:pt x="460" y="271"/>
                  </a:cubicBezTo>
                  <a:cubicBezTo>
                    <a:pt x="0" y="888"/>
                    <a:pt x="203" y="2075"/>
                    <a:pt x="700" y="2158"/>
                  </a:cubicBezTo>
                  <a:cubicBezTo>
                    <a:pt x="700" y="2158"/>
                    <a:pt x="1049" y="851"/>
                    <a:pt x="1307" y="299"/>
                  </a:cubicBezTo>
                  <a:cubicBezTo>
                    <a:pt x="1307" y="299"/>
                    <a:pt x="1130" y="0"/>
                    <a:pt x="8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4"/>
            <p:cNvSpPr/>
            <p:nvPr/>
          </p:nvSpPr>
          <p:spPr>
            <a:xfrm>
              <a:off x="1005841" y="2066252"/>
              <a:ext cx="83387" cy="33014"/>
            </a:xfrm>
            <a:custGeom>
              <a:avLst/>
              <a:gdLst/>
              <a:ahLst/>
              <a:cxnLst/>
              <a:rect l="l" t="t" r="r" b="b"/>
              <a:pathLst>
                <a:path w="1023" h="405" extrusionOk="0">
                  <a:moveTo>
                    <a:pt x="74" y="0"/>
                  </a:moveTo>
                  <a:lnTo>
                    <a:pt x="1" y="46"/>
                  </a:lnTo>
                  <a:cubicBezTo>
                    <a:pt x="148" y="267"/>
                    <a:pt x="396" y="405"/>
                    <a:pt x="663" y="405"/>
                  </a:cubicBezTo>
                  <a:cubicBezTo>
                    <a:pt x="783" y="405"/>
                    <a:pt x="912" y="368"/>
                    <a:pt x="1022" y="313"/>
                  </a:cubicBezTo>
                  <a:lnTo>
                    <a:pt x="985" y="239"/>
                  </a:lnTo>
                  <a:cubicBezTo>
                    <a:pt x="883" y="292"/>
                    <a:pt x="774" y="317"/>
                    <a:pt x="666" y="317"/>
                  </a:cubicBezTo>
                  <a:cubicBezTo>
                    <a:pt x="433" y="317"/>
                    <a:pt x="206" y="201"/>
                    <a:pt x="74" y="0"/>
                  </a:cubicBezTo>
                  <a:close/>
                </a:path>
              </a:pathLst>
            </a:custGeom>
            <a:solidFill>
              <a:srgbClr val="475C8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4"/>
            <p:cNvSpPr/>
            <p:nvPr/>
          </p:nvSpPr>
          <p:spPr>
            <a:xfrm>
              <a:off x="909819" y="1900451"/>
              <a:ext cx="95370" cy="36030"/>
            </a:xfrm>
            <a:custGeom>
              <a:avLst/>
              <a:gdLst/>
              <a:ahLst/>
              <a:cxnLst/>
              <a:rect l="l" t="t" r="r" b="b"/>
              <a:pathLst>
                <a:path w="1170" h="442" extrusionOk="0">
                  <a:moveTo>
                    <a:pt x="65" y="0"/>
                  </a:moveTo>
                  <a:lnTo>
                    <a:pt x="1" y="55"/>
                  </a:lnTo>
                  <a:cubicBezTo>
                    <a:pt x="203" y="304"/>
                    <a:pt x="516" y="442"/>
                    <a:pt x="838" y="442"/>
                  </a:cubicBezTo>
                  <a:cubicBezTo>
                    <a:pt x="949" y="442"/>
                    <a:pt x="1068" y="424"/>
                    <a:pt x="1169" y="387"/>
                  </a:cubicBezTo>
                  <a:lnTo>
                    <a:pt x="1142" y="304"/>
                  </a:lnTo>
                  <a:cubicBezTo>
                    <a:pt x="1039" y="338"/>
                    <a:pt x="933" y="355"/>
                    <a:pt x="828" y="355"/>
                  </a:cubicBezTo>
                  <a:cubicBezTo>
                    <a:pt x="540" y="355"/>
                    <a:pt x="261" y="230"/>
                    <a:pt x="65" y="0"/>
                  </a:cubicBezTo>
                  <a:close/>
                </a:path>
              </a:pathLst>
            </a:custGeom>
            <a:solidFill>
              <a:srgbClr val="475C8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4"/>
            <p:cNvSpPr/>
            <p:nvPr/>
          </p:nvSpPr>
          <p:spPr>
            <a:xfrm>
              <a:off x="1129658" y="1959712"/>
              <a:ext cx="87789" cy="35296"/>
            </a:xfrm>
            <a:custGeom>
              <a:avLst/>
              <a:gdLst/>
              <a:ahLst/>
              <a:cxnLst/>
              <a:rect l="l" t="t" r="r" b="b"/>
              <a:pathLst>
                <a:path w="1077" h="433" extrusionOk="0">
                  <a:moveTo>
                    <a:pt x="83" y="0"/>
                  </a:moveTo>
                  <a:lnTo>
                    <a:pt x="0" y="28"/>
                  </a:lnTo>
                  <a:cubicBezTo>
                    <a:pt x="55" y="148"/>
                    <a:pt x="147" y="249"/>
                    <a:pt x="258" y="313"/>
                  </a:cubicBezTo>
                  <a:cubicBezTo>
                    <a:pt x="396" y="387"/>
                    <a:pt x="561" y="433"/>
                    <a:pt x="718" y="433"/>
                  </a:cubicBezTo>
                  <a:cubicBezTo>
                    <a:pt x="847" y="433"/>
                    <a:pt x="966" y="405"/>
                    <a:pt x="1077" y="359"/>
                  </a:cubicBezTo>
                  <a:lnTo>
                    <a:pt x="1040" y="276"/>
                  </a:lnTo>
                  <a:cubicBezTo>
                    <a:pt x="937" y="320"/>
                    <a:pt x="827" y="341"/>
                    <a:pt x="718" y="341"/>
                  </a:cubicBezTo>
                  <a:cubicBezTo>
                    <a:pt x="573" y="341"/>
                    <a:pt x="430" y="304"/>
                    <a:pt x="304" y="230"/>
                  </a:cubicBezTo>
                  <a:cubicBezTo>
                    <a:pt x="203" y="175"/>
                    <a:pt x="129" y="101"/>
                    <a:pt x="83" y="0"/>
                  </a:cubicBezTo>
                  <a:close/>
                </a:path>
              </a:pathLst>
            </a:custGeom>
            <a:solidFill>
              <a:srgbClr val="475C8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4"/>
            <p:cNvSpPr/>
            <p:nvPr/>
          </p:nvSpPr>
          <p:spPr>
            <a:xfrm>
              <a:off x="1107894" y="3206403"/>
              <a:ext cx="840964" cy="595712"/>
            </a:xfrm>
            <a:custGeom>
              <a:avLst/>
              <a:gdLst/>
              <a:ahLst/>
              <a:cxnLst/>
              <a:rect l="l" t="t" r="r" b="b"/>
              <a:pathLst>
                <a:path w="10317" h="7308" extrusionOk="0">
                  <a:moveTo>
                    <a:pt x="3203" y="1"/>
                  </a:moveTo>
                  <a:lnTo>
                    <a:pt x="0" y="4197"/>
                  </a:lnTo>
                  <a:lnTo>
                    <a:pt x="3046" y="7308"/>
                  </a:lnTo>
                  <a:cubicBezTo>
                    <a:pt x="3046" y="7308"/>
                    <a:pt x="10316" y="7050"/>
                    <a:pt x="9249" y="5366"/>
                  </a:cubicBezTo>
                  <a:cubicBezTo>
                    <a:pt x="8181" y="3682"/>
                    <a:pt x="3203" y="1"/>
                    <a:pt x="3203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4"/>
            <p:cNvSpPr/>
            <p:nvPr/>
          </p:nvSpPr>
          <p:spPr>
            <a:xfrm>
              <a:off x="49455" y="3062366"/>
              <a:ext cx="1096751" cy="604760"/>
            </a:xfrm>
            <a:custGeom>
              <a:avLst/>
              <a:gdLst/>
              <a:ahLst/>
              <a:cxnLst/>
              <a:rect l="l" t="t" r="r" b="b"/>
              <a:pathLst>
                <a:path w="13455" h="7419" extrusionOk="0">
                  <a:moveTo>
                    <a:pt x="8697" y="1"/>
                  </a:moveTo>
                  <a:cubicBezTo>
                    <a:pt x="8697" y="1"/>
                    <a:pt x="829" y="5725"/>
                    <a:pt x="1" y="7418"/>
                  </a:cubicBezTo>
                  <a:cubicBezTo>
                    <a:pt x="1697" y="6158"/>
                    <a:pt x="6862" y="5936"/>
                    <a:pt x="10276" y="5936"/>
                  </a:cubicBezTo>
                  <a:cubicBezTo>
                    <a:pt x="12121" y="5936"/>
                    <a:pt x="13455" y="6001"/>
                    <a:pt x="13455" y="6001"/>
                  </a:cubicBezTo>
                  <a:lnTo>
                    <a:pt x="8697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4"/>
            <p:cNvSpPr/>
            <p:nvPr/>
          </p:nvSpPr>
          <p:spPr>
            <a:xfrm>
              <a:off x="471037" y="2787171"/>
              <a:ext cx="897942" cy="821427"/>
            </a:xfrm>
            <a:custGeom>
              <a:avLst/>
              <a:gdLst/>
              <a:ahLst/>
              <a:cxnLst/>
              <a:rect l="l" t="t" r="r" b="b"/>
              <a:pathLst>
                <a:path w="11016" h="10077" extrusionOk="0">
                  <a:moveTo>
                    <a:pt x="6289" y="0"/>
                  </a:moveTo>
                  <a:cubicBezTo>
                    <a:pt x="4743" y="0"/>
                    <a:pt x="3210" y="160"/>
                    <a:pt x="2881" y="754"/>
                  </a:cubicBezTo>
                  <a:lnTo>
                    <a:pt x="3304" y="3285"/>
                  </a:lnTo>
                  <a:cubicBezTo>
                    <a:pt x="3304" y="3285"/>
                    <a:pt x="580" y="5337"/>
                    <a:pt x="0" y="5981"/>
                  </a:cubicBezTo>
                  <a:cubicBezTo>
                    <a:pt x="0" y="5981"/>
                    <a:pt x="3203" y="7895"/>
                    <a:pt x="4362" y="10076"/>
                  </a:cubicBezTo>
                  <a:lnTo>
                    <a:pt x="7813" y="10012"/>
                  </a:lnTo>
                  <a:cubicBezTo>
                    <a:pt x="7813" y="10012"/>
                    <a:pt x="9930" y="6552"/>
                    <a:pt x="11016" y="5144"/>
                  </a:cubicBezTo>
                  <a:lnTo>
                    <a:pt x="8973" y="3349"/>
                  </a:lnTo>
                  <a:lnTo>
                    <a:pt x="9865" y="211"/>
                  </a:lnTo>
                  <a:cubicBezTo>
                    <a:pt x="9865" y="211"/>
                    <a:pt x="8068" y="0"/>
                    <a:pt x="6289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4"/>
            <p:cNvSpPr/>
            <p:nvPr/>
          </p:nvSpPr>
          <p:spPr>
            <a:xfrm>
              <a:off x="693811" y="2933409"/>
              <a:ext cx="34561" cy="48827"/>
            </a:xfrm>
            <a:custGeom>
              <a:avLst/>
              <a:gdLst/>
              <a:ahLst/>
              <a:cxnLst/>
              <a:rect l="l" t="t" r="r" b="b"/>
              <a:pathLst>
                <a:path w="424" h="599" extrusionOk="0">
                  <a:moveTo>
                    <a:pt x="323" y="0"/>
                  </a:moveTo>
                  <a:cubicBezTo>
                    <a:pt x="231" y="184"/>
                    <a:pt x="120" y="387"/>
                    <a:pt x="0" y="598"/>
                  </a:cubicBezTo>
                  <a:lnTo>
                    <a:pt x="424" y="598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CD6C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4"/>
            <p:cNvSpPr/>
            <p:nvPr/>
          </p:nvSpPr>
          <p:spPr>
            <a:xfrm>
              <a:off x="786083" y="3547706"/>
              <a:ext cx="342842" cy="60892"/>
            </a:xfrm>
            <a:custGeom>
              <a:avLst/>
              <a:gdLst/>
              <a:ahLst/>
              <a:cxnLst/>
              <a:rect l="l" t="t" r="r" b="b"/>
              <a:pathLst>
                <a:path w="4206" h="747" extrusionOk="0">
                  <a:moveTo>
                    <a:pt x="488" y="728"/>
                  </a:moveTo>
                  <a:lnTo>
                    <a:pt x="497" y="746"/>
                  </a:lnTo>
                  <a:lnTo>
                    <a:pt x="488" y="728"/>
                  </a:lnTo>
                  <a:close/>
                  <a:moveTo>
                    <a:pt x="479" y="719"/>
                  </a:moveTo>
                  <a:lnTo>
                    <a:pt x="479" y="728"/>
                  </a:lnTo>
                  <a:lnTo>
                    <a:pt x="479" y="719"/>
                  </a:lnTo>
                  <a:close/>
                  <a:moveTo>
                    <a:pt x="3948" y="682"/>
                  </a:moveTo>
                  <a:lnTo>
                    <a:pt x="3948" y="682"/>
                  </a:lnTo>
                  <a:close/>
                  <a:moveTo>
                    <a:pt x="3948" y="682"/>
                  </a:moveTo>
                  <a:lnTo>
                    <a:pt x="3948" y="682"/>
                  </a:lnTo>
                  <a:close/>
                  <a:moveTo>
                    <a:pt x="451" y="682"/>
                  </a:moveTo>
                  <a:lnTo>
                    <a:pt x="470" y="719"/>
                  </a:lnTo>
                  <a:lnTo>
                    <a:pt x="451" y="682"/>
                  </a:lnTo>
                  <a:close/>
                  <a:moveTo>
                    <a:pt x="3957" y="682"/>
                  </a:moveTo>
                  <a:lnTo>
                    <a:pt x="3957" y="682"/>
                  </a:lnTo>
                  <a:close/>
                  <a:moveTo>
                    <a:pt x="3957" y="682"/>
                  </a:moveTo>
                  <a:lnTo>
                    <a:pt x="3957" y="682"/>
                  </a:lnTo>
                  <a:close/>
                  <a:moveTo>
                    <a:pt x="3976" y="654"/>
                  </a:moveTo>
                  <a:lnTo>
                    <a:pt x="3957" y="682"/>
                  </a:lnTo>
                  <a:lnTo>
                    <a:pt x="3976" y="654"/>
                  </a:lnTo>
                  <a:close/>
                  <a:moveTo>
                    <a:pt x="4206" y="277"/>
                  </a:moveTo>
                  <a:cubicBezTo>
                    <a:pt x="4086" y="461"/>
                    <a:pt x="4013" y="590"/>
                    <a:pt x="3976" y="654"/>
                  </a:cubicBezTo>
                  <a:cubicBezTo>
                    <a:pt x="4013" y="590"/>
                    <a:pt x="4086" y="461"/>
                    <a:pt x="4206" y="277"/>
                  </a:cubicBezTo>
                  <a:lnTo>
                    <a:pt x="4206" y="277"/>
                  </a:ln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66" y="213"/>
                    <a:pt x="322" y="443"/>
                    <a:pt x="451" y="691"/>
                  </a:cubicBezTo>
                  <a:cubicBezTo>
                    <a:pt x="322" y="443"/>
                    <a:pt x="166" y="213"/>
                    <a:pt x="0" y="1"/>
                  </a:cubicBezTo>
                  <a:close/>
                </a:path>
              </a:pathLst>
            </a:custGeom>
            <a:solidFill>
              <a:srgbClr val="6B59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4"/>
            <p:cNvSpPr/>
            <p:nvPr/>
          </p:nvSpPr>
          <p:spPr>
            <a:xfrm>
              <a:off x="1128843" y="3348972"/>
              <a:ext cx="141098" cy="220580"/>
            </a:xfrm>
            <a:custGeom>
              <a:avLst/>
              <a:gdLst/>
              <a:ahLst/>
              <a:cxnLst/>
              <a:rect l="l" t="t" r="r" b="b"/>
              <a:pathLst>
                <a:path w="1731" h="2706" extrusionOk="0">
                  <a:moveTo>
                    <a:pt x="148" y="2476"/>
                  </a:moveTo>
                  <a:lnTo>
                    <a:pt x="1" y="2706"/>
                  </a:lnTo>
                  <a:lnTo>
                    <a:pt x="1" y="2706"/>
                  </a:lnTo>
                  <a:lnTo>
                    <a:pt x="148" y="2476"/>
                  </a:lnTo>
                  <a:lnTo>
                    <a:pt x="148" y="2476"/>
                  </a:lnTo>
                  <a:close/>
                  <a:moveTo>
                    <a:pt x="1731" y="0"/>
                  </a:moveTo>
                  <a:cubicBezTo>
                    <a:pt x="1151" y="884"/>
                    <a:pt x="562" y="1813"/>
                    <a:pt x="176" y="2430"/>
                  </a:cubicBezTo>
                  <a:lnTo>
                    <a:pt x="176" y="2430"/>
                  </a:lnTo>
                  <a:cubicBezTo>
                    <a:pt x="562" y="1813"/>
                    <a:pt x="1151" y="884"/>
                    <a:pt x="1731" y="0"/>
                  </a:cubicBezTo>
                  <a:lnTo>
                    <a:pt x="1731" y="0"/>
                  </a:lnTo>
                  <a:close/>
                </a:path>
              </a:pathLst>
            </a:custGeom>
            <a:solidFill>
              <a:srgbClr val="C1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4"/>
            <p:cNvSpPr/>
            <p:nvPr/>
          </p:nvSpPr>
          <p:spPr>
            <a:xfrm>
              <a:off x="690795" y="3441247"/>
              <a:ext cx="452394" cy="109556"/>
            </a:xfrm>
            <a:custGeom>
              <a:avLst/>
              <a:gdLst/>
              <a:ahLst/>
              <a:cxnLst/>
              <a:rect l="l" t="t" r="r" b="b"/>
              <a:pathLst>
                <a:path w="5550" h="1344" extrusionOk="0">
                  <a:moveTo>
                    <a:pt x="5550" y="1298"/>
                  </a:moveTo>
                  <a:cubicBezTo>
                    <a:pt x="5541" y="1316"/>
                    <a:pt x="5531" y="1325"/>
                    <a:pt x="5522" y="1344"/>
                  </a:cubicBezTo>
                  <a:lnTo>
                    <a:pt x="5522" y="1344"/>
                  </a:lnTo>
                  <a:cubicBezTo>
                    <a:pt x="5531" y="1325"/>
                    <a:pt x="5541" y="1316"/>
                    <a:pt x="5550" y="1298"/>
                  </a:cubicBezTo>
                  <a:lnTo>
                    <a:pt x="5550" y="1298"/>
                  </a:ln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424" y="396"/>
                    <a:pt x="820" y="828"/>
                    <a:pt x="1179" y="1298"/>
                  </a:cubicBezTo>
                  <a:lnTo>
                    <a:pt x="1179" y="1298"/>
                  </a:lnTo>
                  <a:cubicBezTo>
                    <a:pt x="820" y="828"/>
                    <a:pt x="424" y="396"/>
                    <a:pt x="1" y="0"/>
                  </a:cubicBezTo>
                </a:path>
              </a:pathLst>
            </a:custGeom>
            <a:solidFill>
              <a:srgbClr val="C1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4"/>
            <p:cNvSpPr/>
            <p:nvPr/>
          </p:nvSpPr>
          <p:spPr>
            <a:xfrm>
              <a:off x="-10539" y="3498308"/>
              <a:ext cx="1640602" cy="470749"/>
            </a:xfrm>
            <a:custGeom>
              <a:avLst/>
              <a:gdLst/>
              <a:ahLst/>
              <a:cxnLst/>
              <a:rect l="l" t="t" r="r" b="b"/>
              <a:pathLst>
                <a:path w="20127" h="5775" extrusionOk="0">
                  <a:moveTo>
                    <a:pt x="15432" y="1"/>
                  </a:moveTo>
                  <a:cubicBezTo>
                    <a:pt x="15297" y="1"/>
                    <a:pt x="15176" y="16"/>
                    <a:pt x="15074" y="55"/>
                  </a:cubicBezTo>
                  <a:cubicBezTo>
                    <a:pt x="14430" y="294"/>
                    <a:pt x="14191" y="653"/>
                    <a:pt x="14191" y="653"/>
                  </a:cubicBezTo>
                  <a:cubicBezTo>
                    <a:pt x="14191" y="653"/>
                    <a:pt x="12865" y="589"/>
                    <a:pt x="11029" y="589"/>
                  </a:cubicBezTo>
                  <a:cubicBezTo>
                    <a:pt x="7615" y="589"/>
                    <a:pt x="2436" y="811"/>
                    <a:pt x="737" y="2079"/>
                  </a:cubicBezTo>
                  <a:cubicBezTo>
                    <a:pt x="709" y="2116"/>
                    <a:pt x="691" y="2162"/>
                    <a:pt x="681" y="2208"/>
                  </a:cubicBezTo>
                  <a:cubicBezTo>
                    <a:pt x="249" y="3708"/>
                    <a:pt x="0" y="5457"/>
                    <a:pt x="2982" y="5760"/>
                  </a:cubicBezTo>
                  <a:cubicBezTo>
                    <a:pt x="3079" y="5770"/>
                    <a:pt x="3186" y="5775"/>
                    <a:pt x="3304" y="5775"/>
                  </a:cubicBezTo>
                  <a:cubicBezTo>
                    <a:pt x="6808" y="5775"/>
                    <a:pt x="19205" y="1656"/>
                    <a:pt x="19721" y="1104"/>
                  </a:cubicBezTo>
                  <a:cubicBezTo>
                    <a:pt x="20126" y="664"/>
                    <a:pt x="19800" y="611"/>
                    <a:pt x="19619" y="611"/>
                  </a:cubicBezTo>
                  <a:cubicBezTo>
                    <a:pt x="19562" y="611"/>
                    <a:pt x="19519" y="616"/>
                    <a:pt x="19519" y="616"/>
                  </a:cubicBezTo>
                  <a:cubicBezTo>
                    <a:pt x="19519" y="616"/>
                    <a:pt x="18728" y="251"/>
                    <a:pt x="18084" y="251"/>
                  </a:cubicBezTo>
                  <a:cubicBezTo>
                    <a:pt x="17977" y="251"/>
                    <a:pt x="17874" y="261"/>
                    <a:pt x="17780" y="285"/>
                  </a:cubicBezTo>
                  <a:cubicBezTo>
                    <a:pt x="17699" y="306"/>
                    <a:pt x="17606" y="315"/>
                    <a:pt x="17506" y="315"/>
                  </a:cubicBezTo>
                  <a:cubicBezTo>
                    <a:pt x="16916" y="315"/>
                    <a:pt x="16038" y="1"/>
                    <a:pt x="154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4"/>
            <p:cNvSpPr/>
            <p:nvPr/>
          </p:nvSpPr>
          <p:spPr>
            <a:xfrm>
              <a:off x="263996" y="3589768"/>
              <a:ext cx="1693830" cy="381164"/>
            </a:xfrm>
            <a:custGeom>
              <a:avLst/>
              <a:gdLst/>
              <a:ahLst/>
              <a:cxnLst/>
              <a:rect l="l" t="t" r="r" b="b"/>
              <a:pathLst>
                <a:path w="20780" h="4676" extrusionOk="0">
                  <a:moveTo>
                    <a:pt x="16042" y="0"/>
                  </a:moveTo>
                  <a:cubicBezTo>
                    <a:pt x="11845" y="0"/>
                    <a:pt x="6010" y="1197"/>
                    <a:pt x="6010" y="1197"/>
                  </a:cubicBezTo>
                  <a:cubicBezTo>
                    <a:pt x="6010" y="1197"/>
                    <a:pt x="5724" y="875"/>
                    <a:pt x="5053" y="736"/>
                  </a:cubicBezTo>
                  <a:cubicBezTo>
                    <a:pt x="5005" y="727"/>
                    <a:pt x="4954" y="723"/>
                    <a:pt x="4901" y="723"/>
                  </a:cubicBezTo>
                  <a:cubicBezTo>
                    <a:pt x="4233" y="723"/>
                    <a:pt x="3147" y="1385"/>
                    <a:pt x="2500" y="1385"/>
                  </a:cubicBezTo>
                  <a:cubicBezTo>
                    <a:pt x="2469" y="1385"/>
                    <a:pt x="2440" y="1384"/>
                    <a:pt x="2412" y="1381"/>
                  </a:cubicBezTo>
                  <a:cubicBezTo>
                    <a:pt x="2380" y="1378"/>
                    <a:pt x="2348" y="1376"/>
                    <a:pt x="2315" y="1376"/>
                  </a:cubicBezTo>
                  <a:cubicBezTo>
                    <a:pt x="1641" y="1376"/>
                    <a:pt x="737" y="1979"/>
                    <a:pt x="737" y="1979"/>
                  </a:cubicBezTo>
                  <a:cubicBezTo>
                    <a:pt x="737" y="1979"/>
                    <a:pt x="0" y="1997"/>
                    <a:pt x="608" y="2485"/>
                  </a:cubicBezTo>
                  <a:cubicBezTo>
                    <a:pt x="1140" y="2906"/>
                    <a:pt x="11435" y="4675"/>
                    <a:pt x="16121" y="4675"/>
                  </a:cubicBezTo>
                  <a:cubicBezTo>
                    <a:pt x="16868" y="4675"/>
                    <a:pt x="17472" y="4630"/>
                    <a:pt x="17872" y="4528"/>
                  </a:cubicBezTo>
                  <a:cubicBezTo>
                    <a:pt x="20780" y="3773"/>
                    <a:pt x="20255" y="2080"/>
                    <a:pt x="19602" y="672"/>
                  </a:cubicBezTo>
                  <a:cubicBezTo>
                    <a:pt x="19583" y="626"/>
                    <a:pt x="19556" y="580"/>
                    <a:pt x="19528" y="543"/>
                  </a:cubicBezTo>
                  <a:cubicBezTo>
                    <a:pt x="18781" y="147"/>
                    <a:pt x="17512" y="0"/>
                    <a:pt x="160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4"/>
            <p:cNvSpPr/>
            <p:nvPr/>
          </p:nvSpPr>
          <p:spPr>
            <a:xfrm>
              <a:off x="-165575" y="2990388"/>
              <a:ext cx="828575" cy="735428"/>
            </a:xfrm>
            <a:custGeom>
              <a:avLst/>
              <a:gdLst/>
              <a:ahLst/>
              <a:cxnLst/>
              <a:rect l="l" t="t" r="r" b="b"/>
              <a:pathLst>
                <a:path w="10165" h="9022" extrusionOk="0">
                  <a:moveTo>
                    <a:pt x="1337" y="7160"/>
                  </a:moveTo>
                  <a:cubicBezTo>
                    <a:pt x="1391" y="7160"/>
                    <a:pt x="1451" y="7180"/>
                    <a:pt x="1516" y="7224"/>
                  </a:cubicBezTo>
                  <a:cubicBezTo>
                    <a:pt x="1958" y="7519"/>
                    <a:pt x="1534" y="7859"/>
                    <a:pt x="1341" y="7887"/>
                  </a:cubicBezTo>
                  <a:cubicBezTo>
                    <a:pt x="1337" y="7887"/>
                    <a:pt x="1333" y="7888"/>
                    <a:pt x="1329" y="7888"/>
                  </a:cubicBezTo>
                  <a:cubicBezTo>
                    <a:pt x="1247" y="7888"/>
                    <a:pt x="1133" y="7800"/>
                    <a:pt x="1019" y="7712"/>
                  </a:cubicBezTo>
                  <a:cubicBezTo>
                    <a:pt x="976" y="7678"/>
                    <a:pt x="934" y="7643"/>
                    <a:pt x="894" y="7614"/>
                  </a:cubicBezTo>
                  <a:lnTo>
                    <a:pt x="894" y="7614"/>
                  </a:lnTo>
                  <a:cubicBezTo>
                    <a:pt x="1003" y="7420"/>
                    <a:pt x="1136" y="7160"/>
                    <a:pt x="1337" y="7160"/>
                  </a:cubicBezTo>
                  <a:close/>
                  <a:moveTo>
                    <a:pt x="8733" y="1"/>
                  </a:moveTo>
                  <a:cubicBezTo>
                    <a:pt x="7839" y="1"/>
                    <a:pt x="6724" y="286"/>
                    <a:pt x="6724" y="286"/>
                  </a:cubicBezTo>
                  <a:cubicBezTo>
                    <a:pt x="6724" y="286"/>
                    <a:pt x="5491" y="2080"/>
                    <a:pt x="4635" y="3185"/>
                  </a:cubicBezTo>
                  <a:cubicBezTo>
                    <a:pt x="3780" y="4298"/>
                    <a:pt x="2234" y="6645"/>
                    <a:pt x="2234" y="6645"/>
                  </a:cubicBezTo>
                  <a:cubicBezTo>
                    <a:pt x="2234" y="6645"/>
                    <a:pt x="2040" y="6588"/>
                    <a:pt x="1787" y="6588"/>
                  </a:cubicBezTo>
                  <a:cubicBezTo>
                    <a:pt x="1346" y="6588"/>
                    <a:pt x="726" y="6759"/>
                    <a:pt x="632" y="7694"/>
                  </a:cubicBezTo>
                  <a:cubicBezTo>
                    <a:pt x="632" y="7694"/>
                    <a:pt x="567" y="7824"/>
                    <a:pt x="698" y="7824"/>
                  </a:cubicBezTo>
                  <a:cubicBezTo>
                    <a:pt x="706" y="7824"/>
                    <a:pt x="715" y="7824"/>
                    <a:pt x="724" y="7823"/>
                  </a:cubicBezTo>
                  <a:cubicBezTo>
                    <a:pt x="731" y="7822"/>
                    <a:pt x="738" y="7819"/>
                    <a:pt x="745" y="7815"/>
                  </a:cubicBezTo>
                  <a:lnTo>
                    <a:pt x="745" y="7815"/>
                  </a:lnTo>
                  <a:cubicBezTo>
                    <a:pt x="832" y="7983"/>
                    <a:pt x="1024" y="8166"/>
                    <a:pt x="1342" y="8166"/>
                  </a:cubicBezTo>
                  <a:cubicBezTo>
                    <a:pt x="1440" y="8166"/>
                    <a:pt x="1550" y="8149"/>
                    <a:pt x="1672" y="8108"/>
                  </a:cubicBezTo>
                  <a:lnTo>
                    <a:pt x="1672" y="8108"/>
                  </a:lnTo>
                  <a:cubicBezTo>
                    <a:pt x="1521" y="8165"/>
                    <a:pt x="1363" y="8193"/>
                    <a:pt x="1205" y="8193"/>
                  </a:cubicBezTo>
                  <a:cubicBezTo>
                    <a:pt x="1008" y="8193"/>
                    <a:pt x="812" y="8149"/>
                    <a:pt x="632" y="8062"/>
                  </a:cubicBezTo>
                  <a:cubicBezTo>
                    <a:pt x="431" y="7977"/>
                    <a:pt x="299" y="7942"/>
                    <a:pt x="226" y="7942"/>
                  </a:cubicBezTo>
                  <a:cubicBezTo>
                    <a:pt x="0" y="7942"/>
                    <a:pt x="353" y="8281"/>
                    <a:pt x="1001" y="8504"/>
                  </a:cubicBezTo>
                  <a:cubicBezTo>
                    <a:pt x="1025" y="8512"/>
                    <a:pt x="1051" y="8520"/>
                    <a:pt x="1076" y="8527"/>
                  </a:cubicBezTo>
                  <a:lnTo>
                    <a:pt x="1076" y="8527"/>
                  </a:lnTo>
                  <a:cubicBezTo>
                    <a:pt x="883" y="8505"/>
                    <a:pt x="691" y="8469"/>
                    <a:pt x="504" y="8421"/>
                  </a:cubicBezTo>
                  <a:cubicBezTo>
                    <a:pt x="444" y="8401"/>
                    <a:pt x="398" y="8392"/>
                    <a:pt x="365" y="8392"/>
                  </a:cubicBezTo>
                  <a:cubicBezTo>
                    <a:pt x="244" y="8392"/>
                    <a:pt x="292" y="8508"/>
                    <a:pt x="458" y="8623"/>
                  </a:cubicBezTo>
                  <a:cubicBezTo>
                    <a:pt x="613" y="8731"/>
                    <a:pt x="882" y="8841"/>
                    <a:pt x="1223" y="8856"/>
                  </a:cubicBezTo>
                  <a:lnTo>
                    <a:pt x="1223" y="8856"/>
                  </a:lnTo>
                  <a:cubicBezTo>
                    <a:pt x="869" y="8930"/>
                    <a:pt x="601" y="9005"/>
                    <a:pt x="918" y="9019"/>
                  </a:cubicBezTo>
                  <a:cubicBezTo>
                    <a:pt x="974" y="9021"/>
                    <a:pt x="1033" y="9022"/>
                    <a:pt x="1095" y="9022"/>
                  </a:cubicBezTo>
                  <a:cubicBezTo>
                    <a:pt x="1745" y="9022"/>
                    <a:pt x="2681" y="8876"/>
                    <a:pt x="3034" y="7372"/>
                  </a:cubicBezTo>
                  <a:cubicBezTo>
                    <a:pt x="3034" y="7372"/>
                    <a:pt x="8501" y="2973"/>
                    <a:pt x="9632" y="1114"/>
                  </a:cubicBezTo>
                  <a:cubicBezTo>
                    <a:pt x="10165" y="233"/>
                    <a:pt x="9538" y="1"/>
                    <a:pt x="87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4"/>
            <p:cNvSpPr/>
            <p:nvPr/>
          </p:nvSpPr>
          <p:spPr>
            <a:xfrm>
              <a:off x="1343710" y="3058290"/>
              <a:ext cx="829064" cy="735102"/>
            </a:xfrm>
            <a:custGeom>
              <a:avLst/>
              <a:gdLst/>
              <a:ahLst/>
              <a:cxnLst/>
              <a:rect l="l" t="t" r="r" b="b"/>
              <a:pathLst>
                <a:path w="10171" h="9018" extrusionOk="0">
                  <a:moveTo>
                    <a:pt x="8831" y="7159"/>
                  </a:moveTo>
                  <a:cubicBezTo>
                    <a:pt x="9034" y="7159"/>
                    <a:pt x="9168" y="7421"/>
                    <a:pt x="9277" y="7615"/>
                  </a:cubicBezTo>
                  <a:lnTo>
                    <a:pt x="9277" y="7615"/>
                  </a:lnTo>
                  <a:cubicBezTo>
                    <a:pt x="9238" y="7644"/>
                    <a:pt x="9196" y="7679"/>
                    <a:pt x="9153" y="7717"/>
                  </a:cubicBezTo>
                  <a:cubicBezTo>
                    <a:pt x="9039" y="7796"/>
                    <a:pt x="8925" y="7883"/>
                    <a:pt x="8843" y="7883"/>
                  </a:cubicBezTo>
                  <a:cubicBezTo>
                    <a:pt x="8839" y="7883"/>
                    <a:pt x="8835" y="7883"/>
                    <a:pt x="8831" y="7882"/>
                  </a:cubicBezTo>
                  <a:cubicBezTo>
                    <a:pt x="8638" y="7864"/>
                    <a:pt x="8215" y="7523"/>
                    <a:pt x="8656" y="7220"/>
                  </a:cubicBezTo>
                  <a:cubicBezTo>
                    <a:pt x="8720" y="7177"/>
                    <a:pt x="8778" y="7159"/>
                    <a:pt x="8831" y="7159"/>
                  </a:cubicBezTo>
                  <a:close/>
                  <a:moveTo>
                    <a:pt x="1447" y="1"/>
                  </a:moveTo>
                  <a:cubicBezTo>
                    <a:pt x="635" y="1"/>
                    <a:pt x="1" y="233"/>
                    <a:pt x="540" y="1118"/>
                  </a:cubicBezTo>
                  <a:cubicBezTo>
                    <a:pt x="1672" y="2968"/>
                    <a:pt x="7138" y="7367"/>
                    <a:pt x="7138" y="7367"/>
                  </a:cubicBezTo>
                  <a:cubicBezTo>
                    <a:pt x="7499" y="8871"/>
                    <a:pt x="8428" y="9017"/>
                    <a:pt x="9078" y="9017"/>
                  </a:cubicBezTo>
                  <a:cubicBezTo>
                    <a:pt x="9139" y="9017"/>
                    <a:pt x="9199" y="9016"/>
                    <a:pt x="9254" y="9014"/>
                  </a:cubicBezTo>
                  <a:cubicBezTo>
                    <a:pt x="9571" y="9005"/>
                    <a:pt x="9303" y="8929"/>
                    <a:pt x="8949" y="8855"/>
                  </a:cubicBezTo>
                  <a:lnTo>
                    <a:pt x="8949" y="8855"/>
                  </a:lnTo>
                  <a:cubicBezTo>
                    <a:pt x="9290" y="8843"/>
                    <a:pt x="9559" y="8735"/>
                    <a:pt x="9715" y="8628"/>
                  </a:cubicBezTo>
                  <a:cubicBezTo>
                    <a:pt x="9884" y="8510"/>
                    <a:pt x="9930" y="8392"/>
                    <a:pt x="9800" y="8392"/>
                  </a:cubicBezTo>
                  <a:cubicBezTo>
                    <a:pt x="9767" y="8392"/>
                    <a:pt x="9724" y="8399"/>
                    <a:pt x="9669" y="8416"/>
                  </a:cubicBezTo>
                  <a:cubicBezTo>
                    <a:pt x="9478" y="8469"/>
                    <a:pt x="9284" y="8505"/>
                    <a:pt x="9087" y="8528"/>
                  </a:cubicBezTo>
                  <a:lnTo>
                    <a:pt x="9087" y="8528"/>
                  </a:lnTo>
                  <a:cubicBezTo>
                    <a:pt x="9116" y="8519"/>
                    <a:pt x="9144" y="8509"/>
                    <a:pt x="9172" y="8499"/>
                  </a:cubicBezTo>
                  <a:cubicBezTo>
                    <a:pt x="9818" y="8283"/>
                    <a:pt x="10170" y="7942"/>
                    <a:pt x="9948" y="7942"/>
                  </a:cubicBezTo>
                  <a:cubicBezTo>
                    <a:pt x="9876" y="7942"/>
                    <a:pt x="9743" y="7978"/>
                    <a:pt x="9540" y="8066"/>
                  </a:cubicBezTo>
                  <a:cubicBezTo>
                    <a:pt x="9366" y="8151"/>
                    <a:pt x="9176" y="8192"/>
                    <a:pt x="8984" y="8192"/>
                  </a:cubicBezTo>
                  <a:cubicBezTo>
                    <a:pt x="8821" y="8192"/>
                    <a:pt x="8656" y="8162"/>
                    <a:pt x="8500" y="8103"/>
                  </a:cubicBezTo>
                  <a:lnTo>
                    <a:pt x="8500" y="8103"/>
                  </a:lnTo>
                  <a:cubicBezTo>
                    <a:pt x="8625" y="8146"/>
                    <a:pt x="8737" y="8165"/>
                    <a:pt x="8837" y="8165"/>
                  </a:cubicBezTo>
                  <a:cubicBezTo>
                    <a:pt x="9152" y="8165"/>
                    <a:pt x="9345" y="7981"/>
                    <a:pt x="9430" y="7813"/>
                  </a:cubicBezTo>
                  <a:lnTo>
                    <a:pt x="9430" y="7813"/>
                  </a:lnTo>
                  <a:cubicBezTo>
                    <a:pt x="9436" y="7816"/>
                    <a:pt x="9442" y="7817"/>
                    <a:pt x="9448" y="7818"/>
                  </a:cubicBezTo>
                  <a:cubicBezTo>
                    <a:pt x="9458" y="7819"/>
                    <a:pt x="9467" y="7819"/>
                    <a:pt x="9476" y="7819"/>
                  </a:cubicBezTo>
                  <a:cubicBezTo>
                    <a:pt x="9613" y="7819"/>
                    <a:pt x="9540" y="7689"/>
                    <a:pt x="9540" y="7689"/>
                  </a:cubicBezTo>
                  <a:cubicBezTo>
                    <a:pt x="9447" y="6762"/>
                    <a:pt x="8836" y="6590"/>
                    <a:pt x="8396" y="6590"/>
                  </a:cubicBezTo>
                  <a:cubicBezTo>
                    <a:pt x="8138" y="6590"/>
                    <a:pt x="7939" y="6649"/>
                    <a:pt x="7939" y="6649"/>
                  </a:cubicBezTo>
                  <a:cubicBezTo>
                    <a:pt x="7939" y="6649"/>
                    <a:pt x="6393" y="4293"/>
                    <a:pt x="5537" y="3189"/>
                  </a:cubicBezTo>
                  <a:cubicBezTo>
                    <a:pt x="4690" y="2075"/>
                    <a:pt x="3448" y="281"/>
                    <a:pt x="3448" y="281"/>
                  </a:cubicBezTo>
                  <a:cubicBezTo>
                    <a:pt x="3448" y="281"/>
                    <a:pt x="2340" y="1"/>
                    <a:pt x="1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4"/>
            <p:cNvSpPr/>
            <p:nvPr/>
          </p:nvSpPr>
          <p:spPr>
            <a:xfrm>
              <a:off x="1110910" y="2304032"/>
              <a:ext cx="126833" cy="353368"/>
            </a:xfrm>
            <a:custGeom>
              <a:avLst/>
              <a:gdLst/>
              <a:ahLst/>
              <a:cxnLst/>
              <a:rect l="l" t="t" r="r" b="b"/>
              <a:pathLst>
                <a:path w="1556" h="4335" extrusionOk="0">
                  <a:moveTo>
                    <a:pt x="1049" y="0"/>
                  </a:moveTo>
                  <a:cubicBezTo>
                    <a:pt x="966" y="1482"/>
                    <a:pt x="534" y="2982"/>
                    <a:pt x="0" y="4335"/>
                  </a:cubicBezTo>
                  <a:cubicBezTo>
                    <a:pt x="525" y="4270"/>
                    <a:pt x="1049" y="4160"/>
                    <a:pt x="1555" y="4003"/>
                  </a:cubicBezTo>
                  <a:cubicBezTo>
                    <a:pt x="1298" y="2687"/>
                    <a:pt x="1298" y="1335"/>
                    <a:pt x="1537" y="19"/>
                  </a:cubicBezTo>
                  <a:cubicBezTo>
                    <a:pt x="1371" y="9"/>
                    <a:pt x="1206" y="9"/>
                    <a:pt x="1049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4"/>
            <p:cNvSpPr/>
            <p:nvPr/>
          </p:nvSpPr>
          <p:spPr>
            <a:xfrm>
              <a:off x="382515" y="2308515"/>
              <a:ext cx="1247549" cy="902534"/>
            </a:xfrm>
            <a:custGeom>
              <a:avLst/>
              <a:gdLst/>
              <a:ahLst/>
              <a:cxnLst/>
              <a:rect l="l" t="t" r="r" b="b"/>
              <a:pathLst>
                <a:path w="15305" h="11072" extrusionOk="0">
                  <a:moveTo>
                    <a:pt x="15304" y="9488"/>
                  </a:moveTo>
                  <a:cubicBezTo>
                    <a:pt x="15302" y="9489"/>
                    <a:pt x="15301" y="9490"/>
                    <a:pt x="15299" y="9491"/>
                  </a:cubicBezTo>
                  <a:lnTo>
                    <a:pt x="15299" y="9491"/>
                  </a:lnTo>
                  <a:cubicBezTo>
                    <a:pt x="15301" y="9493"/>
                    <a:pt x="15302" y="9495"/>
                    <a:pt x="15304" y="9497"/>
                  </a:cubicBezTo>
                  <a:lnTo>
                    <a:pt x="15304" y="9488"/>
                  </a:lnTo>
                  <a:close/>
                  <a:moveTo>
                    <a:pt x="2053" y="0"/>
                  </a:moveTo>
                  <a:lnTo>
                    <a:pt x="2053" y="0"/>
                  </a:lnTo>
                  <a:cubicBezTo>
                    <a:pt x="194" y="1537"/>
                    <a:pt x="2117" y="5632"/>
                    <a:pt x="1795" y="6341"/>
                  </a:cubicBezTo>
                  <a:cubicBezTo>
                    <a:pt x="1473" y="7050"/>
                    <a:pt x="0" y="8642"/>
                    <a:pt x="0" y="8642"/>
                  </a:cubicBezTo>
                  <a:lnTo>
                    <a:pt x="2494" y="9985"/>
                  </a:lnTo>
                  <a:cubicBezTo>
                    <a:pt x="3267" y="9350"/>
                    <a:pt x="3838" y="8264"/>
                    <a:pt x="4197" y="7546"/>
                  </a:cubicBezTo>
                  <a:cubicBezTo>
                    <a:pt x="4647" y="7738"/>
                    <a:pt x="5324" y="7808"/>
                    <a:pt x="6072" y="7808"/>
                  </a:cubicBezTo>
                  <a:cubicBezTo>
                    <a:pt x="8095" y="7808"/>
                    <a:pt x="10639" y="7298"/>
                    <a:pt x="10639" y="7298"/>
                  </a:cubicBezTo>
                  <a:cubicBezTo>
                    <a:pt x="11108" y="8688"/>
                    <a:pt x="11853" y="9976"/>
                    <a:pt x="12829" y="11071"/>
                  </a:cubicBezTo>
                  <a:cubicBezTo>
                    <a:pt x="12911" y="11016"/>
                    <a:pt x="14415" y="10017"/>
                    <a:pt x="15299" y="9491"/>
                  </a:cubicBezTo>
                  <a:lnTo>
                    <a:pt x="15299" y="9491"/>
                  </a:lnTo>
                  <a:cubicBezTo>
                    <a:pt x="14249" y="8219"/>
                    <a:pt x="12231" y="5697"/>
                    <a:pt x="12231" y="5697"/>
                  </a:cubicBezTo>
                  <a:lnTo>
                    <a:pt x="12433" y="2108"/>
                  </a:lnTo>
                  <a:lnTo>
                    <a:pt x="12433" y="2108"/>
                  </a:lnTo>
                  <a:cubicBezTo>
                    <a:pt x="11652" y="2266"/>
                    <a:pt x="10879" y="2333"/>
                    <a:pt x="10128" y="2333"/>
                  </a:cubicBezTo>
                  <a:cubicBezTo>
                    <a:pt x="5710" y="2333"/>
                    <a:pt x="2053" y="1"/>
                    <a:pt x="20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4"/>
            <p:cNvSpPr/>
            <p:nvPr/>
          </p:nvSpPr>
          <p:spPr>
            <a:xfrm>
              <a:off x="690061" y="2982155"/>
              <a:ext cx="3831" cy="6847"/>
            </a:xfrm>
            <a:custGeom>
              <a:avLst/>
              <a:gdLst/>
              <a:ahLst/>
              <a:cxnLst/>
              <a:rect l="l" t="t" r="r" b="b"/>
              <a:pathLst>
                <a:path w="47" h="84" extrusionOk="0">
                  <a:moveTo>
                    <a:pt x="46" y="0"/>
                  </a:moveTo>
                  <a:lnTo>
                    <a:pt x="46" y="0"/>
                  </a:lnTo>
                  <a:lnTo>
                    <a:pt x="0" y="8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DF6F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4"/>
            <p:cNvSpPr/>
            <p:nvPr/>
          </p:nvSpPr>
          <p:spPr>
            <a:xfrm>
              <a:off x="693811" y="2933409"/>
              <a:ext cx="26329" cy="48827"/>
            </a:xfrm>
            <a:custGeom>
              <a:avLst/>
              <a:gdLst/>
              <a:ahLst/>
              <a:cxnLst/>
              <a:rect l="l" t="t" r="r" b="b"/>
              <a:pathLst>
                <a:path w="323" h="599" extrusionOk="0">
                  <a:moveTo>
                    <a:pt x="322" y="1"/>
                  </a:moveTo>
                  <a:cubicBezTo>
                    <a:pt x="230" y="185"/>
                    <a:pt x="120" y="387"/>
                    <a:pt x="0" y="598"/>
                  </a:cubicBezTo>
                  <a:cubicBezTo>
                    <a:pt x="120" y="396"/>
                    <a:pt x="230" y="185"/>
                    <a:pt x="322" y="1"/>
                  </a:cubicBezTo>
                  <a:close/>
                </a:path>
              </a:pathLst>
            </a:custGeom>
            <a:solidFill>
              <a:srgbClr val="BE69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4"/>
            <p:cNvSpPr/>
            <p:nvPr/>
          </p:nvSpPr>
          <p:spPr>
            <a:xfrm>
              <a:off x="720058" y="2923627"/>
              <a:ext cx="4565" cy="9863"/>
            </a:xfrm>
            <a:custGeom>
              <a:avLst/>
              <a:gdLst/>
              <a:ahLst/>
              <a:cxnLst/>
              <a:rect l="l" t="t" r="r" b="b"/>
              <a:pathLst>
                <a:path w="56" h="121" extrusionOk="0">
                  <a:moveTo>
                    <a:pt x="56" y="0"/>
                  </a:moveTo>
                  <a:cubicBezTo>
                    <a:pt x="37" y="37"/>
                    <a:pt x="19" y="74"/>
                    <a:pt x="1" y="120"/>
                  </a:cubicBezTo>
                  <a:lnTo>
                    <a:pt x="56" y="1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7F9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4"/>
            <p:cNvSpPr/>
            <p:nvPr/>
          </p:nvSpPr>
          <p:spPr>
            <a:xfrm>
              <a:off x="1379413" y="2527546"/>
              <a:ext cx="13613" cy="245360"/>
            </a:xfrm>
            <a:custGeom>
              <a:avLst/>
              <a:gdLst/>
              <a:ahLst/>
              <a:cxnLst/>
              <a:rect l="l" t="t" r="r" b="b"/>
              <a:pathLst>
                <a:path w="167" h="3010" extrusionOk="0">
                  <a:moveTo>
                    <a:pt x="166" y="1"/>
                  </a:moveTo>
                  <a:lnTo>
                    <a:pt x="166" y="1"/>
                  </a:lnTo>
                  <a:lnTo>
                    <a:pt x="1" y="3010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DF6F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92" name="Google Shape;1792;p44"/>
          <p:cNvSpPr/>
          <p:nvPr/>
        </p:nvSpPr>
        <p:spPr>
          <a:xfrm>
            <a:off x="857243" y="976478"/>
            <a:ext cx="219921" cy="68880"/>
          </a:xfrm>
          <a:custGeom>
            <a:avLst/>
            <a:gdLst/>
            <a:ahLst/>
            <a:cxnLst/>
            <a:rect l="l" t="t" r="r" b="b"/>
            <a:pathLst>
              <a:path w="2698" h="845" extrusionOk="0">
                <a:moveTo>
                  <a:pt x="1709" y="0"/>
                </a:moveTo>
                <a:cubicBezTo>
                  <a:pt x="1697" y="0"/>
                  <a:pt x="1686" y="2"/>
                  <a:pt x="1676" y="7"/>
                </a:cubicBezTo>
                <a:cubicBezTo>
                  <a:pt x="1655" y="36"/>
                  <a:pt x="1249" y="488"/>
                  <a:pt x="637" y="488"/>
                </a:cubicBezTo>
                <a:cubicBezTo>
                  <a:pt x="467" y="488"/>
                  <a:pt x="282" y="454"/>
                  <a:pt x="84" y="366"/>
                </a:cubicBezTo>
                <a:cubicBezTo>
                  <a:pt x="77" y="362"/>
                  <a:pt x="69" y="360"/>
                  <a:pt x="63" y="360"/>
                </a:cubicBezTo>
                <a:cubicBezTo>
                  <a:pt x="21" y="360"/>
                  <a:pt x="0" y="425"/>
                  <a:pt x="48" y="449"/>
                </a:cubicBezTo>
                <a:cubicBezTo>
                  <a:pt x="257" y="542"/>
                  <a:pt x="455" y="579"/>
                  <a:pt x="636" y="579"/>
                </a:cubicBezTo>
                <a:cubicBezTo>
                  <a:pt x="1200" y="579"/>
                  <a:pt x="1602" y="220"/>
                  <a:pt x="1713" y="108"/>
                </a:cubicBezTo>
                <a:lnTo>
                  <a:pt x="2615" y="826"/>
                </a:lnTo>
                <a:lnTo>
                  <a:pt x="2652" y="844"/>
                </a:lnTo>
                <a:cubicBezTo>
                  <a:pt x="2661" y="844"/>
                  <a:pt x="2670" y="835"/>
                  <a:pt x="2680" y="826"/>
                </a:cubicBezTo>
                <a:cubicBezTo>
                  <a:pt x="2698" y="808"/>
                  <a:pt x="2698" y="780"/>
                  <a:pt x="2680" y="762"/>
                </a:cubicBezTo>
                <a:lnTo>
                  <a:pt x="1741" y="7"/>
                </a:lnTo>
                <a:cubicBezTo>
                  <a:pt x="1732" y="2"/>
                  <a:pt x="1720" y="0"/>
                  <a:pt x="170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3" name="Google Shape;1793;p44"/>
          <p:cNvSpPr/>
          <p:nvPr/>
        </p:nvSpPr>
        <p:spPr>
          <a:xfrm>
            <a:off x="-636147" y="1951887"/>
            <a:ext cx="101320" cy="127163"/>
          </a:xfrm>
          <a:custGeom>
            <a:avLst/>
            <a:gdLst/>
            <a:ahLst/>
            <a:cxnLst/>
            <a:rect l="l" t="t" r="r" b="b"/>
            <a:pathLst>
              <a:path w="1243" h="1560" extrusionOk="0">
                <a:moveTo>
                  <a:pt x="468" y="1"/>
                </a:moveTo>
                <a:cubicBezTo>
                  <a:pt x="448" y="1"/>
                  <a:pt x="431" y="11"/>
                  <a:pt x="424" y="32"/>
                </a:cubicBezTo>
                <a:lnTo>
                  <a:pt x="10" y="1495"/>
                </a:lnTo>
                <a:cubicBezTo>
                  <a:pt x="0" y="1513"/>
                  <a:pt x="10" y="1532"/>
                  <a:pt x="19" y="1541"/>
                </a:cubicBezTo>
                <a:cubicBezTo>
                  <a:pt x="28" y="1550"/>
                  <a:pt x="37" y="1550"/>
                  <a:pt x="56" y="1559"/>
                </a:cubicBezTo>
                <a:lnTo>
                  <a:pt x="65" y="1559"/>
                </a:lnTo>
                <a:cubicBezTo>
                  <a:pt x="994" y="1228"/>
                  <a:pt x="1224" y="483"/>
                  <a:pt x="1234" y="455"/>
                </a:cubicBezTo>
                <a:cubicBezTo>
                  <a:pt x="1243" y="428"/>
                  <a:pt x="1234" y="400"/>
                  <a:pt x="1206" y="391"/>
                </a:cubicBezTo>
                <a:cubicBezTo>
                  <a:pt x="1201" y="389"/>
                  <a:pt x="1197" y="388"/>
                  <a:pt x="1192" y="388"/>
                </a:cubicBezTo>
                <a:cubicBezTo>
                  <a:pt x="1172" y="388"/>
                  <a:pt x="1158" y="405"/>
                  <a:pt x="1151" y="428"/>
                </a:cubicBezTo>
                <a:cubicBezTo>
                  <a:pt x="967" y="888"/>
                  <a:pt x="589" y="1256"/>
                  <a:pt x="120" y="1440"/>
                </a:cubicBezTo>
                <a:lnTo>
                  <a:pt x="516" y="59"/>
                </a:lnTo>
                <a:cubicBezTo>
                  <a:pt x="525" y="32"/>
                  <a:pt x="507" y="4"/>
                  <a:pt x="488" y="4"/>
                </a:cubicBezTo>
                <a:cubicBezTo>
                  <a:pt x="481" y="2"/>
                  <a:pt x="474" y="1"/>
                  <a:pt x="4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4" name="Google Shape;1794;p44"/>
          <p:cNvSpPr/>
          <p:nvPr/>
        </p:nvSpPr>
        <p:spPr>
          <a:xfrm>
            <a:off x="-704373" y="1947485"/>
            <a:ext cx="76540" cy="131565"/>
          </a:xfrm>
          <a:custGeom>
            <a:avLst/>
            <a:gdLst/>
            <a:ahLst/>
            <a:cxnLst/>
            <a:rect l="l" t="t" r="r" b="b"/>
            <a:pathLst>
              <a:path w="939" h="1614" extrusionOk="0">
                <a:moveTo>
                  <a:pt x="630" y="1"/>
                </a:moveTo>
                <a:cubicBezTo>
                  <a:pt x="626" y="1"/>
                  <a:pt x="622" y="1"/>
                  <a:pt x="617" y="3"/>
                </a:cubicBezTo>
                <a:cubicBezTo>
                  <a:pt x="589" y="3"/>
                  <a:pt x="580" y="31"/>
                  <a:pt x="580" y="58"/>
                </a:cubicBezTo>
                <a:lnTo>
                  <a:pt x="810" y="1374"/>
                </a:lnTo>
                <a:lnTo>
                  <a:pt x="92" y="380"/>
                </a:lnTo>
                <a:cubicBezTo>
                  <a:pt x="86" y="363"/>
                  <a:pt x="69" y="356"/>
                  <a:pt x="53" y="356"/>
                </a:cubicBezTo>
                <a:cubicBezTo>
                  <a:pt x="44" y="356"/>
                  <a:pt x="34" y="359"/>
                  <a:pt x="28" y="362"/>
                </a:cubicBezTo>
                <a:cubicBezTo>
                  <a:pt x="9" y="380"/>
                  <a:pt x="0" y="408"/>
                  <a:pt x="18" y="436"/>
                </a:cubicBezTo>
                <a:lnTo>
                  <a:pt x="856" y="1586"/>
                </a:lnTo>
                <a:cubicBezTo>
                  <a:pt x="865" y="1604"/>
                  <a:pt x="874" y="1613"/>
                  <a:pt x="893" y="1613"/>
                </a:cubicBezTo>
                <a:lnTo>
                  <a:pt x="902" y="1613"/>
                </a:lnTo>
                <a:cubicBezTo>
                  <a:pt x="920" y="1604"/>
                  <a:pt x="939" y="1577"/>
                  <a:pt x="930" y="1558"/>
                </a:cubicBezTo>
                <a:lnTo>
                  <a:pt x="672" y="40"/>
                </a:lnTo>
                <a:cubicBezTo>
                  <a:pt x="664" y="17"/>
                  <a:pt x="650" y="1"/>
                  <a:pt x="63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5" name="Google Shape;1795;p44"/>
          <p:cNvSpPr/>
          <p:nvPr/>
        </p:nvSpPr>
        <p:spPr>
          <a:xfrm>
            <a:off x="-752628" y="1998513"/>
            <a:ext cx="136778" cy="177295"/>
          </a:xfrm>
          <a:custGeom>
            <a:avLst/>
            <a:gdLst/>
            <a:ahLst/>
            <a:cxnLst/>
            <a:rect l="l" t="t" r="r" b="b"/>
            <a:pathLst>
              <a:path w="1678" h="2175" extrusionOk="0">
                <a:moveTo>
                  <a:pt x="59" y="1"/>
                </a:moveTo>
                <a:cubicBezTo>
                  <a:pt x="29" y="1"/>
                  <a:pt x="1" y="27"/>
                  <a:pt x="12" y="67"/>
                </a:cubicBezTo>
                <a:cubicBezTo>
                  <a:pt x="353" y="932"/>
                  <a:pt x="1227" y="987"/>
                  <a:pt x="1439" y="987"/>
                </a:cubicBezTo>
                <a:lnTo>
                  <a:pt x="1577" y="2138"/>
                </a:lnTo>
                <a:cubicBezTo>
                  <a:pt x="1577" y="2156"/>
                  <a:pt x="1604" y="2175"/>
                  <a:pt x="1623" y="2175"/>
                </a:cubicBezTo>
                <a:lnTo>
                  <a:pt x="1632" y="2175"/>
                </a:lnTo>
                <a:cubicBezTo>
                  <a:pt x="1660" y="2175"/>
                  <a:pt x="1678" y="2147"/>
                  <a:pt x="1669" y="2119"/>
                </a:cubicBezTo>
                <a:lnTo>
                  <a:pt x="1531" y="932"/>
                </a:lnTo>
                <a:cubicBezTo>
                  <a:pt x="1531" y="905"/>
                  <a:pt x="1503" y="886"/>
                  <a:pt x="1485" y="886"/>
                </a:cubicBezTo>
                <a:cubicBezTo>
                  <a:pt x="1482" y="886"/>
                  <a:pt x="1465" y="887"/>
                  <a:pt x="1436" y="887"/>
                </a:cubicBezTo>
                <a:cubicBezTo>
                  <a:pt x="1230" y="887"/>
                  <a:pt x="419" y="838"/>
                  <a:pt x="104" y="30"/>
                </a:cubicBezTo>
                <a:cubicBezTo>
                  <a:pt x="94" y="10"/>
                  <a:pt x="76" y="1"/>
                  <a:pt x="5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6" name="Google Shape;1796;p44"/>
          <p:cNvSpPr/>
          <p:nvPr/>
        </p:nvSpPr>
        <p:spPr>
          <a:xfrm>
            <a:off x="9301333" y="1393546"/>
            <a:ext cx="90853" cy="123807"/>
          </a:xfrm>
          <a:custGeom>
            <a:avLst/>
            <a:gdLst/>
            <a:ahLst/>
            <a:cxnLst/>
            <a:rect l="l" t="t" r="r" b="b"/>
            <a:pathLst>
              <a:path w="1216" h="1657" extrusionOk="0">
                <a:moveTo>
                  <a:pt x="525" y="0"/>
                </a:moveTo>
                <a:cubicBezTo>
                  <a:pt x="507" y="0"/>
                  <a:pt x="489" y="9"/>
                  <a:pt x="479" y="28"/>
                </a:cubicBezTo>
                <a:cubicBezTo>
                  <a:pt x="1" y="884"/>
                  <a:pt x="305" y="1602"/>
                  <a:pt x="323" y="1629"/>
                </a:cubicBezTo>
                <a:cubicBezTo>
                  <a:pt x="332" y="1648"/>
                  <a:pt x="341" y="1657"/>
                  <a:pt x="360" y="1657"/>
                </a:cubicBezTo>
                <a:lnTo>
                  <a:pt x="378" y="1648"/>
                </a:lnTo>
                <a:cubicBezTo>
                  <a:pt x="397" y="1638"/>
                  <a:pt x="415" y="1611"/>
                  <a:pt x="397" y="1592"/>
                </a:cubicBezTo>
                <a:cubicBezTo>
                  <a:pt x="240" y="1114"/>
                  <a:pt x="277" y="589"/>
                  <a:pt x="516" y="148"/>
                </a:cubicBezTo>
                <a:lnTo>
                  <a:pt x="1124" y="1454"/>
                </a:lnTo>
                <a:cubicBezTo>
                  <a:pt x="1130" y="1468"/>
                  <a:pt x="1147" y="1476"/>
                  <a:pt x="1166" y="1476"/>
                </a:cubicBezTo>
                <a:cubicBezTo>
                  <a:pt x="1173" y="1476"/>
                  <a:pt x="1181" y="1475"/>
                  <a:pt x="1188" y="1473"/>
                </a:cubicBezTo>
                <a:cubicBezTo>
                  <a:pt x="1206" y="1463"/>
                  <a:pt x="1216" y="1436"/>
                  <a:pt x="1206" y="1408"/>
                </a:cubicBezTo>
                <a:lnTo>
                  <a:pt x="562" y="28"/>
                </a:lnTo>
                <a:cubicBezTo>
                  <a:pt x="553" y="9"/>
                  <a:pt x="535" y="0"/>
                  <a:pt x="52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7" name="Google Shape;1797;p44"/>
          <p:cNvSpPr/>
          <p:nvPr/>
        </p:nvSpPr>
        <p:spPr>
          <a:xfrm>
            <a:off x="9336449" y="1393321"/>
            <a:ext cx="112446" cy="80022"/>
          </a:xfrm>
          <a:custGeom>
            <a:avLst/>
            <a:gdLst/>
            <a:ahLst/>
            <a:cxnLst/>
            <a:rect l="l" t="t" r="r" b="b"/>
            <a:pathLst>
              <a:path w="1505" h="1071" extrusionOk="0">
                <a:moveTo>
                  <a:pt x="50" y="1"/>
                </a:moveTo>
                <a:cubicBezTo>
                  <a:pt x="31" y="1"/>
                  <a:pt x="17" y="16"/>
                  <a:pt x="9" y="31"/>
                </a:cubicBezTo>
                <a:cubicBezTo>
                  <a:pt x="0" y="49"/>
                  <a:pt x="0" y="68"/>
                  <a:pt x="19" y="86"/>
                </a:cubicBezTo>
                <a:lnTo>
                  <a:pt x="1215" y="1062"/>
                </a:lnTo>
                <a:cubicBezTo>
                  <a:pt x="1215" y="1071"/>
                  <a:pt x="1233" y="1071"/>
                  <a:pt x="1242" y="1071"/>
                </a:cubicBezTo>
                <a:cubicBezTo>
                  <a:pt x="1289" y="1071"/>
                  <a:pt x="1307" y="1016"/>
                  <a:pt x="1270" y="988"/>
                </a:cubicBezTo>
                <a:lnTo>
                  <a:pt x="239" y="141"/>
                </a:lnTo>
                <a:lnTo>
                  <a:pt x="239" y="141"/>
                </a:lnTo>
                <a:lnTo>
                  <a:pt x="1427" y="427"/>
                </a:lnTo>
                <a:cubicBezTo>
                  <a:pt x="1431" y="428"/>
                  <a:pt x="1436" y="429"/>
                  <a:pt x="1440" y="429"/>
                </a:cubicBezTo>
                <a:cubicBezTo>
                  <a:pt x="1486" y="429"/>
                  <a:pt x="1505" y="343"/>
                  <a:pt x="1454" y="335"/>
                </a:cubicBezTo>
                <a:lnTo>
                  <a:pt x="65" y="3"/>
                </a:lnTo>
                <a:cubicBezTo>
                  <a:pt x="60" y="2"/>
                  <a:pt x="55" y="1"/>
                  <a:pt x="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8" name="Google Shape;1798;p44"/>
          <p:cNvSpPr/>
          <p:nvPr/>
        </p:nvSpPr>
        <p:spPr>
          <a:xfrm>
            <a:off x="9268907" y="1333398"/>
            <a:ext cx="199638" cy="67096"/>
          </a:xfrm>
          <a:custGeom>
            <a:avLst/>
            <a:gdLst/>
            <a:ahLst/>
            <a:cxnLst/>
            <a:rect l="l" t="t" r="r" b="b"/>
            <a:pathLst>
              <a:path w="2672" h="898" extrusionOk="0">
                <a:moveTo>
                  <a:pt x="69" y="0"/>
                </a:moveTo>
                <a:cubicBezTo>
                  <a:pt x="35" y="0"/>
                  <a:pt x="1" y="56"/>
                  <a:pt x="30" y="78"/>
                </a:cubicBezTo>
                <a:lnTo>
                  <a:pt x="923" y="888"/>
                </a:lnTo>
                <a:cubicBezTo>
                  <a:pt x="932" y="897"/>
                  <a:pt x="941" y="897"/>
                  <a:pt x="950" y="897"/>
                </a:cubicBezTo>
                <a:cubicBezTo>
                  <a:pt x="959" y="897"/>
                  <a:pt x="969" y="897"/>
                  <a:pt x="978" y="888"/>
                </a:cubicBezTo>
                <a:cubicBezTo>
                  <a:pt x="1005" y="867"/>
                  <a:pt x="1407" y="473"/>
                  <a:pt x="1976" y="473"/>
                </a:cubicBezTo>
                <a:cubicBezTo>
                  <a:pt x="2164" y="473"/>
                  <a:pt x="2371" y="516"/>
                  <a:pt x="2588" y="630"/>
                </a:cubicBezTo>
                <a:cubicBezTo>
                  <a:pt x="2598" y="637"/>
                  <a:pt x="2608" y="640"/>
                  <a:pt x="2617" y="640"/>
                </a:cubicBezTo>
                <a:cubicBezTo>
                  <a:pt x="2633" y="640"/>
                  <a:pt x="2647" y="630"/>
                  <a:pt x="2653" y="612"/>
                </a:cubicBezTo>
                <a:cubicBezTo>
                  <a:pt x="2671" y="594"/>
                  <a:pt x="2662" y="566"/>
                  <a:pt x="2634" y="548"/>
                </a:cubicBezTo>
                <a:cubicBezTo>
                  <a:pt x="2404" y="427"/>
                  <a:pt x="2183" y="382"/>
                  <a:pt x="1981" y="382"/>
                </a:cubicBezTo>
                <a:cubicBezTo>
                  <a:pt x="1459" y="382"/>
                  <a:pt x="1063" y="687"/>
                  <a:pt x="950" y="787"/>
                </a:cubicBezTo>
                <a:lnTo>
                  <a:pt x="94" y="14"/>
                </a:lnTo>
                <a:cubicBezTo>
                  <a:pt x="87" y="4"/>
                  <a:pt x="78" y="0"/>
                  <a:pt x="6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9" name="Google Shape;1799;p44"/>
          <p:cNvGrpSpPr/>
          <p:nvPr/>
        </p:nvGrpSpPr>
        <p:grpSpPr>
          <a:xfrm>
            <a:off x="6727103" y="1177238"/>
            <a:ext cx="2819819" cy="3012759"/>
            <a:chOff x="6727103" y="1177238"/>
            <a:chExt cx="2819819" cy="3012759"/>
          </a:xfrm>
        </p:grpSpPr>
        <p:sp>
          <p:nvSpPr>
            <p:cNvPr id="1800" name="Google Shape;1800;p44"/>
            <p:cNvSpPr/>
            <p:nvPr/>
          </p:nvSpPr>
          <p:spPr>
            <a:xfrm>
              <a:off x="6765656" y="1810693"/>
              <a:ext cx="1072609" cy="1495770"/>
            </a:xfrm>
            <a:custGeom>
              <a:avLst/>
              <a:gdLst/>
              <a:ahLst/>
              <a:cxnLst/>
              <a:rect l="l" t="t" r="r" b="b"/>
              <a:pathLst>
                <a:path w="14356" h="20019" extrusionOk="0">
                  <a:moveTo>
                    <a:pt x="4673" y="1"/>
                  </a:moveTo>
                  <a:cubicBezTo>
                    <a:pt x="4434" y="1"/>
                    <a:pt x="4166" y="42"/>
                    <a:pt x="3865" y="132"/>
                  </a:cubicBezTo>
                  <a:cubicBezTo>
                    <a:pt x="1196" y="923"/>
                    <a:pt x="5172" y="5166"/>
                    <a:pt x="5098" y="6399"/>
                  </a:cubicBezTo>
                  <a:cubicBezTo>
                    <a:pt x="5087" y="6584"/>
                    <a:pt x="5013" y="6659"/>
                    <a:pt x="4891" y="6659"/>
                  </a:cubicBezTo>
                  <a:cubicBezTo>
                    <a:pt x="4612" y="6659"/>
                    <a:pt x="4083" y="6262"/>
                    <a:pt x="3488" y="5865"/>
                  </a:cubicBezTo>
                  <a:cubicBezTo>
                    <a:pt x="2894" y="5471"/>
                    <a:pt x="2241" y="5078"/>
                    <a:pt x="1714" y="5078"/>
                  </a:cubicBezTo>
                  <a:cubicBezTo>
                    <a:pt x="1440" y="5078"/>
                    <a:pt x="1201" y="5184"/>
                    <a:pt x="1022" y="5451"/>
                  </a:cubicBezTo>
                  <a:cubicBezTo>
                    <a:pt x="0" y="6988"/>
                    <a:pt x="6994" y="10043"/>
                    <a:pt x="5899" y="11359"/>
                  </a:cubicBezTo>
                  <a:cubicBezTo>
                    <a:pt x="5752" y="11537"/>
                    <a:pt x="5575" y="11610"/>
                    <a:pt x="5378" y="11610"/>
                  </a:cubicBezTo>
                  <a:cubicBezTo>
                    <a:pt x="4934" y="11610"/>
                    <a:pt x="4388" y="11241"/>
                    <a:pt x="3847" y="10871"/>
                  </a:cubicBezTo>
                  <a:cubicBezTo>
                    <a:pt x="3298" y="10507"/>
                    <a:pt x="2751" y="10142"/>
                    <a:pt x="2306" y="10142"/>
                  </a:cubicBezTo>
                  <a:cubicBezTo>
                    <a:pt x="1930" y="10142"/>
                    <a:pt x="1627" y="10402"/>
                    <a:pt x="1454" y="11138"/>
                  </a:cubicBezTo>
                  <a:cubicBezTo>
                    <a:pt x="1022" y="13034"/>
                    <a:pt x="5393" y="14203"/>
                    <a:pt x="6920" y="15657"/>
                  </a:cubicBezTo>
                  <a:cubicBezTo>
                    <a:pt x="8457" y="17120"/>
                    <a:pt x="1749" y="16384"/>
                    <a:pt x="4804" y="18427"/>
                  </a:cubicBezTo>
                  <a:cubicBezTo>
                    <a:pt x="6853" y="19793"/>
                    <a:pt x="9293" y="20019"/>
                    <a:pt x="10685" y="20019"/>
                  </a:cubicBezTo>
                  <a:cubicBezTo>
                    <a:pt x="11375" y="20019"/>
                    <a:pt x="11807" y="19963"/>
                    <a:pt x="11807" y="19963"/>
                  </a:cubicBezTo>
                  <a:cubicBezTo>
                    <a:pt x="11807" y="19963"/>
                    <a:pt x="14356" y="13108"/>
                    <a:pt x="13408" y="12528"/>
                  </a:cubicBezTo>
                  <a:cubicBezTo>
                    <a:pt x="13311" y="12467"/>
                    <a:pt x="13214" y="12440"/>
                    <a:pt x="13119" y="12440"/>
                  </a:cubicBezTo>
                  <a:cubicBezTo>
                    <a:pt x="12280" y="12440"/>
                    <a:pt x="11482" y="14526"/>
                    <a:pt x="10491" y="14782"/>
                  </a:cubicBezTo>
                  <a:cubicBezTo>
                    <a:pt x="10468" y="14789"/>
                    <a:pt x="10447" y="14792"/>
                    <a:pt x="10429" y="14792"/>
                  </a:cubicBezTo>
                  <a:cubicBezTo>
                    <a:pt x="9562" y="14792"/>
                    <a:pt x="13387" y="8203"/>
                    <a:pt x="12387" y="7347"/>
                  </a:cubicBezTo>
                  <a:cubicBezTo>
                    <a:pt x="12276" y="7252"/>
                    <a:pt x="12182" y="7210"/>
                    <a:pt x="12101" y="7210"/>
                  </a:cubicBezTo>
                  <a:cubicBezTo>
                    <a:pt x="11771" y="7210"/>
                    <a:pt x="11647" y="7903"/>
                    <a:pt x="11411" y="8589"/>
                  </a:cubicBezTo>
                  <a:cubicBezTo>
                    <a:pt x="11169" y="9280"/>
                    <a:pt x="10822" y="9971"/>
                    <a:pt x="10045" y="9971"/>
                  </a:cubicBezTo>
                  <a:cubicBezTo>
                    <a:pt x="10025" y="9971"/>
                    <a:pt x="10005" y="9970"/>
                    <a:pt x="9985" y="9969"/>
                  </a:cubicBezTo>
                  <a:cubicBezTo>
                    <a:pt x="8163" y="9905"/>
                    <a:pt x="11660" y="3997"/>
                    <a:pt x="9764" y="3123"/>
                  </a:cubicBezTo>
                  <a:cubicBezTo>
                    <a:pt x="9647" y="3069"/>
                    <a:pt x="9552" y="3045"/>
                    <a:pt x="9472" y="3045"/>
                  </a:cubicBezTo>
                  <a:cubicBezTo>
                    <a:pt x="8769" y="3045"/>
                    <a:pt x="9298" y="4931"/>
                    <a:pt x="7795" y="5451"/>
                  </a:cubicBezTo>
                  <a:cubicBezTo>
                    <a:pt x="7728" y="5475"/>
                    <a:pt x="7666" y="5486"/>
                    <a:pt x="7609" y="5486"/>
                  </a:cubicBezTo>
                  <a:cubicBezTo>
                    <a:pt x="6986" y="5486"/>
                    <a:pt x="6936" y="4120"/>
                    <a:pt x="6709" y="2746"/>
                  </a:cubicBezTo>
                  <a:cubicBezTo>
                    <a:pt x="6481" y="1373"/>
                    <a:pt x="6053" y="1"/>
                    <a:pt x="46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4"/>
            <p:cNvSpPr/>
            <p:nvPr/>
          </p:nvSpPr>
          <p:spPr>
            <a:xfrm>
              <a:off x="7094177" y="1900354"/>
              <a:ext cx="496631" cy="1354554"/>
            </a:xfrm>
            <a:custGeom>
              <a:avLst/>
              <a:gdLst/>
              <a:ahLst/>
              <a:cxnLst/>
              <a:rect l="l" t="t" r="r" b="b"/>
              <a:pathLst>
                <a:path w="6647" h="18129" extrusionOk="0">
                  <a:moveTo>
                    <a:pt x="123" y="0"/>
                  </a:moveTo>
                  <a:cubicBezTo>
                    <a:pt x="62" y="0"/>
                    <a:pt x="1" y="53"/>
                    <a:pt x="30" y="128"/>
                  </a:cubicBezTo>
                  <a:cubicBezTo>
                    <a:pt x="85" y="285"/>
                    <a:pt x="5505" y="16113"/>
                    <a:pt x="6444" y="18073"/>
                  </a:cubicBezTo>
                  <a:cubicBezTo>
                    <a:pt x="6462" y="18101"/>
                    <a:pt x="6499" y="18128"/>
                    <a:pt x="6536" y="18128"/>
                  </a:cubicBezTo>
                  <a:cubicBezTo>
                    <a:pt x="6545" y="18128"/>
                    <a:pt x="6563" y="18119"/>
                    <a:pt x="6572" y="18119"/>
                  </a:cubicBezTo>
                  <a:cubicBezTo>
                    <a:pt x="6628" y="18092"/>
                    <a:pt x="6646" y="18036"/>
                    <a:pt x="6618" y="17990"/>
                  </a:cubicBezTo>
                  <a:cubicBezTo>
                    <a:pt x="5689" y="16049"/>
                    <a:pt x="269" y="220"/>
                    <a:pt x="214" y="64"/>
                  </a:cubicBezTo>
                  <a:cubicBezTo>
                    <a:pt x="196" y="19"/>
                    <a:pt x="160" y="0"/>
                    <a:pt x="123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4"/>
            <p:cNvSpPr/>
            <p:nvPr/>
          </p:nvSpPr>
          <p:spPr>
            <a:xfrm>
              <a:off x="6996674" y="2145801"/>
              <a:ext cx="495958" cy="398842"/>
            </a:xfrm>
            <a:custGeom>
              <a:avLst/>
              <a:gdLst/>
              <a:ahLst/>
              <a:cxnLst/>
              <a:rect l="l" t="t" r="r" b="b"/>
              <a:pathLst>
                <a:path w="6638" h="5338" extrusionOk="0">
                  <a:moveTo>
                    <a:pt x="6517" y="0"/>
                  </a:moveTo>
                  <a:cubicBezTo>
                    <a:pt x="6485" y="0"/>
                    <a:pt x="6452" y="17"/>
                    <a:pt x="6433" y="55"/>
                  </a:cubicBezTo>
                  <a:lnTo>
                    <a:pt x="4288" y="5052"/>
                  </a:lnTo>
                  <a:lnTo>
                    <a:pt x="157" y="2494"/>
                  </a:lnTo>
                  <a:cubicBezTo>
                    <a:pt x="140" y="2480"/>
                    <a:pt x="122" y="2474"/>
                    <a:pt x="104" y="2474"/>
                  </a:cubicBezTo>
                  <a:cubicBezTo>
                    <a:pt x="74" y="2474"/>
                    <a:pt x="45" y="2492"/>
                    <a:pt x="28" y="2521"/>
                  </a:cubicBezTo>
                  <a:cubicBezTo>
                    <a:pt x="0" y="2567"/>
                    <a:pt x="9" y="2623"/>
                    <a:pt x="55" y="2650"/>
                  </a:cubicBezTo>
                  <a:lnTo>
                    <a:pt x="4381" y="5337"/>
                  </a:lnTo>
                  <a:lnTo>
                    <a:pt x="6608" y="129"/>
                  </a:lnTo>
                  <a:cubicBezTo>
                    <a:pt x="6637" y="57"/>
                    <a:pt x="6578" y="0"/>
                    <a:pt x="6517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4"/>
            <p:cNvSpPr/>
            <p:nvPr/>
          </p:nvSpPr>
          <p:spPr>
            <a:xfrm>
              <a:off x="7046136" y="2739432"/>
              <a:ext cx="403013" cy="150332"/>
            </a:xfrm>
            <a:custGeom>
              <a:avLst/>
              <a:gdLst/>
              <a:ahLst/>
              <a:cxnLst/>
              <a:rect l="l" t="t" r="r" b="b"/>
              <a:pathLst>
                <a:path w="5394" h="2012" extrusionOk="0">
                  <a:moveTo>
                    <a:pt x="105" y="0"/>
                  </a:moveTo>
                  <a:cubicBezTo>
                    <a:pt x="62" y="0"/>
                    <a:pt x="26" y="26"/>
                    <a:pt x="19" y="70"/>
                  </a:cubicBezTo>
                  <a:cubicBezTo>
                    <a:pt x="1" y="116"/>
                    <a:pt x="19" y="171"/>
                    <a:pt x="74" y="190"/>
                  </a:cubicBezTo>
                  <a:lnTo>
                    <a:pt x="5246" y="2012"/>
                  </a:lnTo>
                  <a:lnTo>
                    <a:pt x="5283" y="2012"/>
                  </a:lnTo>
                  <a:cubicBezTo>
                    <a:pt x="5320" y="2012"/>
                    <a:pt x="5357" y="1994"/>
                    <a:pt x="5375" y="1957"/>
                  </a:cubicBezTo>
                  <a:cubicBezTo>
                    <a:pt x="5393" y="1901"/>
                    <a:pt x="5366" y="1846"/>
                    <a:pt x="5311" y="1828"/>
                  </a:cubicBezTo>
                  <a:lnTo>
                    <a:pt x="139" y="6"/>
                  </a:lnTo>
                  <a:cubicBezTo>
                    <a:pt x="127" y="2"/>
                    <a:pt x="116" y="0"/>
                    <a:pt x="105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4"/>
            <p:cNvSpPr/>
            <p:nvPr/>
          </p:nvSpPr>
          <p:spPr>
            <a:xfrm>
              <a:off x="7160973" y="2886177"/>
              <a:ext cx="573213" cy="271075"/>
            </a:xfrm>
            <a:custGeom>
              <a:avLst/>
              <a:gdLst/>
              <a:ahLst/>
              <a:cxnLst/>
              <a:rect l="l" t="t" r="r" b="b"/>
              <a:pathLst>
                <a:path w="7672" h="3628" extrusionOk="0">
                  <a:moveTo>
                    <a:pt x="7531" y="0"/>
                  </a:moveTo>
                  <a:cubicBezTo>
                    <a:pt x="7504" y="0"/>
                    <a:pt x="7477" y="12"/>
                    <a:pt x="7455" y="39"/>
                  </a:cubicBezTo>
                  <a:lnTo>
                    <a:pt x="5007" y="3425"/>
                  </a:lnTo>
                  <a:lnTo>
                    <a:pt x="102" y="3278"/>
                  </a:lnTo>
                  <a:cubicBezTo>
                    <a:pt x="47" y="3278"/>
                    <a:pt x="10" y="3324"/>
                    <a:pt x="1" y="3379"/>
                  </a:cubicBezTo>
                  <a:cubicBezTo>
                    <a:pt x="1" y="3425"/>
                    <a:pt x="47" y="3471"/>
                    <a:pt x="102" y="3471"/>
                  </a:cubicBezTo>
                  <a:lnTo>
                    <a:pt x="5108" y="3618"/>
                  </a:lnTo>
                  <a:lnTo>
                    <a:pt x="5108" y="3628"/>
                  </a:lnTo>
                  <a:lnTo>
                    <a:pt x="7611" y="158"/>
                  </a:lnTo>
                  <a:cubicBezTo>
                    <a:pt x="7672" y="84"/>
                    <a:pt x="7604" y="0"/>
                    <a:pt x="7531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4"/>
            <p:cNvSpPr/>
            <p:nvPr/>
          </p:nvSpPr>
          <p:spPr>
            <a:xfrm>
              <a:off x="7050992" y="1911562"/>
              <a:ext cx="147114" cy="144205"/>
            </a:xfrm>
            <a:custGeom>
              <a:avLst/>
              <a:gdLst/>
              <a:ahLst/>
              <a:cxnLst/>
              <a:rect l="l" t="t" r="r" b="b"/>
              <a:pathLst>
                <a:path w="1969" h="1930" extrusionOk="0">
                  <a:moveTo>
                    <a:pt x="1855" y="1"/>
                  </a:moveTo>
                  <a:cubicBezTo>
                    <a:pt x="1820" y="1"/>
                    <a:pt x="1785" y="19"/>
                    <a:pt x="1767" y="61"/>
                  </a:cubicBezTo>
                  <a:lnTo>
                    <a:pt x="1298" y="1607"/>
                  </a:lnTo>
                  <a:lnTo>
                    <a:pt x="175" y="742"/>
                  </a:lnTo>
                  <a:cubicBezTo>
                    <a:pt x="156" y="727"/>
                    <a:pt x="135" y="719"/>
                    <a:pt x="115" y="719"/>
                  </a:cubicBezTo>
                  <a:cubicBezTo>
                    <a:pt x="86" y="719"/>
                    <a:pt x="58" y="734"/>
                    <a:pt x="37" y="761"/>
                  </a:cubicBezTo>
                  <a:cubicBezTo>
                    <a:pt x="0" y="807"/>
                    <a:pt x="9" y="862"/>
                    <a:pt x="55" y="899"/>
                  </a:cubicBezTo>
                  <a:lnTo>
                    <a:pt x="1408" y="1929"/>
                  </a:lnTo>
                  <a:lnTo>
                    <a:pt x="1951" y="116"/>
                  </a:lnTo>
                  <a:cubicBezTo>
                    <a:pt x="1968" y="48"/>
                    <a:pt x="1911" y="1"/>
                    <a:pt x="1855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4"/>
            <p:cNvSpPr/>
            <p:nvPr/>
          </p:nvSpPr>
          <p:spPr>
            <a:xfrm>
              <a:off x="8210195" y="1177238"/>
              <a:ext cx="1152404" cy="1309051"/>
            </a:xfrm>
            <a:custGeom>
              <a:avLst/>
              <a:gdLst/>
              <a:ahLst/>
              <a:cxnLst/>
              <a:rect l="l" t="t" r="r" b="b"/>
              <a:pathLst>
                <a:path w="15424" h="17520" extrusionOk="0">
                  <a:moveTo>
                    <a:pt x="11688" y="0"/>
                  </a:moveTo>
                  <a:cubicBezTo>
                    <a:pt x="10457" y="0"/>
                    <a:pt x="8804" y="1686"/>
                    <a:pt x="8043" y="4736"/>
                  </a:cubicBezTo>
                  <a:cubicBezTo>
                    <a:pt x="7816" y="5646"/>
                    <a:pt x="7578" y="5989"/>
                    <a:pt x="7328" y="5989"/>
                  </a:cubicBezTo>
                  <a:cubicBezTo>
                    <a:pt x="6569" y="5989"/>
                    <a:pt x="5697" y="2831"/>
                    <a:pt x="4655" y="2831"/>
                  </a:cubicBezTo>
                  <a:cubicBezTo>
                    <a:pt x="4652" y="2831"/>
                    <a:pt x="4650" y="2831"/>
                    <a:pt x="4648" y="2831"/>
                  </a:cubicBezTo>
                  <a:cubicBezTo>
                    <a:pt x="3258" y="2840"/>
                    <a:pt x="3553" y="4635"/>
                    <a:pt x="4178" y="9024"/>
                  </a:cubicBezTo>
                  <a:cubicBezTo>
                    <a:pt x="4438" y="10853"/>
                    <a:pt x="4394" y="11456"/>
                    <a:pt x="4170" y="11456"/>
                  </a:cubicBezTo>
                  <a:cubicBezTo>
                    <a:pt x="3736" y="11456"/>
                    <a:pt x="2623" y="9175"/>
                    <a:pt x="1751" y="9175"/>
                  </a:cubicBezTo>
                  <a:cubicBezTo>
                    <a:pt x="1579" y="9175"/>
                    <a:pt x="1417" y="9263"/>
                    <a:pt x="1270" y="9475"/>
                  </a:cubicBezTo>
                  <a:cubicBezTo>
                    <a:pt x="1" y="11316"/>
                    <a:pt x="2899" y="15107"/>
                    <a:pt x="2899" y="15107"/>
                  </a:cubicBezTo>
                  <a:cubicBezTo>
                    <a:pt x="2899" y="15107"/>
                    <a:pt x="2063" y="17519"/>
                    <a:pt x="4553" y="17519"/>
                  </a:cubicBezTo>
                  <a:cubicBezTo>
                    <a:pt x="4923" y="17519"/>
                    <a:pt x="5368" y="17466"/>
                    <a:pt x="5899" y="17343"/>
                  </a:cubicBezTo>
                  <a:cubicBezTo>
                    <a:pt x="14991" y="15236"/>
                    <a:pt x="4556" y="14389"/>
                    <a:pt x="7712" y="13340"/>
                  </a:cubicBezTo>
                  <a:cubicBezTo>
                    <a:pt x="10869" y="12291"/>
                    <a:pt x="15424" y="9862"/>
                    <a:pt x="14338" y="8187"/>
                  </a:cubicBezTo>
                  <a:cubicBezTo>
                    <a:pt x="14074" y="7783"/>
                    <a:pt x="13518" y="7660"/>
                    <a:pt x="12878" y="7660"/>
                  </a:cubicBezTo>
                  <a:cubicBezTo>
                    <a:pt x="11897" y="7660"/>
                    <a:pt x="10715" y="7948"/>
                    <a:pt x="10075" y="7948"/>
                  </a:cubicBezTo>
                  <a:cubicBezTo>
                    <a:pt x="9402" y="7948"/>
                    <a:pt x="9328" y="7630"/>
                    <a:pt x="10712" y="6328"/>
                  </a:cubicBezTo>
                  <a:cubicBezTo>
                    <a:pt x="14264" y="2997"/>
                    <a:pt x="13602" y="1101"/>
                    <a:pt x="12396" y="227"/>
                  </a:cubicBezTo>
                  <a:cubicBezTo>
                    <a:pt x="12187" y="75"/>
                    <a:pt x="11947" y="0"/>
                    <a:pt x="116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4"/>
            <p:cNvSpPr/>
            <p:nvPr/>
          </p:nvSpPr>
          <p:spPr>
            <a:xfrm>
              <a:off x="8428811" y="1293499"/>
              <a:ext cx="706654" cy="1079220"/>
            </a:xfrm>
            <a:custGeom>
              <a:avLst/>
              <a:gdLst/>
              <a:ahLst/>
              <a:cxnLst/>
              <a:rect l="l" t="t" r="r" b="b"/>
              <a:pathLst>
                <a:path w="9458" h="14444" extrusionOk="0">
                  <a:moveTo>
                    <a:pt x="9340" y="0"/>
                  </a:moveTo>
                  <a:cubicBezTo>
                    <a:pt x="9317" y="0"/>
                    <a:pt x="9295" y="10"/>
                    <a:pt x="9277" y="33"/>
                  </a:cubicBezTo>
                  <a:cubicBezTo>
                    <a:pt x="9203" y="143"/>
                    <a:pt x="1694" y="10901"/>
                    <a:pt x="19" y="14315"/>
                  </a:cubicBezTo>
                  <a:cubicBezTo>
                    <a:pt x="1" y="14361"/>
                    <a:pt x="19" y="14407"/>
                    <a:pt x="65" y="14434"/>
                  </a:cubicBezTo>
                  <a:cubicBezTo>
                    <a:pt x="75" y="14434"/>
                    <a:pt x="84" y="14444"/>
                    <a:pt x="102" y="14444"/>
                  </a:cubicBezTo>
                  <a:cubicBezTo>
                    <a:pt x="130" y="14444"/>
                    <a:pt x="167" y="14425"/>
                    <a:pt x="176" y="14398"/>
                  </a:cubicBezTo>
                  <a:cubicBezTo>
                    <a:pt x="1851" y="10983"/>
                    <a:pt x="9341" y="244"/>
                    <a:pt x="9424" y="134"/>
                  </a:cubicBezTo>
                  <a:cubicBezTo>
                    <a:pt x="9458" y="67"/>
                    <a:pt x="9399" y="0"/>
                    <a:pt x="9340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4"/>
            <p:cNvSpPr/>
            <p:nvPr/>
          </p:nvSpPr>
          <p:spPr>
            <a:xfrm>
              <a:off x="8953460" y="1305977"/>
              <a:ext cx="158396" cy="242309"/>
            </a:xfrm>
            <a:custGeom>
              <a:avLst/>
              <a:gdLst/>
              <a:ahLst/>
              <a:cxnLst/>
              <a:rect l="l" t="t" r="r" b="b"/>
              <a:pathLst>
                <a:path w="2120" h="3243" extrusionOk="0">
                  <a:moveTo>
                    <a:pt x="537" y="0"/>
                  </a:moveTo>
                  <a:cubicBezTo>
                    <a:pt x="498" y="0"/>
                    <a:pt x="459" y="24"/>
                    <a:pt x="451" y="77"/>
                  </a:cubicBezTo>
                  <a:lnTo>
                    <a:pt x="0" y="3243"/>
                  </a:lnTo>
                  <a:lnTo>
                    <a:pt x="2043" y="1770"/>
                  </a:lnTo>
                  <a:cubicBezTo>
                    <a:pt x="2119" y="1717"/>
                    <a:pt x="2063" y="1607"/>
                    <a:pt x="1990" y="1607"/>
                  </a:cubicBezTo>
                  <a:cubicBezTo>
                    <a:pt x="1974" y="1607"/>
                    <a:pt x="1958" y="1612"/>
                    <a:pt x="1942" y="1623"/>
                  </a:cubicBezTo>
                  <a:lnTo>
                    <a:pt x="240" y="2856"/>
                  </a:lnTo>
                  <a:lnTo>
                    <a:pt x="626" y="105"/>
                  </a:lnTo>
                  <a:cubicBezTo>
                    <a:pt x="636" y="38"/>
                    <a:pt x="587" y="0"/>
                    <a:pt x="537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4"/>
            <p:cNvSpPr/>
            <p:nvPr/>
          </p:nvSpPr>
          <p:spPr>
            <a:xfrm>
              <a:off x="8591765" y="1634734"/>
              <a:ext cx="463532" cy="340562"/>
            </a:xfrm>
            <a:custGeom>
              <a:avLst/>
              <a:gdLst/>
              <a:ahLst/>
              <a:cxnLst/>
              <a:rect l="l" t="t" r="r" b="b"/>
              <a:pathLst>
                <a:path w="6204" h="4558" extrusionOk="0">
                  <a:moveTo>
                    <a:pt x="93" y="1"/>
                  </a:moveTo>
                  <a:cubicBezTo>
                    <a:pt x="87" y="1"/>
                    <a:pt x="80" y="1"/>
                    <a:pt x="74" y="2"/>
                  </a:cubicBezTo>
                  <a:cubicBezTo>
                    <a:pt x="28" y="12"/>
                    <a:pt x="1" y="67"/>
                    <a:pt x="10" y="113"/>
                  </a:cubicBezTo>
                  <a:lnTo>
                    <a:pt x="1096" y="4558"/>
                  </a:lnTo>
                  <a:lnTo>
                    <a:pt x="1170" y="4558"/>
                  </a:lnTo>
                  <a:cubicBezTo>
                    <a:pt x="1197" y="4548"/>
                    <a:pt x="4363" y="4328"/>
                    <a:pt x="6121" y="3748"/>
                  </a:cubicBezTo>
                  <a:cubicBezTo>
                    <a:pt x="6176" y="3739"/>
                    <a:pt x="6203" y="3683"/>
                    <a:pt x="6185" y="3637"/>
                  </a:cubicBezTo>
                  <a:cubicBezTo>
                    <a:pt x="6170" y="3601"/>
                    <a:pt x="6133" y="3576"/>
                    <a:pt x="6096" y="3576"/>
                  </a:cubicBezTo>
                  <a:cubicBezTo>
                    <a:pt x="6085" y="3576"/>
                    <a:pt x="6075" y="3578"/>
                    <a:pt x="6065" y="3582"/>
                  </a:cubicBezTo>
                  <a:cubicBezTo>
                    <a:pt x="4473" y="4097"/>
                    <a:pt x="1713" y="4328"/>
                    <a:pt x="1225" y="4364"/>
                  </a:cubicBezTo>
                  <a:lnTo>
                    <a:pt x="185" y="67"/>
                  </a:lnTo>
                  <a:cubicBezTo>
                    <a:pt x="177" y="27"/>
                    <a:pt x="134" y="1"/>
                    <a:pt x="93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4"/>
            <p:cNvSpPr/>
            <p:nvPr/>
          </p:nvSpPr>
          <p:spPr>
            <a:xfrm>
              <a:off x="9027727" y="1814056"/>
              <a:ext cx="164373" cy="104156"/>
            </a:xfrm>
            <a:custGeom>
              <a:avLst/>
              <a:gdLst/>
              <a:ahLst/>
              <a:cxnLst/>
              <a:rect l="l" t="t" r="r" b="b"/>
              <a:pathLst>
                <a:path w="2200" h="1394" extrusionOk="0">
                  <a:moveTo>
                    <a:pt x="1376" y="0"/>
                  </a:moveTo>
                  <a:cubicBezTo>
                    <a:pt x="1355" y="0"/>
                    <a:pt x="1334" y="9"/>
                    <a:pt x="1316" y="32"/>
                  </a:cubicBezTo>
                  <a:lnTo>
                    <a:pt x="0" y="1394"/>
                  </a:lnTo>
                  <a:lnTo>
                    <a:pt x="2089" y="1329"/>
                  </a:lnTo>
                  <a:cubicBezTo>
                    <a:pt x="2200" y="1320"/>
                    <a:pt x="2200" y="1145"/>
                    <a:pt x="2080" y="1145"/>
                  </a:cubicBezTo>
                  <a:lnTo>
                    <a:pt x="433" y="1210"/>
                  </a:lnTo>
                  <a:lnTo>
                    <a:pt x="1436" y="151"/>
                  </a:lnTo>
                  <a:cubicBezTo>
                    <a:pt x="1498" y="89"/>
                    <a:pt x="1440" y="0"/>
                    <a:pt x="1376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4"/>
            <p:cNvSpPr/>
            <p:nvPr/>
          </p:nvSpPr>
          <p:spPr>
            <a:xfrm>
              <a:off x="8533338" y="1512645"/>
              <a:ext cx="114912" cy="151154"/>
            </a:xfrm>
            <a:custGeom>
              <a:avLst/>
              <a:gdLst/>
              <a:ahLst/>
              <a:cxnLst/>
              <a:rect l="l" t="t" r="r" b="b"/>
              <a:pathLst>
                <a:path w="1538" h="2023" extrusionOk="0">
                  <a:moveTo>
                    <a:pt x="96" y="0"/>
                  </a:moveTo>
                  <a:cubicBezTo>
                    <a:pt x="85" y="0"/>
                    <a:pt x="75" y="3"/>
                    <a:pt x="65" y="8"/>
                  </a:cubicBezTo>
                  <a:cubicBezTo>
                    <a:pt x="19" y="26"/>
                    <a:pt x="1" y="72"/>
                    <a:pt x="19" y="118"/>
                  </a:cubicBezTo>
                  <a:lnTo>
                    <a:pt x="875" y="2023"/>
                  </a:lnTo>
                  <a:lnTo>
                    <a:pt x="1519" y="238"/>
                  </a:lnTo>
                  <a:cubicBezTo>
                    <a:pt x="1537" y="192"/>
                    <a:pt x="1510" y="136"/>
                    <a:pt x="1464" y="118"/>
                  </a:cubicBezTo>
                  <a:cubicBezTo>
                    <a:pt x="1454" y="114"/>
                    <a:pt x="1444" y="112"/>
                    <a:pt x="1435" y="112"/>
                  </a:cubicBezTo>
                  <a:cubicBezTo>
                    <a:pt x="1399" y="112"/>
                    <a:pt x="1368" y="137"/>
                    <a:pt x="1353" y="173"/>
                  </a:cubicBezTo>
                  <a:lnTo>
                    <a:pt x="856" y="1544"/>
                  </a:lnTo>
                  <a:lnTo>
                    <a:pt x="176" y="54"/>
                  </a:lnTo>
                  <a:cubicBezTo>
                    <a:pt x="162" y="19"/>
                    <a:pt x="128" y="0"/>
                    <a:pt x="96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4"/>
            <p:cNvSpPr/>
            <p:nvPr/>
          </p:nvSpPr>
          <p:spPr>
            <a:xfrm>
              <a:off x="8364183" y="1993677"/>
              <a:ext cx="145844" cy="265621"/>
            </a:xfrm>
            <a:custGeom>
              <a:avLst/>
              <a:gdLst/>
              <a:ahLst/>
              <a:cxnLst/>
              <a:rect l="l" t="t" r="r" b="b"/>
              <a:pathLst>
                <a:path w="1952" h="3555" extrusionOk="0">
                  <a:moveTo>
                    <a:pt x="117" y="0"/>
                  </a:moveTo>
                  <a:cubicBezTo>
                    <a:pt x="58" y="0"/>
                    <a:pt x="1" y="57"/>
                    <a:pt x="38" y="131"/>
                  </a:cubicBezTo>
                  <a:lnTo>
                    <a:pt x="1777" y="3508"/>
                  </a:lnTo>
                  <a:cubicBezTo>
                    <a:pt x="1795" y="3536"/>
                    <a:pt x="1823" y="3554"/>
                    <a:pt x="1860" y="3554"/>
                  </a:cubicBezTo>
                  <a:cubicBezTo>
                    <a:pt x="1869" y="3554"/>
                    <a:pt x="1887" y="3545"/>
                    <a:pt x="1897" y="3536"/>
                  </a:cubicBezTo>
                  <a:cubicBezTo>
                    <a:pt x="1933" y="3517"/>
                    <a:pt x="1952" y="3462"/>
                    <a:pt x="1933" y="3425"/>
                  </a:cubicBezTo>
                  <a:lnTo>
                    <a:pt x="194" y="48"/>
                  </a:lnTo>
                  <a:cubicBezTo>
                    <a:pt x="176" y="14"/>
                    <a:pt x="146" y="0"/>
                    <a:pt x="117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4"/>
            <p:cNvSpPr/>
            <p:nvPr/>
          </p:nvSpPr>
          <p:spPr>
            <a:xfrm>
              <a:off x="8490003" y="2321089"/>
              <a:ext cx="334947" cy="25479"/>
            </a:xfrm>
            <a:custGeom>
              <a:avLst/>
              <a:gdLst/>
              <a:ahLst/>
              <a:cxnLst/>
              <a:rect l="l" t="t" r="r" b="b"/>
              <a:pathLst>
                <a:path w="4483" h="341" extrusionOk="0">
                  <a:moveTo>
                    <a:pt x="93" y="0"/>
                  </a:moveTo>
                  <a:cubicBezTo>
                    <a:pt x="47" y="0"/>
                    <a:pt x="10" y="37"/>
                    <a:pt x="1" y="83"/>
                  </a:cubicBezTo>
                  <a:cubicBezTo>
                    <a:pt x="1" y="138"/>
                    <a:pt x="38" y="175"/>
                    <a:pt x="93" y="175"/>
                  </a:cubicBezTo>
                  <a:lnTo>
                    <a:pt x="4354" y="341"/>
                  </a:lnTo>
                  <a:lnTo>
                    <a:pt x="4363" y="341"/>
                  </a:lnTo>
                  <a:cubicBezTo>
                    <a:pt x="4483" y="341"/>
                    <a:pt x="4483" y="166"/>
                    <a:pt x="4363" y="166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4"/>
            <p:cNvSpPr/>
            <p:nvPr/>
          </p:nvSpPr>
          <p:spPr>
            <a:xfrm>
              <a:off x="8166188" y="2094545"/>
              <a:ext cx="1380733" cy="1244271"/>
            </a:xfrm>
            <a:custGeom>
              <a:avLst/>
              <a:gdLst/>
              <a:ahLst/>
              <a:cxnLst/>
              <a:rect l="l" t="t" r="r" b="b"/>
              <a:pathLst>
                <a:path w="18480" h="16653" extrusionOk="0">
                  <a:moveTo>
                    <a:pt x="13922" y="1"/>
                  </a:moveTo>
                  <a:cubicBezTo>
                    <a:pt x="11694" y="1"/>
                    <a:pt x="12011" y="5261"/>
                    <a:pt x="9912" y="5931"/>
                  </a:cubicBezTo>
                  <a:cubicBezTo>
                    <a:pt x="9642" y="6016"/>
                    <a:pt x="9419" y="6053"/>
                    <a:pt x="9233" y="6053"/>
                  </a:cubicBezTo>
                  <a:cubicBezTo>
                    <a:pt x="8565" y="6053"/>
                    <a:pt x="8369" y="5578"/>
                    <a:pt x="8218" y="5103"/>
                  </a:cubicBezTo>
                  <a:cubicBezTo>
                    <a:pt x="8061" y="4630"/>
                    <a:pt x="7940" y="4150"/>
                    <a:pt x="7430" y="4150"/>
                  </a:cubicBezTo>
                  <a:cubicBezTo>
                    <a:pt x="7315" y="4150"/>
                    <a:pt x="7181" y="4175"/>
                    <a:pt x="7022" y="4229"/>
                  </a:cubicBezTo>
                  <a:cubicBezTo>
                    <a:pt x="5255" y="4818"/>
                    <a:pt x="6847" y="9263"/>
                    <a:pt x="4869" y="9907"/>
                  </a:cubicBezTo>
                  <a:cubicBezTo>
                    <a:pt x="4773" y="9938"/>
                    <a:pt x="4680" y="9952"/>
                    <a:pt x="4591" y="9952"/>
                  </a:cubicBezTo>
                  <a:cubicBezTo>
                    <a:pt x="4184" y="9952"/>
                    <a:pt x="3842" y="9658"/>
                    <a:pt x="3525" y="9364"/>
                  </a:cubicBezTo>
                  <a:cubicBezTo>
                    <a:pt x="3213" y="9066"/>
                    <a:pt x="2930" y="8769"/>
                    <a:pt x="2636" y="8769"/>
                  </a:cubicBezTo>
                  <a:cubicBezTo>
                    <a:pt x="1973" y="8769"/>
                    <a:pt x="1252" y="10271"/>
                    <a:pt x="10" y="16652"/>
                  </a:cubicBezTo>
                  <a:lnTo>
                    <a:pt x="10" y="16652"/>
                  </a:lnTo>
                  <a:cubicBezTo>
                    <a:pt x="349" y="16640"/>
                    <a:pt x="9876" y="16280"/>
                    <a:pt x="10961" y="14545"/>
                  </a:cubicBezTo>
                  <a:cubicBezTo>
                    <a:pt x="12065" y="12769"/>
                    <a:pt x="8393" y="13569"/>
                    <a:pt x="8448" y="12078"/>
                  </a:cubicBezTo>
                  <a:cubicBezTo>
                    <a:pt x="8494" y="10597"/>
                    <a:pt x="13721" y="10974"/>
                    <a:pt x="14540" y="9401"/>
                  </a:cubicBezTo>
                  <a:cubicBezTo>
                    <a:pt x="15369" y="7818"/>
                    <a:pt x="11706" y="8388"/>
                    <a:pt x="12102" y="6925"/>
                  </a:cubicBezTo>
                  <a:cubicBezTo>
                    <a:pt x="12498" y="5453"/>
                    <a:pt x="18479" y="2232"/>
                    <a:pt x="15019" y="336"/>
                  </a:cubicBezTo>
                  <a:cubicBezTo>
                    <a:pt x="14595" y="104"/>
                    <a:pt x="14233" y="1"/>
                    <a:pt x="13922" y="1"/>
                  </a:cubicBezTo>
                  <a:close/>
                  <a:moveTo>
                    <a:pt x="10" y="16652"/>
                  </a:moveTo>
                  <a:cubicBezTo>
                    <a:pt x="4" y="16652"/>
                    <a:pt x="1" y="16652"/>
                    <a:pt x="1" y="16652"/>
                  </a:cubicBezTo>
                  <a:lnTo>
                    <a:pt x="10" y="16652"/>
                  </a:lnTo>
                  <a:cubicBezTo>
                    <a:pt x="10" y="16652"/>
                    <a:pt x="10" y="16652"/>
                    <a:pt x="10" y="166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4"/>
            <p:cNvSpPr/>
            <p:nvPr/>
          </p:nvSpPr>
          <p:spPr>
            <a:xfrm>
              <a:off x="8088485" y="2269758"/>
              <a:ext cx="1109817" cy="1100663"/>
            </a:xfrm>
            <a:custGeom>
              <a:avLst/>
              <a:gdLst/>
              <a:ahLst/>
              <a:cxnLst/>
              <a:rect l="l" t="t" r="r" b="b"/>
              <a:pathLst>
                <a:path w="14854" h="14731" extrusionOk="0">
                  <a:moveTo>
                    <a:pt x="14745" y="0"/>
                  </a:moveTo>
                  <a:cubicBezTo>
                    <a:pt x="14715" y="0"/>
                    <a:pt x="14687" y="15"/>
                    <a:pt x="14669" y="43"/>
                  </a:cubicBezTo>
                  <a:cubicBezTo>
                    <a:pt x="9792" y="7525"/>
                    <a:pt x="1363" y="13939"/>
                    <a:pt x="995" y="14215"/>
                  </a:cubicBezTo>
                  <a:lnTo>
                    <a:pt x="74" y="14537"/>
                  </a:lnTo>
                  <a:cubicBezTo>
                    <a:pt x="28" y="14556"/>
                    <a:pt x="1" y="14611"/>
                    <a:pt x="19" y="14666"/>
                  </a:cubicBezTo>
                  <a:cubicBezTo>
                    <a:pt x="28" y="14703"/>
                    <a:pt x="65" y="14730"/>
                    <a:pt x="111" y="14730"/>
                  </a:cubicBezTo>
                  <a:lnTo>
                    <a:pt x="111" y="14721"/>
                  </a:lnTo>
                  <a:lnTo>
                    <a:pt x="139" y="14721"/>
                  </a:lnTo>
                  <a:lnTo>
                    <a:pt x="1077" y="14399"/>
                  </a:lnTo>
                  <a:lnTo>
                    <a:pt x="1105" y="14381"/>
                  </a:lnTo>
                  <a:cubicBezTo>
                    <a:pt x="1188" y="14316"/>
                    <a:pt x="9847" y="7792"/>
                    <a:pt x="14826" y="144"/>
                  </a:cubicBezTo>
                  <a:cubicBezTo>
                    <a:pt x="14853" y="98"/>
                    <a:pt x="14844" y="43"/>
                    <a:pt x="14798" y="16"/>
                  </a:cubicBezTo>
                  <a:cubicBezTo>
                    <a:pt x="14781" y="5"/>
                    <a:pt x="14762" y="0"/>
                    <a:pt x="14745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4"/>
            <p:cNvSpPr/>
            <p:nvPr/>
          </p:nvSpPr>
          <p:spPr>
            <a:xfrm>
              <a:off x="9137707" y="2194592"/>
              <a:ext cx="136205" cy="168488"/>
            </a:xfrm>
            <a:custGeom>
              <a:avLst/>
              <a:gdLst/>
              <a:ahLst/>
              <a:cxnLst/>
              <a:rect l="l" t="t" r="r" b="b"/>
              <a:pathLst>
                <a:path w="1823" h="2255" extrusionOk="0">
                  <a:moveTo>
                    <a:pt x="93" y="0"/>
                  </a:moveTo>
                  <a:cubicBezTo>
                    <a:pt x="37" y="0"/>
                    <a:pt x="1" y="37"/>
                    <a:pt x="1" y="92"/>
                  </a:cubicBezTo>
                  <a:lnTo>
                    <a:pt x="1" y="2255"/>
                  </a:lnTo>
                  <a:lnTo>
                    <a:pt x="1758" y="1233"/>
                  </a:lnTo>
                  <a:cubicBezTo>
                    <a:pt x="1804" y="1215"/>
                    <a:pt x="1823" y="1150"/>
                    <a:pt x="1795" y="1104"/>
                  </a:cubicBezTo>
                  <a:cubicBezTo>
                    <a:pt x="1776" y="1073"/>
                    <a:pt x="1745" y="1055"/>
                    <a:pt x="1712" y="1055"/>
                  </a:cubicBezTo>
                  <a:cubicBezTo>
                    <a:pt x="1697" y="1055"/>
                    <a:pt x="1681" y="1059"/>
                    <a:pt x="1666" y="1068"/>
                  </a:cubicBezTo>
                  <a:lnTo>
                    <a:pt x="185" y="1924"/>
                  </a:lnTo>
                  <a:lnTo>
                    <a:pt x="185" y="92"/>
                  </a:lnTo>
                  <a:cubicBezTo>
                    <a:pt x="185" y="37"/>
                    <a:pt x="148" y="0"/>
                    <a:pt x="93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4"/>
            <p:cNvSpPr/>
            <p:nvPr/>
          </p:nvSpPr>
          <p:spPr>
            <a:xfrm>
              <a:off x="8704584" y="2506762"/>
              <a:ext cx="384633" cy="366564"/>
            </a:xfrm>
            <a:custGeom>
              <a:avLst/>
              <a:gdLst/>
              <a:ahLst/>
              <a:cxnLst/>
              <a:rect l="l" t="t" r="r" b="b"/>
              <a:pathLst>
                <a:path w="5148" h="4906" extrusionOk="0">
                  <a:moveTo>
                    <a:pt x="129" y="0"/>
                  </a:moveTo>
                  <a:cubicBezTo>
                    <a:pt x="74" y="0"/>
                    <a:pt x="28" y="46"/>
                    <a:pt x="28" y="101"/>
                  </a:cubicBezTo>
                  <a:lnTo>
                    <a:pt x="0" y="4905"/>
                  </a:lnTo>
                  <a:lnTo>
                    <a:pt x="5034" y="3856"/>
                  </a:lnTo>
                  <a:cubicBezTo>
                    <a:pt x="5148" y="3821"/>
                    <a:pt x="5120" y="3661"/>
                    <a:pt x="5014" y="3661"/>
                  </a:cubicBezTo>
                  <a:cubicBezTo>
                    <a:pt x="5009" y="3661"/>
                    <a:pt x="5003" y="3662"/>
                    <a:pt x="4997" y="3663"/>
                  </a:cubicBezTo>
                  <a:lnTo>
                    <a:pt x="193" y="4666"/>
                  </a:lnTo>
                  <a:lnTo>
                    <a:pt x="221" y="101"/>
                  </a:lnTo>
                  <a:cubicBezTo>
                    <a:pt x="221" y="46"/>
                    <a:pt x="184" y="0"/>
                    <a:pt x="129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4"/>
            <p:cNvSpPr/>
            <p:nvPr/>
          </p:nvSpPr>
          <p:spPr>
            <a:xfrm>
              <a:off x="8344981" y="2851209"/>
              <a:ext cx="491625" cy="345942"/>
            </a:xfrm>
            <a:custGeom>
              <a:avLst/>
              <a:gdLst/>
              <a:ahLst/>
              <a:cxnLst/>
              <a:rect l="l" t="t" r="r" b="b"/>
              <a:pathLst>
                <a:path w="6580" h="4630" extrusionOk="0">
                  <a:moveTo>
                    <a:pt x="258" y="1"/>
                  </a:moveTo>
                  <a:cubicBezTo>
                    <a:pt x="212" y="1"/>
                    <a:pt x="166" y="37"/>
                    <a:pt x="166" y="93"/>
                  </a:cubicBezTo>
                  <a:lnTo>
                    <a:pt x="0" y="4620"/>
                  </a:lnTo>
                  <a:lnTo>
                    <a:pt x="0" y="4629"/>
                  </a:lnTo>
                  <a:lnTo>
                    <a:pt x="6488" y="4280"/>
                  </a:lnTo>
                  <a:cubicBezTo>
                    <a:pt x="6534" y="4280"/>
                    <a:pt x="6580" y="4234"/>
                    <a:pt x="6580" y="4179"/>
                  </a:cubicBezTo>
                  <a:cubicBezTo>
                    <a:pt x="6571" y="4123"/>
                    <a:pt x="6525" y="4086"/>
                    <a:pt x="6470" y="4086"/>
                  </a:cubicBezTo>
                  <a:lnTo>
                    <a:pt x="203" y="4418"/>
                  </a:lnTo>
                  <a:lnTo>
                    <a:pt x="350" y="102"/>
                  </a:lnTo>
                  <a:cubicBezTo>
                    <a:pt x="359" y="47"/>
                    <a:pt x="313" y="1"/>
                    <a:pt x="258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4"/>
            <p:cNvSpPr/>
            <p:nvPr/>
          </p:nvSpPr>
          <p:spPr>
            <a:xfrm>
              <a:off x="6727103" y="3421902"/>
              <a:ext cx="2704309" cy="768096"/>
            </a:xfrm>
            <a:custGeom>
              <a:avLst/>
              <a:gdLst/>
              <a:ahLst/>
              <a:cxnLst/>
              <a:rect l="l" t="t" r="r" b="b"/>
              <a:pathLst>
                <a:path w="36195" h="10280" extrusionOk="0">
                  <a:moveTo>
                    <a:pt x="29633" y="1"/>
                  </a:moveTo>
                  <a:lnTo>
                    <a:pt x="1" y="222"/>
                  </a:lnTo>
                  <a:lnTo>
                    <a:pt x="222" y="10280"/>
                  </a:lnTo>
                  <a:lnTo>
                    <a:pt x="36194" y="10059"/>
                  </a:lnTo>
                  <a:lnTo>
                    <a:pt x="29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4"/>
            <p:cNvSpPr/>
            <p:nvPr/>
          </p:nvSpPr>
          <p:spPr>
            <a:xfrm>
              <a:off x="6925172" y="3129009"/>
              <a:ext cx="1956188" cy="861194"/>
            </a:xfrm>
            <a:custGeom>
              <a:avLst/>
              <a:gdLst/>
              <a:ahLst/>
              <a:cxnLst/>
              <a:rect l="l" t="t" r="r" b="b"/>
              <a:pathLst>
                <a:path w="26182" h="11526" extrusionOk="0">
                  <a:moveTo>
                    <a:pt x="10114" y="0"/>
                  </a:moveTo>
                  <a:cubicBezTo>
                    <a:pt x="10114" y="0"/>
                    <a:pt x="0" y="6461"/>
                    <a:pt x="433" y="8402"/>
                  </a:cubicBezTo>
                  <a:cubicBezTo>
                    <a:pt x="865" y="10344"/>
                    <a:pt x="1583" y="11126"/>
                    <a:pt x="3368" y="11485"/>
                  </a:cubicBezTo>
                  <a:cubicBezTo>
                    <a:pt x="3506" y="11513"/>
                    <a:pt x="3699" y="11525"/>
                    <a:pt x="3939" y="11525"/>
                  </a:cubicBezTo>
                  <a:cubicBezTo>
                    <a:pt x="6808" y="11525"/>
                    <a:pt x="16288" y="9691"/>
                    <a:pt x="16288" y="9691"/>
                  </a:cubicBezTo>
                  <a:lnTo>
                    <a:pt x="15423" y="7252"/>
                  </a:lnTo>
                  <a:lnTo>
                    <a:pt x="26181" y="5816"/>
                  </a:lnTo>
                  <a:lnTo>
                    <a:pt x="18828" y="433"/>
                  </a:lnTo>
                  <a:lnTo>
                    <a:pt x="10114" y="10"/>
                  </a:lnTo>
                  <a:lnTo>
                    <a:pt x="101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4"/>
            <p:cNvSpPr/>
            <p:nvPr/>
          </p:nvSpPr>
          <p:spPr>
            <a:xfrm>
              <a:off x="7680765" y="3129009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5B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4"/>
            <p:cNvSpPr/>
            <p:nvPr/>
          </p:nvSpPr>
          <p:spPr>
            <a:xfrm>
              <a:off x="6965742" y="3139992"/>
              <a:ext cx="1916290" cy="571439"/>
            </a:xfrm>
            <a:custGeom>
              <a:avLst/>
              <a:gdLst/>
              <a:ahLst/>
              <a:cxnLst/>
              <a:rect l="l" t="t" r="r" b="b"/>
              <a:pathLst>
                <a:path w="25648" h="7648" extrusionOk="0">
                  <a:moveTo>
                    <a:pt x="18488" y="424"/>
                  </a:moveTo>
                  <a:lnTo>
                    <a:pt x="18689" y="571"/>
                  </a:lnTo>
                  <a:lnTo>
                    <a:pt x="18689" y="571"/>
                  </a:lnTo>
                  <a:cubicBezTo>
                    <a:pt x="18690" y="571"/>
                    <a:pt x="18690" y="571"/>
                    <a:pt x="18690" y="571"/>
                  </a:cubicBezTo>
                  <a:lnTo>
                    <a:pt x="18488" y="424"/>
                  </a:lnTo>
                  <a:close/>
                  <a:moveTo>
                    <a:pt x="9350" y="1"/>
                  </a:moveTo>
                  <a:cubicBezTo>
                    <a:pt x="7997" y="884"/>
                    <a:pt x="1031" y="5476"/>
                    <a:pt x="0" y="7648"/>
                  </a:cubicBezTo>
                  <a:cubicBezTo>
                    <a:pt x="525" y="7353"/>
                    <a:pt x="1601" y="6663"/>
                    <a:pt x="2402" y="6433"/>
                  </a:cubicBezTo>
                  <a:cubicBezTo>
                    <a:pt x="3957" y="5982"/>
                    <a:pt x="6782" y="5872"/>
                    <a:pt x="9285" y="5872"/>
                  </a:cubicBezTo>
                  <a:cubicBezTo>
                    <a:pt x="11954" y="5872"/>
                    <a:pt x="14255" y="6001"/>
                    <a:pt x="14255" y="6001"/>
                  </a:cubicBezTo>
                  <a:lnTo>
                    <a:pt x="14577" y="5973"/>
                  </a:lnTo>
                  <a:lnTo>
                    <a:pt x="11126" y="5863"/>
                  </a:lnTo>
                  <a:lnTo>
                    <a:pt x="9433" y="2366"/>
                  </a:lnTo>
                  <a:lnTo>
                    <a:pt x="19077" y="3424"/>
                  </a:lnTo>
                  <a:lnTo>
                    <a:pt x="17954" y="5246"/>
                  </a:lnTo>
                  <a:cubicBezTo>
                    <a:pt x="18028" y="5218"/>
                    <a:pt x="18101" y="5191"/>
                    <a:pt x="18184" y="5191"/>
                  </a:cubicBezTo>
                  <a:cubicBezTo>
                    <a:pt x="18515" y="5191"/>
                    <a:pt x="20623" y="5669"/>
                    <a:pt x="20623" y="5669"/>
                  </a:cubicBezTo>
                  <a:lnTo>
                    <a:pt x="22868" y="5761"/>
                  </a:lnTo>
                  <a:lnTo>
                    <a:pt x="23301" y="5982"/>
                  </a:lnTo>
                  <a:lnTo>
                    <a:pt x="25647" y="5669"/>
                  </a:lnTo>
                  <a:lnTo>
                    <a:pt x="23089" y="3792"/>
                  </a:lnTo>
                  <a:lnTo>
                    <a:pt x="18689" y="571"/>
                  </a:lnTo>
                  <a:lnTo>
                    <a:pt x="18689" y="571"/>
                  </a:lnTo>
                  <a:cubicBezTo>
                    <a:pt x="17659" y="939"/>
                    <a:pt x="16537" y="1068"/>
                    <a:pt x="15433" y="1068"/>
                  </a:cubicBezTo>
                  <a:cubicBezTo>
                    <a:pt x="12828" y="1068"/>
                    <a:pt x="10316" y="323"/>
                    <a:pt x="93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4"/>
            <p:cNvSpPr/>
            <p:nvPr/>
          </p:nvSpPr>
          <p:spPr>
            <a:xfrm>
              <a:off x="7663580" y="3129009"/>
              <a:ext cx="17259" cy="11058"/>
            </a:xfrm>
            <a:custGeom>
              <a:avLst/>
              <a:gdLst/>
              <a:ahLst/>
              <a:cxnLst/>
              <a:rect l="l" t="t" r="r" b="b"/>
              <a:pathLst>
                <a:path w="231" h="148" extrusionOk="0">
                  <a:moveTo>
                    <a:pt x="231" y="0"/>
                  </a:moveTo>
                  <a:lnTo>
                    <a:pt x="216" y="10"/>
                  </a:lnTo>
                  <a:lnTo>
                    <a:pt x="221" y="10"/>
                  </a:lnTo>
                  <a:lnTo>
                    <a:pt x="231" y="0"/>
                  </a:lnTo>
                  <a:close/>
                  <a:moveTo>
                    <a:pt x="212" y="10"/>
                  </a:moveTo>
                  <a:lnTo>
                    <a:pt x="205" y="17"/>
                  </a:lnTo>
                  <a:lnTo>
                    <a:pt x="205" y="17"/>
                  </a:lnTo>
                  <a:lnTo>
                    <a:pt x="216" y="10"/>
                  </a:lnTo>
                  <a:close/>
                  <a:moveTo>
                    <a:pt x="205" y="17"/>
                  </a:moveTo>
                  <a:lnTo>
                    <a:pt x="1" y="148"/>
                  </a:lnTo>
                  <a:lnTo>
                    <a:pt x="203" y="19"/>
                  </a:lnTo>
                  <a:lnTo>
                    <a:pt x="205" y="17"/>
                  </a:lnTo>
                  <a:close/>
                </a:path>
              </a:pathLst>
            </a:custGeom>
            <a:solidFill>
              <a:srgbClr val="A5B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4"/>
            <p:cNvSpPr/>
            <p:nvPr/>
          </p:nvSpPr>
          <p:spPr>
            <a:xfrm>
              <a:off x="7664253" y="3129681"/>
              <a:ext cx="15242" cy="10386"/>
            </a:xfrm>
            <a:custGeom>
              <a:avLst/>
              <a:gdLst/>
              <a:ahLst/>
              <a:cxnLst/>
              <a:rect l="l" t="t" r="r" b="b"/>
              <a:pathLst>
                <a:path w="204" h="139" extrusionOk="0">
                  <a:moveTo>
                    <a:pt x="194" y="10"/>
                  </a:moveTo>
                  <a:lnTo>
                    <a:pt x="1" y="139"/>
                  </a:lnTo>
                  <a:lnTo>
                    <a:pt x="1" y="139"/>
                  </a:lnTo>
                  <a:lnTo>
                    <a:pt x="194" y="10"/>
                  </a:lnTo>
                  <a:close/>
                  <a:moveTo>
                    <a:pt x="203" y="1"/>
                  </a:moveTo>
                  <a:lnTo>
                    <a:pt x="194" y="10"/>
                  </a:lnTo>
                  <a:lnTo>
                    <a:pt x="203" y="1"/>
                  </a:lnTo>
                  <a:close/>
                  <a:moveTo>
                    <a:pt x="203" y="1"/>
                  </a:moveTo>
                  <a:lnTo>
                    <a:pt x="203" y="1"/>
                  </a:lnTo>
                  <a:lnTo>
                    <a:pt x="203" y="1"/>
                  </a:lnTo>
                  <a:close/>
                  <a:moveTo>
                    <a:pt x="203" y="1"/>
                  </a:moveTo>
                  <a:lnTo>
                    <a:pt x="203" y="1"/>
                  </a:lnTo>
                  <a:lnTo>
                    <a:pt x="203" y="1"/>
                  </a:lnTo>
                  <a:close/>
                  <a:moveTo>
                    <a:pt x="203" y="1"/>
                  </a:moveTo>
                  <a:lnTo>
                    <a:pt x="203" y="1"/>
                  </a:lnTo>
                  <a:close/>
                  <a:moveTo>
                    <a:pt x="203" y="1"/>
                  </a:moveTo>
                  <a:lnTo>
                    <a:pt x="203" y="1"/>
                  </a:lnTo>
                  <a:close/>
                  <a:moveTo>
                    <a:pt x="203" y="1"/>
                  </a:moveTo>
                  <a:lnTo>
                    <a:pt x="203" y="1"/>
                  </a:lnTo>
                  <a:close/>
                  <a:moveTo>
                    <a:pt x="203" y="1"/>
                  </a:moveTo>
                  <a:lnTo>
                    <a:pt x="203" y="1"/>
                  </a:lnTo>
                  <a:close/>
                </a:path>
              </a:pathLst>
            </a:custGeom>
            <a:solidFill>
              <a:srgbClr val="5B7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4"/>
            <p:cNvSpPr/>
            <p:nvPr/>
          </p:nvSpPr>
          <p:spPr>
            <a:xfrm>
              <a:off x="7678673" y="3129681"/>
              <a:ext cx="822" cy="747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10"/>
                  </a:moveTo>
                  <a:lnTo>
                    <a:pt x="1" y="10"/>
                  </a:lnTo>
                  <a:close/>
                  <a:moveTo>
                    <a:pt x="10" y="1"/>
                  </a:moveTo>
                  <a:lnTo>
                    <a:pt x="10" y="1"/>
                  </a:lnTo>
                  <a:close/>
                  <a:moveTo>
                    <a:pt x="10" y="1"/>
                  </a:moveTo>
                  <a:lnTo>
                    <a:pt x="10" y="1"/>
                  </a:lnTo>
                  <a:close/>
                  <a:moveTo>
                    <a:pt x="10" y="1"/>
                  </a:moveTo>
                  <a:lnTo>
                    <a:pt x="10" y="1"/>
                  </a:lnTo>
                  <a:close/>
                  <a:moveTo>
                    <a:pt x="10" y="1"/>
                  </a:moveTo>
                  <a:lnTo>
                    <a:pt x="10" y="1"/>
                  </a:lnTo>
                  <a:close/>
                  <a:moveTo>
                    <a:pt x="10" y="1"/>
                  </a:moveTo>
                  <a:lnTo>
                    <a:pt x="10" y="1"/>
                  </a:lnTo>
                  <a:close/>
                  <a:moveTo>
                    <a:pt x="10" y="1"/>
                  </a:moveTo>
                  <a:lnTo>
                    <a:pt x="10" y="1"/>
                  </a:lnTo>
                  <a:close/>
                  <a:moveTo>
                    <a:pt x="10" y="1"/>
                  </a:moveTo>
                  <a:lnTo>
                    <a:pt x="10" y="1"/>
                  </a:lnTo>
                  <a:close/>
                </a:path>
              </a:pathLst>
            </a:custGeom>
            <a:solidFill>
              <a:srgbClr val="9DB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4"/>
            <p:cNvSpPr/>
            <p:nvPr/>
          </p:nvSpPr>
          <p:spPr>
            <a:xfrm>
              <a:off x="8031402" y="3527776"/>
              <a:ext cx="678711" cy="143084"/>
            </a:xfrm>
            <a:custGeom>
              <a:avLst/>
              <a:gdLst/>
              <a:ahLst/>
              <a:cxnLst/>
              <a:rect l="l" t="t" r="r" b="b"/>
              <a:pathLst>
                <a:path w="9084" h="1915" extrusionOk="0">
                  <a:moveTo>
                    <a:pt x="1" y="811"/>
                  </a:moveTo>
                  <a:lnTo>
                    <a:pt x="1" y="820"/>
                  </a:lnTo>
                  <a:lnTo>
                    <a:pt x="6" y="819"/>
                  </a:lnTo>
                  <a:lnTo>
                    <a:pt x="1" y="811"/>
                  </a:lnTo>
                  <a:close/>
                  <a:moveTo>
                    <a:pt x="3921" y="1"/>
                  </a:moveTo>
                  <a:cubicBezTo>
                    <a:pt x="3581" y="1"/>
                    <a:pt x="2964" y="571"/>
                    <a:pt x="2964" y="571"/>
                  </a:cubicBezTo>
                  <a:lnTo>
                    <a:pt x="6" y="819"/>
                  </a:lnTo>
                  <a:lnTo>
                    <a:pt x="617" y="1915"/>
                  </a:lnTo>
                  <a:lnTo>
                    <a:pt x="9084" y="811"/>
                  </a:lnTo>
                  <a:lnTo>
                    <a:pt x="8605" y="571"/>
                  </a:lnTo>
                  <a:lnTo>
                    <a:pt x="6360" y="479"/>
                  </a:lnTo>
                  <a:cubicBezTo>
                    <a:pt x="6360" y="479"/>
                    <a:pt x="4252" y="1"/>
                    <a:pt x="3921" y="1"/>
                  </a:cubicBezTo>
                  <a:close/>
                </a:path>
              </a:pathLst>
            </a:custGeom>
            <a:solidFill>
              <a:srgbClr val="B882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4"/>
            <p:cNvSpPr/>
            <p:nvPr/>
          </p:nvSpPr>
          <p:spPr>
            <a:xfrm>
              <a:off x="8031402" y="3527776"/>
              <a:ext cx="678711" cy="143084"/>
            </a:xfrm>
            <a:custGeom>
              <a:avLst/>
              <a:gdLst/>
              <a:ahLst/>
              <a:cxnLst/>
              <a:rect l="l" t="t" r="r" b="b"/>
              <a:pathLst>
                <a:path w="9084" h="1915" extrusionOk="0">
                  <a:moveTo>
                    <a:pt x="3921" y="1"/>
                  </a:moveTo>
                  <a:cubicBezTo>
                    <a:pt x="3838" y="1"/>
                    <a:pt x="3755" y="19"/>
                    <a:pt x="3691" y="56"/>
                  </a:cubicBezTo>
                  <a:cubicBezTo>
                    <a:pt x="3424" y="194"/>
                    <a:pt x="3176" y="369"/>
                    <a:pt x="2964" y="571"/>
                  </a:cubicBezTo>
                  <a:lnTo>
                    <a:pt x="314" y="783"/>
                  </a:lnTo>
                  <a:lnTo>
                    <a:pt x="1" y="811"/>
                  </a:lnTo>
                  <a:lnTo>
                    <a:pt x="617" y="1915"/>
                  </a:lnTo>
                  <a:lnTo>
                    <a:pt x="9084" y="811"/>
                  </a:lnTo>
                  <a:lnTo>
                    <a:pt x="8605" y="571"/>
                  </a:lnTo>
                  <a:lnTo>
                    <a:pt x="6360" y="479"/>
                  </a:lnTo>
                  <a:cubicBezTo>
                    <a:pt x="6360" y="479"/>
                    <a:pt x="4252" y="1"/>
                    <a:pt x="3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4"/>
            <p:cNvSpPr/>
            <p:nvPr/>
          </p:nvSpPr>
          <p:spPr>
            <a:xfrm>
              <a:off x="7288138" y="3679752"/>
              <a:ext cx="683568" cy="210479"/>
            </a:xfrm>
            <a:custGeom>
              <a:avLst/>
              <a:gdLst/>
              <a:ahLst/>
              <a:cxnLst/>
              <a:rect l="l" t="t" r="r" b="b"/>
              <a:pathLst>
                <a:path w="9149" h="2817" extrusionOk="0">
                  <a:moveTo>
                    <a:pt x="9148" y="1"/>
                  </a:moveTo>
                  <a:lnTo>
                    <a:pt x="7068" y="396"/>
                  </a:lnTo>
                  <a:lnTo>
                    <a:pt x="6268" y="93"/>
                  </a:lnTo>
                  <a:lnTo>
                    <a:pt x="3213" y="1252"/>
                  </a:lnTo>
                  <a:lnTo>
                    <a:pt x="1133" y="1556"/>
                  </a:lnTo>
                  <a:lnTo>
                    <a:pt x="222" y="2071"/>
                  </a:lnTo>
                  <a:lnTo>
                    <a:pt x="1" y="2817"/>
                  </a:lnTo>
                  <a:lnTo>
                    <a:pt x="1" y="2817"/>
                  </a:lnTo>
                  <a:lnTo>
                    <a:pt x="8615" y="2448"/>
                  </a:lnTo>
                  <a:lnTo>
                    <a:pt x="9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4"/>
            <p:cNvSpPr/>
            <p:nvPr/>
          </p:nvSpPr>
          <p:spPr>
            <a:xfrm>
              <a:off x="7820332" y="3550490"/>
              <a:ext cx="1274339" cy="395480"/>
            </a:xfrm>
            <a:custGeom>
              <a:avLst/>
              <a:gdLst/>
              <a:ahLst/>
              <a:cxnLst/>
              <a:rect l="l" t="t" r="r" b="b"/>
              <a:pathLst>
                <a:path w="17056" h="5293" extrusionOk="0">
                  <a:moveTo>
                    <a:pt x="13952" y="1"/>
                  </a:moveTo>
                  <a:lnTo>
                    <a:pt x="672" y="1362"/>
                  </a:lnTo>
                  <a:lnTo>
                    <a:pt x="1" y="4280"/>
                  </a:lnTo>
                  <a:cubicBezTo>
                    <a:pt x="1" y="4280"/>
                    <a:pt x="13574" y="5292"/>
                    <a:pt x="13823" y="5292"/>
                  </a:cubicBezTo>
                  <a:cubicBezTo>
                    <a:pt x="13851" y="5292"/>
                    <a:pt x="13879" y="5293"/>
                    <a:pt x="13907" y="5293"/>
                  </a:cubicBezTo>
                  <a:cubicBezTo>
                    <a:pt x="16746" y="5293"/>
                    <a:pt x="17056" y="2976"/>
                    <a:pt x="15452" y="1362"/>
                  </a:cubicBezTo>
                  <a:cubicBezTo>
                    <a:pt x="15176" y="1096"/>
                    <a:pt x="14200" y="175"/>
                    <a:pt x="14200" y="175"/>
                  </a:cubicBezTo>
                  <a:lnTo>
                    <a:pt x="139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4"/>
            <p:cNvSpPr/>
            <p:nvPr/>
          </p:nvSpPr>
          <p:spPr>
            <a:xfrm>
              <a:off x="7515047" y="1817792"/>
              <a:ext cx="1047280" cy="1269376"/>
            </a:xfrm>
            <a:custGeom>
              <a:avLst/>
              <a:gdLst/>
              <a:ahLst/>
              <a:cxnLst/>
              <a:rect l="l" t="t" r="r" b="b"/>
              <a:pathLst>
                <a:path w="14017" h="16989" extrusionOk="0">
                  <a:moveTo>
                    <a:pt x="8605" y="0"/>
                  </a:moveTo>
                  <a:lnTo>
                    <a:pt x="4906" y="111"/>
                  </a:lnTo>
                  <a:cubicBezTo>
                    <a:pt x="4906" y="111"/>
                    <a:pt x="5099" y="2697"/>
                    <a:pt x="4906" y="3295"/>
                  </a:cubicBezTo>
                  <a:cubicBezTo>
                    <a:pt x="4703" y="3884"/>
                    <a:pt x="397" y="4206"/>
                    <a:pt x="1" y="6074"/>
                  </a:cubicBezTo>
                  <a:cubicBezTo>
                    <a:pt x="130" y="6681"/>
                    <a:pt x="709" y="7813"/>
                    <a:pt x="995" y="9092"/>
                  </a:cubicBezTo>
                  <a:cubicBezTo>
                    <a:pt x="1482" y="11319"/>
                    <a:pt x="1970" y="14089"/>
                    <a:pt x="2283" y="15921"/>
                  </a:cubicBezTo>
                  <a:lnTo>
                    <a:pt x="2283" y="15930"/>
                  </a:lnTo>
                  <a:cubicBezTo>
                    <a:pt x="4814" y="16261"/>
                    <a:pt x="7344" y="16657"/>
                    <a:pt x="9884" y="16887"/>
                  </a:cubicBezTo>
                  <a:cubicBezTo>
                    <a:pt x="10298" y="16924"/>
                    <a:pt x="10712" y="16951"/>
                    <a:pt x="11127" y="16988"/>
                  </a:cubicBezTo>
                  <a:cubicBezTo>
                    <a:pt x="11596" y="12746"/>
                    <a:pt x="14016" y="5715"/>
                    <a:pt x="13032" y="4960"/>
                  </a:cubicBezTo>
                  <a:cubicBezTo>
                    <a:pt x="12047" y="4215"/>
                    <a:pt x="8872" y="3543"/>
                    <a:pt x="8670" y="3387"/>
                  </a:cubicBezTo>
                  <a:cubicBezTo>
                    <a:pt x="8476" y="3230"/>
                    <a:pt x="8605" y="0"/>
                    <a:pt x="8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4"/>
            <p:cNvSpPr/>
            <p:nvPr/>
          </p:nvSpPr>
          <p:spPr>
            <a:xfrm>
              <a:off x="7857466" y="1818464"/>
              <a:ext cx="300578" cy="264126"/>
            </a:xfrm>
            <a:custGeom>
              <a:avLst/>
              <a:gdLst/>
              <a:ahLst/>
              <a:cxnLst/>
              <a:rect l="l" t="t" r="r" b="b"/>
              <a:pathLst>
                <a:path w="4023" h="3535" extrusionOk="0">
                  <a:moveTo>
                    <a:pt x="4022" y="0"/>
                  </a:moveTo>
                  <a:cubicBezTo>
                    <a:pt x="4013" y="138"/>
                    <a:pt x="3948" y="1767"/>
                    <a:pt x="3995" y="2706"/>
                  </a:cubicBezTo>
                  <a:cubicBezTo>
                    <a:pt x="3948" y="1767"/>
                    <a:pt x="4022" y="138"/>
                    <a:pt x="4022" y="0"/>
                  </a:cubicBezTo>
                  <a:close/>
                  <a:moveTo>
                    <a:pt x="314" y="3295"/>
                  </a:moveTo>
                  <a:cubicBezTo>
                    <a:pt x="286" y="3378"/>
                    <a:pt x="166" y="3461"/>
                    <a:pt x="1" y="3534"/>
                  </a:cubicBezTo>
                  <a:cubicBezTo>
                    <a:pt x="166" y="3461"/>
                    <a:pt x="286" y="3378"/>
                    <a:pt x="323" y="3295"/>
                  </a:cubicBezTo>
                  <a:close/>
                </a:path>
              </a:pathLst>
            </a:custGeom>
            <a:solidFill>
              <a:srgbClr val="D8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4"/>
            <p:cNvSpPr/>
            <p:nvPr/>
          </p:nvSpPr>
          <p:spPr>
            <a:xfrm>
              <a:off x="7616136" y="2108592"/>
              <a:ext cx="827917" cy="1087812"/>
            </a:xfrm>
            <a:custGeom>
              <a:avLst/>
              <a:gdLst/>
              <a:ahLst/>
              <a:cxnLst/>
              <a:rect l="l" t="t" r="r" b="b"/>
              <a:pathLst>
                <a:path w="11081" h="14559" extrusionOk="0">
                  <a:moveTo>
                    <a:pt x="9212" y="1"/>
                  </a:moveTo>
                  <a:cubicBezTo>
                    <a:pt x="9212" y="1"/>
                    <a:pt x="8906" y="3729"/>
                    <a:pt x="5808" y="3729"/>
                  </a:cubicBezTo>
                  <a:cubicBezTo>
                    <a:pt x="5774" y="3729"/>
                    <a:pt x="5740" y="3729"/>
                    <a:pt x="5706" y="3728"/>
                  </a:cubicBezTo>
                  <a:cubicBezTo>
                    <a:pt x="2172" y="3627"/>
                    <a:pt x="1749" y="93"/>
                    <a:pt x="1749" y="93"/>
                  </a:cubicBezTo>
                  <a:lnTo>
                    <a:pt x="1207" y="322"/>
                  </a:lnTo>
                  <a:lnTo>
                    <a:pt x="1207" y="322"/>
                  </a:lnTo>
                  <a:cubicBezTo>
                    <a:pt x="1207" y="317"/>
                    <a:pt x="1206" y="314"/>
                    <a:pt x="1206" y="314"/>
                  </a:cubicBezTo>
                  <a:lnTo>
                    <a:pt x="1206" y="314"/>
                  </a:lnTo>
                  <a:lnTo>
                    <a:pt x="1206" y="323"/>
                  </a:lnTo>
                  <a:lnTo>
                    <a:pt x="1207" y="322"/>
                  </a:lnTo>
                  <a:lnTo>
                    <a:pt x="1207" y="322"/>
                  </a:lnTo>
                  <a:cubicBezTo>
                    <a:pt x="1242" y="541"/>
                    <a:pt x="1893" y="4865"/>
                    <a:pt x="1" y="7188"/>
                  </a:cubicBezTo>
                  <a:lnTo>
                    <a:pt x="866" y="13657"/>
                  </a:lnTo>
                  <a:cubicBezTo>
                    <a:pt x="866" y="13657"/>
                    <a:pt x="4475" y="14558"/>
                    <a:pt x="7378" y="14558"/>
                  </a:cubicBezTo>
                  <a:cubicBezTo>
                    <a:pt x="8300" y="14558"/>
                    <a:pt x="9151" y="14468"/>
                    <a:pt x="9792" y="14228"/>
                  </a:cubicBezTo>
                  <a:cubicBezTo>
                    <a:pt x="9792" y="14228"/>
                    <a:pt x="10363" y="9461"/>
                    <a:pt x="11080" y="6838"/>
                  </a:cubicBezTo>
                  <a:cubicBezTo>
                    <a:pt x="11080" y="6838"/>
                    <a:pt x="8927" y="3930"/>
                    <a:pt x="9700" y="213"/>
                  </a:cubicBezTo>
                  <a:lnTo>
                    <a:pt x="92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4"/>
            <p:cNvSpPr/>
            <p:nvPr/>
          </p:nvSpPr>
          <p:spPr>
            <a:xfrm>
              <a:off x="8441214" y="2614654"/>
              <a:ext cx="3512" cy="4259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1"/>
                  </a:moveTo>
                  <a:lnTo>
                    <a:pt x="1" y="1"/>
                  </a:lnTo>
                  <a:lnTo>
                    <a:pt x="47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EE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4"/>
            <p:cNvSpPr/>
            <p:nvPr/>
          </p:nvSpPr>
          <p:spPr>
            <a:xfrm>
              <a:off x="8389661" y="2521182"/>
              <a:ext cx="51628" cy="93546"/>
            </a:xfrm>
            <a:custGeom>
              <a:avLst/>
              <a:gdLst/>
              <a:ahLst/>
              <a:cxnLst/>
              <a:rect l="l" t="t" r="r" b="b"/>
              <a:pathLst>
                <a:path w="691" h="1252" extrusionOk="0">
                  <a:moveTo>
                    <a:pt x="0" y="0"/>
                  </a:moveTo>
                  <a:lnTo>
                    <a:pt x="0" y="0"/>
                  </a:lnTo>
                  <a:cubicBezTo>
                    <a:pt x="194" y="433"/>
                    <a:pt x="424" y="856"/>
                    <a:pt x="691" y="1252"/>
                  </a:cubicBezTo>
                  <a:lnTo>
                    <a:pt x="691" y="1252"/>
                  </a:lnTo>
                  <a:cubicBezTo>
                    <a:pt x="424" y="856"/>
                    <a:pt x="194" y="433"/>
                    <a:pt x="0" y="0"/>
                  </a:cubicBezTo>
                  <a:close/>
                </a:path>
              </a:pathLst>
            </a:custGeom>
            <a:solidFill>
              <a:srgbClr val="B27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4"/>
            <p:cNvSpPr/>
            <p:nvPr/>
          </p:nvSpPr>
          <p:spPr>
            <a:xfrm>
              <a:off x="8443979" y="2619510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2EE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4"/>
            <p:cNvSpPr/>
            <p:nvPr/>
          </p:nvSpPr>
          <p:spPr>
            <a:xfrm>
              <a:off x="8003907" y="2176361"/>
              <a:ext cx="917276" cy="706529"/>
            </a:xfrm>
            <a:custGeom>
              <a:avLst/>
              <a:gdLst/>
              <a:ahLst/>
              <a:cxnLst/>
              <a:rect l="l" t="t" r="r" b="b"/>
              <a:pathLst>
                <a:path w="12277" h="9456" extrusionOk="0">
                  <a:moveTo>
                    <a:pt x="6077" y="1"/>
                  </a:moveTo>
                  <a:cubicBezTo>
                    <a:pt x="4834" y="1"/>
                    <a:pt x="5826" y="5747"/>
                    <a:pt x="5826" y="5747"/>
                  </a:cubicBezTo>
                  <a:lnTo>
                    <a:pt x="7059" y="6640"/>
                  </a:lnTo>
                  <a:lnTo>
                    <a:pt x="1577" y="5899"/>
                  </a:lnTo>
                  <a:lnTo>
                    <a:pt x="1577" y="5899"/>
                  </a:lnTo>
                  <a:cubicBezTo>
                    <a:pt x="1389" y="3942"/>
                    <a:pt x="1277" y="3395"/>
                    <a:pt x="1210" y="3395"/>
                  </a:cubicBezTo>
                  <a:cubicBezTo>
                    <a:pt x="1126" y="3395"/>
                    <a:pt x="1114" y="4275"/>
                    <a:pt x="1114" y="4275"/>
                  </a:cubicBezTo>
                  <a:cubicBezTo>
                    <a:pt x="860" y="3208"/>
                    <a:pt x="753" y="2844"/>
                    <a:pt x="726" y="2844"/>
                  </a:cubicBezTo>
                  <a:lnTo>
                    <a:pt x="726" y="2844"/>
                  </a:lnTo>
                  <a:cubicBezTo>
                    <a:pt x="668" y="2844"/>
                    <a:pt x="976" y="4523"/>
                    <a:pt x="976" y="4523"/>
                  </a:cubicBezTo>
                  <a:cubicBezTo>
                    <a:pt x="501" y="3408"/>
                    <a:pt x="287" y="3017"/>
                    <a:pt x="222" y="3017"/>
                  </a:cubicBezTo>
                  <a:cubicBezTo>
                    <a:pt x="122" y="3017"/>
                    <a:pt x="377" y="3956"/>
                    <a:pt x="565" y="4607"/>
                  </a:cubicBezTo>
                  <a:lnTo>
                    <a:pt x="565" y="4607"/>
                  </a:lnTo>
                  <a:cubicBezTo>
                    <a:pt x="427" y="4170"/>
                    <a:pt x="246" y="3658"/>
                    <a:pt x="153" y="3658"/>
                  </a:cubicBezTo>
                  <a:cubicBezTo>
                    <a:pt x="152" y="3658"/>
                    <a:pt x="150" y="3658"/>
                    <a:pt x="148" y="3658"/>
                  </a:cubicBezTo>
                  <a:cubicBezTo>
                    <a:pt x="1" y="3704"/>
                    <a:pt x="709" y="7201"/>
                    <a:pt x="829" y="7441"/>
                  </a:cubicBezTo>
                  <a:cubicBezTo>
                    <a:pt x="1104" y="7998"/>
                    <a:pt x="5871" y="9455"/>
                    <a:pt x="8670" y="9455"/>
                  </a:cubicBezTo>
                  <a:cubicBezTo>
                    <a:pt x="9615" y="9455"/>
                    <a:pt x="10335" y="9290"/>
                    <a:pt x="10584" y="8867"/>
                  </a:cubicBezTo>
                  <a:cubicBezTo>
                    <a:pt x="12277" y="6005"/>
                    <a:pt x="6489" y="161"/>
                    <a:pt x="6489" y="161"/>
                  </a:cubicBezTo>
                  <a:cubicBezTo>
                    <a:pt x="6330" y="51"/>
                    <a:pt x="6194" y="1"/>
                    <a:pt x="6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4"/>
            <p:cNvSpPr/>
            <p:nvPr/>
          </p:nvSpPr>
          <p:spPr>
            <a:xfrm>
              <a:off x="7244878" y="2231353"/>
              <a:ext cx="814095" cy="680079"/>
            </a:xfrm>
            <a:custGeom>
              <a:avLst/>
              <a:gdLst/>
              <a:ahLst/>
              <a:cxnLst/>
              <a:rect l="l" t="t" r="r" b="b"/>
              <a:pathLst>
                <a:path w="10896" h="9102" extrusionOk="0">
                  <a:moveTo>
                    <a:pt x="4246" y="1"/>
                  </a:moveTo>
                  <a:cubicBezTo>
                    <a:pt x="4108" y="1"/>
                    <a:pt x="3951" y="56"/>
                    <a:pt x="3773" y="180"/>
                  </a:cubicBezTo>
                  <a:cubicBezTo>
                    <a:pt x="3773" y="180"/>
                    <a:pt x="0" y="6935"/>
                    <a:pt x="976" y="8609"/>
                  </a:cubicBezTo>
                  <a:cubicBezTo>
                    <a:pt x="1178" y="8959"/>
                    <a:pt x="1689" y="9102"/>
                    <a:pt x="2376" y="9102"/>
                  </a:cubicBezTo>
                  <a:cubicBezTo>
                    <a:pt x="4978" y="9102"/>
                    <a:pt x="10091" y="7055"/>
                    <a:pt x="10390" y="6465"/>
                  </a:cubicBezTo>
                  <a:cubicBezTo>
                    <a:pt x="10500" y="6226"/>
                    <a:pt x="10896" y="3051"/>
                    <a:pt x="10749" y="3005"/>
                  </a:cubicBezTo>
                  <a:cubicBezTo>
                    <a:pt x="10747" y="3005"/>
                    <a:pt x="10744" y="3004"/>
                    <a:pt x="10742" y="3004"/>
                  </a:cubicBezTo>
                  <a:cubicBezTo>
                    <a:pt x="10684" y="3004"/>
                    <a:pt x="10591" y="3215"/>
                    <a:pt x="10496" y="3485"/>
                  </a:cubicBezTo>
                  <a:lnTo>
                    <a:pt x="10496" y="3485"/>
                  </a:lnTo>
                  <a:cubicBezTo>
                    <a:pt x="10626" y="3023"/>
                    <a:pt x="10729" y="2598"/>
                    <a:pt x="10669" y="2598"/>
                  </a:cubicBezTo>
                  <a:cubicBezTo>
                    <a:pt x="10612" y="2598"/>
                    <a:pt x="10401" y="2999"/>
                    <a:pt x="9911" y="4155"/>
                  </a:cubicBezTo>
                  <a:cubicBezTo>
                    <a:pt x="9911" y="4155"/>
                    <a:pt x="10284" y="2435"/>
                    <a:pt x="10235" y="2435"/>
                  </a:cubicBezTo>
                  <a:lnTo>
                    <a:pt x="10235" y="2435"/>
                  </a:lnTo>
                  <a:cubicBezTo>
                    <a:pt x="10213" y="2435"/>
                    <a:pt x="10103" y="2795"/>
                    <a:pt x="9828" y="3843"/>
                  </a:cubicBezTo>
                  <a:cubicBezTo>
                    <a:pt x="9828" y="3843"/>
                    <a:pt x="9935" y="2831"/>
                    <a:pt x="9866" y="2831"/>
                  </a:cubicBezTo>
                  <a:lnTo>
                    <a:pt x="9866" y="2831"/>
                  </a:lnTo>
                  <a:cubicBezTo>
                    <a:pt x="9816" y="2831"/>
                    <a:pt x="9673" y="3373"/>
                    <a:pt x="9325" y="5252"/>
                  </a:cubicBezTo>
                  <a:lnTo>
                    <a:pt x="9325" y="5252"/>
                  </a:lnTo>
                  <a:lnTo>
                    <a:pt x="4565" y="6106"/>
                  </a:lnTo>
                  <a:lnTo>
                    <a:pt x="5255" y="4965"/>
                  </a:lnTo>
                  <a:cubicBezTo>
                    <a:pt x="5255" y="4965"/>
                    <a:pt x="5556" y="1"/>
                    <a:pt x="4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4"/>
            <p:cNvSpPr/>
            <p:nvPr/>
          </p:nvSpPr>
          <p:spPr>
            <a:xfrm>
              <a:off x="8160510" y="1535584"/>
              <a:ext cx="138447" cy="170206"/>
            </a:xfrm>
            <a:custGeom>
              <a:avLst/>
              <a:gdLst/>
              <a:ahLst/>
              <a:cxnLst/>
              <a:rect l="l" t="t" r="r" b="b"/>
              <a:pathLst>
                <a:path w="1853" h="2278" extrusionOk="0">
                  <a:moveTo>
                    <a:pt x="896" y="1"/>
                  </a:moveTo>
                  <a:cubicBezTo>
                    <a:pt x="652" y="1"/>
                    <a:pt x="389" y="630"/>
                    <a:pt x="389" y="630"/>
                  </a:cubicBezTo>
                  <a:cubicBezTo>
                    <a:pt x="389" y="630"/>
                    <a:pt x="0" y="2278"/>
                    <a:pt x="488" y="2278"/>
                  </a:cubicBezTo>
                  <a:cubicBezTo>
                    <a:pt x="492" y="2278"/>
                    <a:pt x="496" y="2277"/>
                    <a:pt x="500" y="2277"/>
                  </a:cubicBezTo>
                  <a:cubicBezTo>
                    <a:pt x="1006" y="2250"/>
                    <a:pt x="1853" y="842"/>
                    <a:pt x="1006" y="50"/>
                  </a:cubicBezTo>
                  <a:cubicBezTo>
                    <a:pt x="970" y="16"/>
                    <a:pt x="933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4"/>
            <p:cNvSpPr/>
            <p:nvPr/>
          </p:nvSpPr>
          <p:spPr>
            <a:xfrm>
              <a:off x="7764670" y="1319202"/>
              <a:ext cx="484078" cy="675745"/>
            </a:xfrm>
            <a:custGeom>
              <a:avLst/>
              <a:gdLst/>
              <a:ahLst/>
              <a:cxnLst/>
              <a:rect l="l" t="t" r="r" b="b"/>
              <a:pathLst>
                <a:path w="6479" h="9044" extrusionOk="0">
                  <a:moveTo>
                    <a:pt x="1966" y="0"/>
                  </a:moveTo>
                  <a:cubicBezTo>
                    <a:pt x="1406" y="0"/>
                    <a:pt x="1049" y="66"/>
                    <a:pt x="1049" y="66"/>
                  </a:cubicBezTo>
                  <a:cubicBezTo>
                    <a:pt x="203" y="600"/>
                    <a:pt x="0" y="6305"/>
                    <a:pt x="0" y="6305"/>
                  </a:cubicBezTo>
                  <a:cubicBezTo>
                    <a:pt x="72" y="8068"/>
                    <a:pt x="1307" y="9044"/>
                    <a:pt x="2726" y="9044"/>
                  </a:cubicBezTo>
                  <a:cubicBezTo>
                    <a:pt x="3306" y="9044"/>
                    <a:pt x="3917" y="8881"/>
                    <a:pt x="4491" y="8541"/>
                  </a:cubicBezTo>
                  <a:cubicBezTo>
                    <a:pt x="6479" y="7373"/>
                    <a:pt x="5310" y="866"/>
                    <a:pt x="5310" y="866"/>
                  </a:cubicBezTo>
                  <a:cubicBezTo>
                    <a:pt x="4083" y="145"/>
                    <a:pt x="2799" y="0"/>
                    <a:pt x="1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4"/>
            <p:cNvSpPr/>
            <p:nvPr/>
          </p:nvSpPr>
          <p:spPr>
            <a:xfrm>
              <a:off x="7710950" y="1409610"/>
              <a:ext cx="513740" cy="612683"/>
            </a:xfrm>
            <a:custGeom>
              <a:avLst/>
              <a:gdLst/>
              <a:ahLst/>
              <a:cxnLst/>
              <a:rect l="l" t="t" r="r" b="b"/>
              <a:pathLst>
                <a:path w="6876" h="8200" extrusionOk="0">
                  <a:moveTo>
                    <a:pt x="5661" y="1"/>
                  </a:moveTo>
                  <a:cubicBezTo>
                    <a:pt x="5599" y="1"/>
                    <a:pt x="5535" y="16"/>
                    <a:pt x="5468" y="52"/>
                  </a:cubicBezTo>
                  <a:cubicBezTo>
                    <a:pt x="5541" y="761"/>
                    <a:pt x="5698" y="1635"/>
                    <a:pt x="5873" y="1828"/>
                  </a:cubicBezTo>
                  <a:cubicBezTo>
                    <a:pt x="5863" y="2040"/>
                    <a:pt x="5799" y="3163"/>
                    <a:pt x="5808" y="3899"/>
                  </a:cubicBezTo>
                  <a:cubicBezTo>
                    <a:pt x="5836" y="5702"/>
                    <a:pt x="5725" y="6163"/>
                    <a:pt x="5035" y="6402"/>
                  </a:cubicBezTo>
                  <a:cubicBezTo>
                    <a:pt x="4967" y="6426"/>
                    <a:pt x="4910" y="6437"/>
                    <a:pt x="4862" y="6437"/>
                  </a:cubicBezTo>
                  <a:cubicBezTo>
                    <a:pt x="4429" y="6437"/>
                    <a:pt x="4783" y="5525"/>
                    <a:pt x="4667" y="4920"/>
                  </a:cubicBezTo>
                  <a:cubicBezTo>
                    <a:pt x="4600" y="4600"/>
                    <a:pt x="3988" y="4497"/>
                    <a:pt x="3329" y="4497"/>
                  </a:cubicBezTo>
                  <a:cubicBezTo>
                    <a:pt x="2627" y="4497"/>
                    <a:pt x="1871" y="4614"/>
                    <a:pt x="1667" y="4709"/>
                  </a:cubicBezTo>
                  <a:cubicBezTo>
                    <a:pt x="1262" y="4902"/>
                    <a:pt x="1640" y="6319"/>
                    <a:pt x="1271" y="6319"/>
                  </a:cubicBezTo>
                  <a:cubicBezTo>
                    <a:pt x="894" y="6319"/>
                    <a:pt x="719" y="4737"/>
                    <a:pt x="719" y="4736"/>
                  </a:cubicBezTo>
                  <a:lnTo>
                    <a:pt x="719" y="4736"/>
                  </a:lnTo>
                  <a:cubicBezTo>
                    <a:pt x="1" y="7464"/>
                    <a:pt x="1835" y="8199"/>
                    <a:pt x="3351" y="8199"/>
                  </a:cubicBezTo>
                  <a:cubicBezTo>
                    <a:pt x="3737" y="8199"/>
                    <a:pt x="4103" y="8152"/>
                    <a:pt x="4400" y="8077"/>
                  </a:cubicBezTo>
                  <a:cubicBezTo>
                    <a:pt x="5863" y="7699"/>
                    <a:pt x="6498" y="7009"/>
                    <a:pt x="6452" y="5472"/>
                  </a:cubicBezTo>
                  <a:cubicBezTo>
                    <a:pt x="6379" y="3448"/>
                    <a:pt x="6775" y="1745"/>
                    <a:pt x="6876" y="512"/>
                  </a:cubicBezTo>
                  <a:lnTo>
                    <a:pt x="6876" y="512"/>
                  </a:lnTo>
                  <a:cubicBezTo>
                    <a:pt x="6822" y="532"/>
                    <a:pt x="6770" y="541"/>
                    <a:pt x="6720" y="541"/>
                  </a:cubicBezTo>
                  <a:cubicBezTo>
                    <a:pt x="6328" y="541"/>
                    <a:pt x="6030" y="1"/>
                    <a:pt x="5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4"/>
            <p:cNvSpPr/>
            <p:nvPr/>
          </p:nvSpPr>
          <p:spPr>
            <a:xfrm>
              <a:off x="7671799" y="1210637"/>
              <a:ext cx="648451" cy="400187"/>
            </a:xfrm>
            <a:custGeom>
              <a:avLst/>
              <a:gdLst/>
              <a:ahLst/>
              <a:cxnLst/>
              <a:rect l="l" t="t" r="r" b="b"/>
              <a:pathLst>
                <a:path w="8679" h="5356" extrusionOk="0">
                  <a:moveTo>
                    <a:pt x="3820" y="0"/>
                  </a:moveTo>
                  <a:cubicBezTo>
                    <a:pt x="1" y="718"/>
                    <a:pt x="1004" y="4436"/>
                    <a:pt x="1004" y="4436"/>
                  </a:cubicBezTo>
                  <a:cubicBezTo>
                    <a:pt x="1648" y="3056"/>
                    <a:pt x="3185" y="3056"/>
                    <a:pt x="3185" y="3056"/>
                  </a:cubicBezTo>
                  <a:lnTo>
                    <a:pt x="3185" y="3056"/>
                  </a:lnTo>
                  <a:lnTo>
                    <a:pt x="2366" y="3691"/>
                  </a:lnTo>
                  <a:cubicBezTo>
                    <a:pt x="3553" y="3608"/>
                    <a:pt x="4657" y="3056"/>
                    <a:pt x="5440" y="2154"/>
                  </a:cubicBezTo>
                  <a:cubicBezTo>
                    <a:pt x="5495" y="3829"/>
                    <a:pt x="6507" y="4730"/>
                    <a:pt x="6507" y="4730"/>
                  </a:cubicBezTo>
                  <a:cubicBezTo>
                    <a:pt x="6507" y="4730"/>
                    <a:pt x="6802" y="5356"/>
                    <a:pt x="6984" y="5356"/>
                  </a:cubicBezTo>
                  <a:cubicBezTo>
                    <a:pt x="7045" y="5356"/>
                    <a:pt x="7094" y="5286"/>
                    <a:pt x="7114" y="5099"/>
                  </a:cubicBezTo>
                  <a:cubicBezTo>
                    <a:pt x="7159" y="4699"/>
                    <a:pt x="7362" y="4606"/>
                    <a:pt x="7541" y="4606"/>
                  </a:cubicBezTo>
                  <a:cubicBezTo>
                    <a:pt x="7696" y="4606"/>
                    <a:pt x="7832" y="4675"/>
                    <a:pt x="7832" y="4675"/>
                  </a:cubicBezTo>
                  <a:cubicBezTo>
                    <a:pt x="7832" y="4675"/>
                    <a:pt x="8679" y="1933"/>
                    <a:pt x="7860" y="1188"/>
                  </a:cubicBezTo>
                  <a:cubicBezTo>
                    <a:pt x="7550" y="902"/>
                    <a:pt x="7153" y="753"/>
                    <a:pt x="6749" y="753"/>
                  </a:cubicBezTo>
                  <a:cubicBezTo>
                    <a:pt x="6541" y="753"/>
                    <a:pt x="6331" y="793"/>
                    <a:pt x="6130" y="875"/>
                  </a:cubicBezTo>
                  <a:cubicBezTo>
                    <a:pt x="5817" y="28"/>
                    <a:pt x="3820" y="0"/>
                    <a:pt x="3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4"/>
            <p:cNvSpPr/>
            <p:nvPr/>
          </p:nvSpPr>
          <p:spPr>
            <a:xfrm>
              <a:off x="7896691" y="1808153"/>
              <a:ext cx="83905" cy="20024"/>
            </a:xfrm>
            <a:custGeom>
              <a:avLst/>
              <a:gdLst/>
              <a:ahLst/>
              <a:cxnLst/>
              <a:rect l="l" t="t" r="r" b="b"/>
              <a:pathLst>
                <a:path w="1123" h="268" extrusionOk="0">
                  <a:moveTo>
                    <a:pt x="1068" y="0"/>
                  </a:moveTo>
                  <a:cubicBezTo>
                    <a:pt x="920" y="120"/>
                    <a:pt x="746" y="184"/>
                    <a:pt x="562" y="184"/>
                  </a:cubicBezTo>
                  <a:lnTo>
                    <a:pt x="552" y="184"/>
                  </a:lnTo>
                  <a:cubicBezTo>
                    <a:pt x="368" y="184"/>
                    <a:pt x="193" y="120"/>
                    <a:pt x="55" y="10"/>
                  </a:cubicBezTo>
                  <a:lnTo>
                    <a:pt x="0" y="74"/>
                  </a:lnTo>
                  <a:cubicBezTo>
                    <a:pt x="157" y="203"/>
                    <a:pt x="350" y="267"/>
                    <a:pt x="552" y="267"/>
                  </a:cubicBezTo>
                  <a:lnTo>
                    <a:pt x="562" y="267"/>
                  </a:lnTo>
                  <a:cubicBezTo>
                    <a:pt x="764" y="267"/>
                    <a:pt x="966" y="194"/>
                    <a:pt x="1123" y="65"/>
                  </a:cubicBezTo>
                  <a:lnTo>
                    <a:pt x="10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4"/>
            <p:cNvSpPr/>
            <p:nvPr/>
          </p:nvSpPr>
          <p:spPr>
            <a:xfrm>
              <a:off x="7779090" y="1611497"/>
              <a:ext cx="97055" cy="19352"/>
            </a:xfrm>
            <a:custGeom>
              <a:avLst/>
              <a:gdLst/>
              <a:ahLst/>
              <a:cxnLst/>
              <a:rect l="l" t="t" r="r" b="b"/>
              <a:pathLst>
                <a:path w="1299" h="259" extrusionOk="0">
                  <a:moveTo>
                    <a:pt x="47" y="0"/>
                  </a:moveTo>
                  <a:lnTo>
                    <a:pt x="1" y="74"/>
                  </a:lnTo>
                  <a:cubicBezTo>
                    <a:pt x="194" y="194"/>
                    <a:pt x="415" y="258"/>
                    <a:pt x="645" y="258"/>
                  </a:cubicBezTo>
                  <a:cubicBezTo>
                    <a:pt x="875" y="258"/>
                    <a:pt x="1105" y="194"/>
                    <a:pt x="1298" y="74"/>
                  </a:cubicBezTo>
                  <a:lnTo>
                    <a:pt x="1252" y="0"/>
                  </a:lnTo>
                  <a:cubicBezTo>
                    <a:pt x="1068" y="111"/>
                    <a:pt x="859" y="166"/>
                    <a:pt x="649" y="166"/>
                  </a:cubicBezTo>
                  <a:cubicBezTo>
                    <a:pt x="440" y="166"/>
                    <a:pt x="231" y="111"/>
                    <a:pt x="47" y="0"/>
                  </a:cubicBezTo>
                  <a:close/>
                </a:path>
              </a:pathLst>
            </a:custGeom>
            <a:solidFill>
              <a:srgbClr val="20376D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4"/>
            <p:cNvSpPr/>
            <p:nvPr/>
          </p:nvSpPr>
          <p:spPr>
            <a:xfrm>
              <a:off x="7984705" y="1608060"/>
              <a:ext cx="88761" cy="20697"/>
            </a:xfrm>
            <a:custGeom>
              <a:avLst/>
              <a:gdLst/>
              <a:ahLst/>
              <a:cxnLst/>
              <a:rect l="l" t="t" r="r" b="b"/>
              <a:pathLst>
                <a:path w="1188" h="277" extrusionOk="0">
                  <a:moveTo>
                    <a:pt x="65" y="0"/>
                  </a:moveTo>
                  <a:lnTo>
                    <a:pt x="0" y="56"/>
                  </a:lnTo>
                  <a:cubicBezTo>
                    <a:pt x="83" y="157"/>
                    <a:pt x="212" y="221"/>
                    <a:pt x="341" y="249"/>
                  </a:cubicBezTo>
                  <a:cubicBezTo>
                    <a:pt x="414" y="267"/>
                    <a:pt x="497" y="277"/>
                    <a:pt x="571" y="277"/>
                  </a:cubicBezTo>
                  <a:cubicBezTo>
                    <a:pt x="792" y="277"/>
                    <a:pt x="1012" y="212"/>
                    <a:pt x="1187" y="83"/>
                  </a:cubicBezTo>
                  <a:lnTo>
                    <a:pt x="1141" y="10"/>
                  </a:lnTo>
                  <a:cubicBezTo>
                    <a:pt x="974" y="130"/>
                    <a:pt x="777" y="192"/>
                    <a:pt x="579" y="192"/>
                  </a:cubicBezTo>
                  <a:cubicBezTo>
                    <a:pt x="506" y="192"/>
                    <a:pt x="432" y="184"/>
                    <a:pt x="359" y="166"/>
                  </a:cubicBezTo>
                  <a:cubicBezTo>
                    <a:pt x="249" y="148"/>
                    <a:pt x="138" y="83"/>
                    <a:pt x="65" y="0"/>
                  </a:cubicBezTo>
                  <a:close/>
                </a:path>
              </a:pathLst>
            </a:custGeom>
            <a:solidFill>
              <a:srgbClr val="20376D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9" name="Google Shape;1849;p45"/>
          <p:cNvGrpSpPr/>
          <p:nvPr/>
        </p:nvGrpSpPr>
        <p:grpSpPr>
          <a:xfrm>
            <a:off x="6413333" y="2097741"/>
            <a:ext cx="1870557" cy="1425609"/>
            <a:chOff x="6413333" y="2097741"/>
            <a:chExt cx="1870557" cy="1425609"/>
          </a:xfrm>
        </p:grpSpPr>
        <p:sp>
          <p:nvSpPr>
            <p:cNvPr id="1850" name="Google Shape;1850;p45"/>
            <p:cNvSpPr/>
            <p:nvPr/>
          </p:nvSpPr>
          <p:spPr>
            <a:xfrm>
              <a:off x="6729017" y="2788501"/>
              <a:ext cx="197879" cy="19787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5"/>
            <p:cNvSpPr/>
            <p:nvPr/>
          </p:nvSpPr>
          <p:spPr>
            <a:xfrm>
              <a:off x="6562441" y="2946902"/>
              <a:ext cx="1575485" cy="467727"/>
            </a:xfrm>
            <a:custGeom>
              <a:avLst/>
              <a:gdLst/>
              <a:ahLst/>
              <a:cxnLst/>
              <a:rect l="l" t="t" r="r" b="b"/>
              <a:pathLst>
                <a:path w="22548" h="6694" extrusionOk="0">
                  <a:moveTo>
                    <a:pt x="20381" y="0"/>
                  </a:moveTo>
                  <a:cubicBezTo>
                    <a:pt x="20151" y="0"/>
                    <a:pt x="19918" y="104"/>
                    <a:pt x="19713" y="225"/>
                  </a:cubicBezTo>
                  <a:cubicBezTo>
                    <a:pt x="18821" y="712"/>
                    <a:pt x="18057" y="1412"/>
                    <a:pt x="17477" y="2249"/>
                  </a:cubicBezTo>
                  <a:cubicBezTo>
                    <a:pt x="17174" y="2700"/>
                    <a:pt x="16916" y="3197"/>
                    <a:pt x="16511" y="3574"/>
                  </a:cubicBezTo>
                  <a:cubicBezTo>
                    <a:pt x="16217" y="3848"/>
                    <a:pt x="15821" y="4039"/>
                    <a:pt x="15440" y="4039"/>
                  </a:cubicBezTo>
                  <a:cubicBezTo>
                    <a:pt x="15296" y="4039"/>
                    <a:pt x="15154" y="4012"/>
                    <a:pt x="15020" y="3952"/>
                  </a:cubicBezTo>
                  <a:cubicBezTo>
                    <a:pt x="14634" y="3777"/>
                    <a:pt x="14385" y="3372"/>
                    <a:pt x="13989" y="3197"/>
                  </a:cubicBezTo>
                  <a:cubicBezTo>
                    <a:pt x="13837" y="3131"/>
                    <a:pt x="13679" y="3107"/>
                    <a:pt x="13517" y="3107"/>
                  </a:cubicBezTo>
                  <a:cubicBezTo>
                    <a:pt x="13093" y="3107"/>
                    <a:pt x="12642" y="3269"/>
                    <a:pt x="12203" y="3269"/>
                  </a:cubicBezTo>
                  <a:cubicBezTo>
                    <a:pt x="12108" y="3269"/>
                    <a:pt x="12013" y="3262"/>
                    <a:pt x="11919" y="3243"/>
                  </a:cubicBezTo>
                  <a:cubicBezTo>
                    <a:pt x="10870" y="3022"/>
                    <a:pt x="10539" y="1623"/>
                    <a:pt x="9618" y="1053"/>
                  </a:cubicBezTo>
                  <a:cubicBezTo>
                    <a:pt x="9341" y="879"/>
                    <a:pt x="9027" y="802"/>
                    <a:pt x="8705" y="802"/>
                  </a:cubicBezTo>
                  <a:cubicBezTo>
                    <a:pt x="8088" y="802"/>
                    <a:pt x="7443" y="1087"/>
                    <a:pt x="6977" y="1522"/>
                  </a:cubicBezTo>
                  <a:cubicBezTo>
                    <a:pt x="6407" y="2065"/>
                    <a:pt x="6039" y="2792"/>
                    <a:pt x="5486" y="3363"/>
                  </a:cubicBezTo>
                  <a:cubicBezTo>
                    <a:pt x="5083" y="3787"/>
                    <a:pt x="4506" y="4115"/>
                    <a:pt x="3949" y="4115"/>
                  </a:cubicBezTo>
                  <a:cubicBezTo>
                    <a:pt x="3757" y="4115"/>
                    <a:pt x="3567" y="4076"/>
                    <a:pt x="3388" y="3988"/>
                  </a:cubicBezTo>
                  <a:cubicBezTo>
                    <a:pt x="2910" y="3740"/>
                    <a:pt x="2606" y="3206"/>
                    <a:pt x="2091" y="3068"/>
                  </a:cubicBezTo>
                  <a:cubicBezTo>
                    <a:pt x="1999" y="3042"/>
                    <a:pt x="1907" y="3030"/>
                    <a:pt x="1815" y="3030"/>
                  </a:cubicBezTo>
                  <a:cubicBezTo>
                    <a:pt x="851" y="3030"/>
                    <a:pt x="1" y="4409"/>
                    <a:pt x="480" y="5258"/>
                  </a:cubicBezTo>
                  <a:cubicBezTo>
                    <a:pt x="1106" y="6335"/>
                    <a:pt x="2606" y="6501"/>
                    <a:pt x="3701" y="6556"/>
                  </a:cubicBezTo>
                  <a:cubicBezTo>
                    <a:pt x="5263" y="6638"/>
                    <a:pt x="6832" y="6693"/>
                    <a:pt x="8398" y="6693"/>
                  </a:cubicBezTo>
                  <a:cubicBezTo>
                    <a:pt x="11215" y="6693"/>
                    <a:pt x="14025" y="6515"/>
                    <a:pt x="16787" y="5994"/>
                  </a:cubicBezTo>
                  <a:cubicBezTo>
                    <a:pt x="18472" y="5667"/>
                    <a:pt x="20158" y="5221"/>
                    <a:pt x="21870" y="5221"/>
                  </a:cubicBezTo>
                  <a:cubicBezTo>
                    <a:pt x="21887" y="5221"/>
                    <a:pt x="21905" y="5221"/>
                    <a:pt x="21922" y="5221"/>
                  </a:cubicBezTo>
                  <a:cubicBezTo>
                    <a:pt x="22106" y="5221"/>
                    <a:pt x="22299" y="5221"/>
                    <a:pt x="22419" y="5083"/>
                  </a:cubicBezTo>
                  <a:cubicBezTo>
                    <a:pt x="22493" y="4973"/>
                    <a:pt x="22529" y="4844"/>
                    <a:pt x="22520" y="4706"/>
                  </a:cubicBezTo>
                  <a:cubicBezTo>
                    <a:pt x="22548" y="3188"/>
                    <a:pt x="22069" y="1697"/>
                    <a:pt x="21149" y="491"/>
                  </a:cubicBezTo>
                  <a:cubicBezTo>
                    <a:pt x="21002" y="298"/>
                    <a:pt x="20818" y="96"/>
                    <a:pt x="20588" y="31"/>
                  </a:cubicBezTo>
                  <a:cubicBezTo>
                    <a:pt x="20519" y="10"/>
                    <a:pt x="20450" y="0"/>
                    <a:pt x="203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5"/>
            <p:cNvSpPr/>
            <p:nvPr/>
          </p:nvSpPr>
          <p:spPr>
            <a:xfrm>
              <a:off x="7092354" y="2097741"/>
              <a:ext cx="433489" cy="915050"/>
            </a:xfrm>
            <a:custGeom>
              <a:avLst/>
              <a:gdLst/>
              <a:ahLst/>
              <a:cxnLst/>
              <a:rect l="l" t="t" r="r" b="b"/>
              <a:pathLst>
                <a:path w="6204" h="13096" extrusionOk="0">
                  <a:moveTo>
                    <a:pt x="4096" y="0"/>
                  </a:moveTo>
                  <a:cubicBezTo>
                    <a:pt x="1731" y="902"/>
                    <a:pt x="912" y="6700"/>
                    <a:pt x="534" y="8402"/>
                  </a:cubicBezTo>
                  <a:cubicBezTo>
                    <a:pt x="194" y="9884"/>
                    <a:pt x="1" y="11669"/>
                    <a:pt x="1105" y="12718"/>
                  </a:cubicBezTo>
                  <a:cubicBezTo>
                    <a:pt x="1317" y="12939"/>
                    <a:pt x="1602" y="13068"/>
                    <a:pt x="1915" y="13095"/>
                  </a:cubicBezTo>
                  <a:cubicBezTo>
                    <a:pt x="2062" y="13003"/>
                    <a:pt x="2209" y="12884"/>
                    <a:pt x="2329" y="12755"/>
                  </a:cubicBezTo>
                  <a:cubicBezTo>
                    <a:pt x="3249" y="11733"/>
                    <a:pt x="3691" y="10390"/>
                    <a:pt x="4068" y="9074"/>
                  </a:cubicBezTo>
                  <a:cubicBezTo>
                    <a:pt x="4473" y="7657"/>
                    <a:pt x="6203" y="1298"/>
                    <a:pt x="40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5"/>
            <p:cNvSpPr/>
            <p:nvPr/>
          </p:nvSpPr>
          <p:spPr>
            <a:xfrm>
              <a:off x="7201006" y="2351728"/>
              <a:ext cx="167275" cy="957463"/>
            </a:xfrm>
            <a:custGeom>
              <a:avLst/>
              <a:gdLst/>
              <a:ahLst/>
              <a:cxnLst/>
              <a:rect l="l" t="t" r="r" b="b"/>
              <a:pathLst>
                <a:path w="2394" h="13703" extrusionOk="0">
                  <a:moveTo>
                    <a:pt x="2301" y="0"/>
                  </a:moveTo>
                  <a:cubicBezTo>
                    <a:pt x="903" y="4445"/>
                    <a:pt x="130" y="9055"/>
                    <a:pt x="1" y="13703"/>
                  </a:cubicBezTo>
                  <a:lnTo>
                    <a:pt x="102" y="13703"/>
                  </a:lnTo>
                  <a:cubicBezTo>
                    <a:pt x="231" y="9065"/>
                    <a:pt x="1004" y="4463"/>
                    <a:pt x="2393" y="37"/>
                  </a:cubicBez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5"/>
            <p:cNvSpPr/>
            <p:nvPr/>
          </p:nvSpPr>
          <p:spPr>
            <a:xfrm>
              <a:off x="7640853" y="2335238"/>
              <a:ext cx="578125" cy="775934"/>
            </a:xfrm>
            <a:custGeom>
              <a:avLst/>
              <a:gdLst/>
              <a:ahLst/>
              <a:cxnLst/>
              <a:rect l="l" t="t" r="r" b="b"/>
              <a:pathLst>
                <a:path w="8274" h="11105" extrusionOk="0">
                  <a:moveTo>
                    <a:pt x="6957" y="0"/>
                  </a:moveTo>
                  <a:cubicBezTo>
                    <a:pt x="6073" y="0"/>
                    <a:pt x="5185" y="535"/>
                    <a:pt x="4822" y="1350"/>
                  </a:cubicBezTo>
                  <a:cubicBezTo>
                    <a:pt x="4565" y="1939"/>
                    <a:pt x="4500" y="2712"/>
                    <a:pt x="3930" y="3006"/>
                  </a:cubicBezTo>
                  <a:cubicBezTo>
                    <a:pt x="3727" y="3089"/>
                    <a:pt x="3516" y="3144"/>
                    <a:pt x="3295" y="3181"/>
                  </a:cubicBezTo>
                  <a:cubicBezTo>
                    <a:pt x="2467" y="3429"/>
                    <a:pt x="1878" y="4175"/>
                    <a:pt x="1841" y="5040"/>
                  </a:cubicBezTo>
                  <a:cubicBezTo>
                    <a:pt x="1822" y="5454"/>
                    <a:pt x="1933" y="5850"/>
                    <a:pt x="1951" y="6255"/>
                  </a:cubicBezTo>
                  <a:cubicBezTo>
                    <a:pt x="1970" y="6669"/>
                    <a:pt x="1859" y="7120"/>
                    <a:pt x="1519" y="7350"/>
                  </a:cubicBezTo>
                  <a:cubicBezTo>
                    <a:pt x="1344" y="7460"/>
                    <a:pt x="1132" y="7506"/>
                    <a:pt x="939" y="7589"/>
                  </a:cubicBezTo>
                  <a:cubicBezTo>
                    <a:pt x="322" y="7865"/>
                    <a:pt x="0" y="8620"/>
                    <a:pt x="138" y="9282"/>
                  </a:cubicBezTo>
                  <a:cubicBezTo>
                    <a:pt x="405" y="10579"/>
                    <a:pt x="2064" y="11105"/>
                    <a:pt x="3389" y="11105"/>
                  </a:cubicBezTo>
                  <a:cubicBezTo>
                    <a:pt x="3662" y="11105"/>
                    <a:pt x="3921" y="11082"/>
                    <a:pt x="4151" y="11040"/>
                  </a:cubicBezTo>
                  <a:cubicBezTo>
                    <a:pt x="4997" y="10893"/>
                    <a:pt x="5807" y="10175"/>
                    <a:pt x="5761" y="9319"/>
                  </a:cubicBezTo>
                  <a:cubicBezTo>
                    <a:pt x="5743" y="8969"/>
                    <a:pt x="5595" y="8620"/>
                    <a:pt x="5697" y="8298"/>
                  </a:cubicBezTo>
                  <a:cubicBezTo>
                    <a:pt x="5908" y="7626"/>
                    <a:pt x="6921" y="7617"/>
                    <a:pt x="7344" y="7055"/>
                  </a:cubicBezTo>
                  <a:cubicBezTo>
                    <a:pt x="7638" y="6669"/>
                    <a:pt x="7574" y="6126"/>
                    <a:pt x="7417" y="5675"/>
                  </a:cubicBezTo>
                  <a:cubicBezTo>
                    <a:pt x="7261" y="5224"/>
                    <a:pt x="7013" y="4791"/>
                    <a:pt x="6976" y="4313"/>
                  </a:cubicBezTo>
                  <a:cubicBezTo>
                    <a:pt x="6884" y="3218"/>
                    <a:pt x="7832" y="2344"/>
                    <a:pt x="8154" y="1294"/>
                  </a:cubicBezTo>
                  <a:cubicBezTo>
                    <a:pt x="8246" y="991"/>
                    <a:pt x="8273" y="632"/>
                    <a:pt x="8071" y="393"/>
                  </a:cubicBezTo>
                  <a:cubicBezTo>
                    <a:pt x="7951" y="245"/>
                    <a:pt x="7776" y="144"/>
                    <a:pt x="7592" y="98"/>
                  </a:cubicBezTo>
                  <a:cubicBezTo>
                    <a:pt x="7386" y="32"/>
                    <a:pt x="7172" y="0"/>
                    <a:pt x="69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5"/>
            <p:cNvSpPr/>
            <p:nvPr/>
          </p:nvSpPr>
          <p:spPr>
            <a:xfrm>
              <a:off x="7666566" y="2489307"/>
              <a:ext cx="399391" cy="854611"/>
            </a:xfrm>
            <a:custGeom>
              <a:avLst/>
              <a:gdLst/>
              <a:ahLst/>
              <a:cxnLst/>
              <a:rect l="l" t="t" r="r" b="b"/>
              <a:pathLst>
                <a:path w="5716" h="12231" extrusionOk="0">
                  <a:moveTo>
                    <a:pt x="5632" y="0"/>
                  </a:moveTo>
                  <a:cubicBezTo>
                    <a:pt x="3212" y="3691"/>
                    <a:pt x="1335" y="7712"/>
                    <a:pt x="83" y="11936"/>
                  </a:cubicBezTo>
                  <a:lnTo>
                    <a:pt x="0" y="12231"/>
                  </a:lnTo>
                  <a:lnTo>
                    <a:pt x="0" y="12231"/>
                  </a:lnTo>
                  <a:lnTo>
                    <a:pt x="396" y="11669"/>
                  </a:lnTo>
                  <a:lnTo>
                    <a:pt x="322" y="11605"/>
                  </a:lnTo>
                  <a:lnTo>
                    <a:pt x="267" y="11678"/>
                  </a:lnTo>
                  <a:cubicBezTo>
                    <a:pt x="1519" y="7565"/>
                    <a:pt x="3350" y="3645"/>
                    <a:pt x="5715" y="56"/>
                  </a:cubicBezTo>
                  <a:lnTo>
                    <a:pt x="563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5"/>
            <p:cNvSpPr/>
            <p:nvPr/>
          </p:nvSpPr>
          <p:spPr>
            <a:xfrm>
              <a:off x="7359826" y="2198637"/>
              <a:ext cx="488758" cy="959489"/>
            </a:xfrm>
            <a:custGeom>
              <a:avLst/>
              <a:gdLst/>
              <a:ahLst/>
              <a:cxnLst/>
              <a:rect l="l" t="t" r="r" b="b"/>
              <a:pathLst>
                <a:path w="6995" h="13732" extrusionOk="0">
                  <a:moveTo>
                    <a:pt x="6028" y="1"/>
                  </a:moveTo>
                  <a:cubicBezTo>
                    <a:pt x="5752" y="1"/>
                    <a:pt x="5495" y="167"/>
                    <a:pt x="5283" y="341"/>
                  </a:cubicBezTo>
                  <a:cubicBezTo>
                    <a:pt x="4041" y="1372"/>
                    <a:pt x="3397" y="2937"/>
                    <a:pt x="2890" y="4473"/>
                  </a:cubicBezTo>
                  <a:cubicBezTo>
                    <a:pt x="2568" y="5440"/>
                    <a:pt x="1" y="13685"/>
                    <a:pt x="2706" y="13731"/>
                  </a:cubicBezTo>
                  <a:cubicBezTo>
                    <a:pt x="2709" y="13731"/>
                    <a:pt x="2712" y="13731"/>
                    <a:pt x="2715" y="13731"/>
                  </a:cubicBezTo>
                  <a:cubicBezTo>
                    <a:pt x="4082" y="13731"/>
                    <a:pt x="5210" y="9551"/>
                    <a:pt x="5541" y="8550"/>
                  </a:cubicBezTo>
                  <a:cubicBezTo>
                    <a:pt x="6277" y="6360"/>
                    <a:pt x="6746" y="4096"/>
                    <a:pt x="6939" y="1795"/>
                  </a:cubicBezTo>
                  <a:cubicBezTo>
                    <a:pt x="6976" y="1418"/>
                    <a:pt x="6995" y="1022"/>
                    <a:pt x="6866" y="673"/>
                  </a:cubicBezTo>
                  <a:cubicBezTo>
                    <a:pt x="6737" y="314"/>
                    <a:pt x="6415" y="1"/>
                    <a:pt x="60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5"/>
            <p:cNvSpPr/>
            <p:nvPr/>
          </p:nvSpPr>
          <p:spPr>
            <a:xfrm>
              <a:off x="7513545" y="2421181"/>
              <a:ext cx="208989" cy="914352"/>
            </a:xfrm>
            <a:custGeom>
              <a:avLst/>
              <a:gdLst/>
              <a:ahLst/>
              <a:cxnLst/>
              <a:rect l="l" t="t" r="r" b="b"/>
              <a:pathLst>
                <a:path w="2991" h="13086" extrusionOk="0">
                  <a:moveTo>
                    <a:pt x="2899" y="0"/>
                  </a:moveTo>
                  <a:cubicBezTo>
                    <a:pt x="1141" y="4141"/>
                    <a:pt x="157" y="8586"/>
                    <a:pt x="0" y="13086"/>
                  </a:cubicBezTo>
                  <a:lnTo>
                    <a:pt x="101" y="13086"/>
                  </a:lnTo>
                  <a:cubicBezTo>
                    <a:pt x="258" y="8595"/>
                    <a:pt x="1233" y="4169"/>
                    <a:pt x="2991" y="37"/>
                  </a:cubicBezTo>
                  <a:lnTo>
                    <a:pt x="289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5"/>
            <p:cNvSpPr/>
            <p:nvPr/>
          </p:nvSpPr>
          <p:spPr>
            <a:xfrm>
              <a:off x="7213233" y="2522776"/>
              <a:ext cx="623822" cy="729818"/>
            </a:xfrm>
            <a:custGeom>
              <a:avLst/>
              <a:gdLst/>
              <a:ahLst/>
              <a:cxnLst/>
              <a:rect l="l" t="t" r="r" b="b"/>
              <a:pathLst>
                <a:path w="8928" h="10445" extrusionOk="0">
                  <a:moveTo>
                    <a:pt x="8863" y="0"/>
                  </a:moveTo>
                  <a:cubicBezTo>
                    <a:pt x="5826" y="2503"/>
                    <a:pt x="2071" y="5945"/>
                    <a:pt x="1" y="10408"/>
                  </a:cubicBezTo>
                  <a:lnTo>
                    <a:pt x="93" y="10445"/>
                  </a:lnTo>
                  <a:cubicBezTo>
                    <a:pt x="2154" y="6000"/>
                    <a:pt x="5899" y="2568"/>
                    <a:pt x="8927" y="74"/>
                  </a:cubicBezTo>
                  <a:lnTo>
                    <a:pt x="88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5"/>
            <p:cNvSpPr/>
            <p:nvPr/>
          </p:nvSpPr>
          <p:spPr>
            <a:xfrm>
              <a:off x="7419637" y="2844888"/>
              <a:ext cx="11040" cy="73995"/>
            </a:xfrm>
            <a:custGeom>
              <a:avLst/>
              <a:gdLst/>
              <a:ahLst/>
              <a:cxnLst/>
              <a:rect l="l" t="t" r="r" b="b"/>
              <a:pathLst>
                <a:path w="158" h="1059" extrusionOk="0">
                  <a:moveTo>
                    <a:pt x="102" y="0"/>
                  </a:moveTo>
                  <a:lnTo>
                    <a:pt x="1" y="10"/>
                  </a:lnTo>
                  <a:lnTo>
                    <a:pt x="56" y="1059"/>
                  </a:lnTo>
                  <a:lnTo>
                    <a:pt x="157" y="1059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5"/>
            <p:cNvSpPr/>
            <p:nvPr/>
          </p:nvSpPr>
          <p:spPr>
            <a:xfrm>
              <a:off x="7397138" y="2819245"/>
              <a:ext cx="44299" cy="35286"/>
            </a:xfrm>
            <a:custGeom>
              <a:avLst/>
              <a:gdLst/>
              <a:ahLst/>
              <a:cxnLst/>
              <a:rect l="l" t="t" r="r" b="b"/>
              <a:pathLst>
                <a:path w="634" h="505" extrusionOk="0">
                  <a:moveTo>
                    <a:pt x="319" y="1"/>
                  </a:moveTo>
                  <a:cubicBezTo>
                    <a:pt x="276" y="1"/>
                    <a:pt x="233" y="12"/>
                    <a:pt x="194" y="36"/>
                  </a:cubicBezTo>
                  <a:cubicBezTo>
                    <a:pt x="1" y="147"/>
                    <a:pt x="37" y="441"/>
                    <a:pt x="258" y="496"/>
                  </a:cubicBezTo>
                  <a:cubicBezTo>
                    <a:pt x="280" y="502"/>
                    <a:pt x="301" y="505"/>
                    <a:pt x="322" y="505"/>
                  </a:cubicBezTo>
                  <a:cubicBezTo>
                    <a:pt x="503" y="505"/>
                    <a:pt x="633" y="302"/>
                    <a:pt x="534" y="128"/>
                  </a:cubicBezTo>
                  <a:cubicBezTo>
                    <a:pt x="491" y="48"/>
                    <a:pt x="406" y="1"/>
                    <a:pt x="3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5"/>
            <p:cNvSpPr/>
            <p:nvPr/>
          </p:nvSpPr>
          <p:spPr>
            <a:xfrm>
              <a:off x="7469805" y="2866758"/>
              <a:ext cx="57924" cy="10970"/>
            </a:xfrm>
            <a:custGeom>
              <a:avLst/>
              <a:gdLst/>
              <a:ahLst/>
              <a:cxnLst/>
              <a:rect l="l" t="t" r="r" b="b"/>
              <a:pathLst>
                <a:path w="829" h="157" extrusionOk="0">
                  <a:moveTo>
                    <a:pt x="0" y="0"/>
                  </a:moveTo>
                  <a:lnTo>
                    <a:pt x="0" y="102"/>
                  </a:lnTo>
                  <a:lnTo>
                    <a:pt x="819" y="157"/>
                  </a:lnTo>
                  <a:lnTo>
                    <a:pt x="829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5"/>
            <p:cNvSpPr/>
            <p:nvPr/>
          </p:nvSpPr>
          <p:spPr>
            <a:xfrm>
              <a:off x="7510331" y="2857745"/>
              <a:ext cx="41225" cy="35425"/>
            </a:xfrm>
            <a:custGeom>
              <a:avLst/>
              <a:gdLst/>
              <a:ahLst/>
              <a:cxnLst/>
              <a:rect l="l" t="t" r="r" b="b"/>
              <a:pathLst>
                <a:path w="590" h="507" extrusionOk="0">
                  <a:moveTo>
                    <a:pt x="341" y="1"/>
                  </a:moveTo>
                  <a:cubicBezTo>
                    <a:pt x="111" y="1"/>
                    <a:pt x="0" y="277"/>
                    <a:pt x="157" y="433"/>
                  </a:cubicBezTo>
                  <a:cubicBezTo>
                    <a:pt x="210" y="484"/>
                    <a:pt x="275" y="506"/>
                    <a:pt x="337" y="506"/>
                  </a:cubicBezTo>
                  <a:cubicBezTo>
                    <a:pt x="467" y="506"/>
                    <a:pt x="589" y="408"/>
                    <a:pt x="589" y="258"/>
                  </a:cubicBezTo>
                  <a:cubicBezTo>
                    <a:pt x="589" y="111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5"/>
            <p:cNvSpPr/>
            <p:nvPr/>
          </p:nvSpPr>
          <p:spPr>
            <a:xfrm>
              <a:off x="7485876" y="2759993"/>
              <a:ext cx="24525" cy="66938"/>
            </a:xfrm>
            <a:custGeom>
              <a:avLst/>
              <a:gdLst/>
              <a:ahLst/>
              <a:cxnLst/>
              <a:rect l="l" t="t" r="r" b="b"/>
              <a:pathLst>
                <a:path w="351" h="958" extrusionOk="0">
                  <a:moveTo>
                    <a:pt x="102" y="1"/>
                  </a:moveTo>
                  <a:lnTo>
                    <a:pt x="0" y="38"/>
                  </a:lnTo>
                  <a:cubicBezTo>
                    <a:pt x="102" y="332"/>
                    <a:pt x="185" y="645"/>
                    <a:pt x="249" y="958"/>
                  </a:cubicBezTo>
                  <a:lnTo>
                    <a:pt x="350" y="930"/>
                  </a:lnTo>
                  <a:cubicBezTo>
                    <a:pt x="286" y="617"/>
                    <a:pt x="203" y="304"/>
                    <a:pt x="1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5"/>
            <p:cNvSpPr/>
            <p:nvPr/>
          </p:nvSpPr>
          <p:spPr>
            <a:xfrm>
              <a:off x="7462748" y="2738822"/>
              <a:ext cx="41225" cy="35355"/>
            </a:xfrm>
            <a:custGeom>
              <a:avLst/>
              <a:gdLst/>
              <a:ahLst/>
              <a:cxnLst/>
              <a:rect l="l" t="t" r="r" b="b"/>
              <a:pathLst>
                <a:path w="590" h="506" extrusionOk="0">
                  <a:moveTo>
                    <a:pt x="331" y="0"/>
                  </a:moveTo>
                  <a:cubicBezTo>
                    <a:pt x="111" y="0"/>
                    <a:pt x="0" y="267"/>
                    <a:pt x="157" y="433"/>
                  </a:cubicBezTo>
                  <a:cubicBezTo>
                    <a:pt x="207" y="483"/>
                    <a:pt x="269" y="506"/>
                    <a:pt x="330" y="506"/>
                  </a:cubicBezTo>
                  <a:cubicBezTo>
                    <a:pt x="458" y="506"/>
                    <a:pt x="583" y="405"/>
                    <a:pt x="589" y="249"/>
                  </a:cubicBezTo>
                  <a:cubicBezTo>
                    <a:pt x="589" y="110"/>
                    <a:pt x="470" y="0"/>
                    <a:pt x="3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5"/>
            <p:cNvSpPr/>
            <p:nvPr/>
          </p:nvSpPr>
          <p:spPr>
            <a:xfrm>
              <a:off x="7555958" y="2693754"/>
              <a:ext cx="10970" cy="77908"/>
            </a:xfrm>
            <a:custGeom>
              <a:avLst/>
              <a:gdLst/>
              <a:ahLst/>
              <a:cxnLst/>
              <a:rect l="l" t="t" r="r" b="b"/>
              <a:pathLst>
                <a:path w="157" h="1115" extrusionOk="0">
                  <a:moveTo>
                    <a:pt x="56" y="1"/>
                  </a:moveTo>
                  <a:lnTo>
                    <a:pt x="1" y="1105"/>
                  </a:lnTo>
                  <a:lnTo>
                    <a:pt x="102" y="1114"/>
                  </a:lnTo>
                  <a:lnTo>
                    <a:pt x="157" y="10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5"/>
            <p:cNvSpPr/>
            <p:nvPr/>
          </p:nvSpPr>
          <p:spPr>
            <a:xfrm>
              <a:off x="7536044" y="2669997"/>
              <a:ext cx="41225" cy="35355"/>
            </a:xfrm>
            <a:custGeom>
              <a:avLst/>
              <a:gdLst/>
              <a:ahLst/>
              <a:cxnLst/>
              <a:rect l="l" t="t" r="r" b="b"/>
              <a:pathLst>
                <a:path w="590" h="506" extrusionOk="0">
                  <a:moveTo>
                    <a:pt x="341" y="0"/>
                  </a:moveTo>
                  <a:cubicBezTo>
                    <a:pt x="111" y="0"/>
                    <a:pt x="0" y="267"/>
                    <a:pt x="157" y="433"/>
                  </a:cubicBezTo>
                  <a:cubicBezTo>
                    <a:pt x="207" y="483"/>
                    <a:pt x="270" y="506"/>
                    <a:pt x="332" y="506"/>
                  </a:cubicBezTo>
                  <a:cubicBezTo>
                    <a:pt x="462" y="506"/>
                    <a:pt x="589" y="405"/>
                    <a:pt x="589" y="249"/>
                  </a:cubicBezTo>
                  <a:cubicBezTo>
                    <a:pt x="589" y="111"/>
                    <a:pt x="479" y="0"/>
                    <a:pt x="3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5"/>
            <p:cNvSpPr/>
            <p:nvPr/>
          </p:nvSpPr>
          <p:spPr>
            <a:xfrm>
              <a:off x="7702551" y="2570359"/>
              <a:ext cx="10341" cy="63724"/>
            </a:xfrm>
            <a:custGeom>
              <a:avLst/>
              <a:gdLst/>
              <a:ahLst/>
              <a:cxnLst/>
              <a:rect l="l" t="t" r="r" b="b"/>
              <a:pathLst>
                <a:path w="148" h="912" extrusionOk="0">
                  <a:moveTo>
                    <a:pt x="93" y="0"/>
                  </a:moveTo>
                  <a:lnTo>
                    <a:pt x="1" y="9"/>
                  </a:lnTo>
                  <a:cubicBezTo>
                    <a:pt x="38" y="313"/>
                    <a:pt x="47" y="607"/>
                    <a:pt x="28" y="911"/>
                  </a:cubicBezTo>
                  <a:lnTo>
                    <a:pt x="130" y="911"/>
                  </a:lnTo>
                  <a:cubicBezTo>
                    <a:pt x="148" y="607"/>
                    <a:pt x="139" y="304"/>
                    <a:pt x="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5"/>
            <p:cNvSpPr/>
            <p:nvPr/>
          </p:nvSpPr>
          <p:spPr>
            <a:xfrm>
              <a:off x="7680680" y="2542689"/>
              <a:ext cx="41225" cy="35425"/>
            </a:xfrm>
            <a:custGeom>
              <a:avLst/>
              <a:gdLst/>
              <a:ahLst/>
              <a:cxnLst/>
              <a:rect l="l" t="t" r="r" b="b"/>
              <a:pathLst>
                <a:path w="590" h="507" extrusionOk="0">
                  <a:moveTo>
                    <a:pt x="341" y="0"/>
                  </a:moveTo>
                  <a:cubicBezTo>
                    <a:pt x="111" y="0"/>
                    <a:pt x="1" y="276"/>
                    <a:pt x="157" y="433"/>
                  </a:cubicBezTo>
                  <a:cubicBezTo>
                    <a:pt x="211" y="483"/>
                    <a:pt x="275" y="506"/>
                    <a:pt x="338" y="506"/>
                  </a:cubicBezTo>
                  <a:cubicBezTo>
                    <a:pt x="468" y="506"/>
                    <a:pt x="590" y="407"/>
                    <a:pt x="590" y="258"/>
                  </a:cubicBezTo>
                  <a:cubicBezTo>
                    <a:pt x="590" y="111"/>
                    <a:pt x="479" y="0"/>
                    <a:pt x="3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5"/>
            <p:cNvSpPr/>
            <p:nvPr/>
          </p:nvSpPr>
          <p:spPr>
            <a:xfrm>
              <a:off x="7817002" y="2502163"/>
              <a:ext cx="41225" cy="34797"/>
            </a:xfrm>
            <a:custGeom>
              <a:avLst/>
              <a:gdLst/>
              <a:ahLst/>
              <a:cxnLst/>
              <a:rect l="l" t="t" r="r" b="b"/>
              <a:pathLst>
                <a:path w="590" h="498" extrusionOk="0">
                  <a:moveTo>
                    <a:pt x="341" y="1"/>
                  </a:moveTo>
                  <a:cubicBezTo>
                    <a:pt x="120" y="1"/>
                    <a:pt x="1" y="267"/>
                    <a:pt x="166" y="424"/>
                  </a:cubicBezTo>
                  <a:cubicBezTo>
                    <a:pt x="217" y="475"/>
                    <a:pt x="279" y="497"/>
                    <a:pt x="340" y="497"/>
                  </a:cubicBezTo>
                  <a:cubicBezTo>
                    <a:pt x="468" y="497"/>
                    <a:pt x="590" y="398"/>
                    <a:pt x="590" y="249"/>
                  </a:cubicBezTo>
                  <a:cubicBezTo>
                    <a:pt x="590" y="111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5"/>
            <p:cNvSpPr/>
            <p:nvPr/>
          </p:nvSpPr>
          <p:spPr>
            <a:xfrm>
              <a:off x="7752719" y="2587687"/>
              <a:ext cx="54081" cy="39967"/>
            </a:xfrm>
            <a:custGeom>
              <a:avLst/>
              <a:gdLst/>
              <a:ahLst/>
              <a:cxnLst/>
              <a:rect l="l" t="t" r="r" b="b"/>
              <a:pathLst>
                <a:path w="774" h="572" extrusionOk="0">
                  <a:moveTo>
                    <a:pt x="37" y="0"/>
                  </a:moveTo>
                  <a:lnTo>
                    <a:pt x="1" y="93"/>
                  </a:lnTo>
                  <a:cubicBezTo>
                    <a:pt x="258" y="212"/>
                    <a:pt x="497" y="369"/>
                    <a:pt x="709" y="571"/>
                  </a:cubicBezTo>
                  <a:lnTo>
                    <a:pt x="774" y="497"/>
                  </a:lnTo>
                  <a:cubicBezTo>
                    <a:pt x="562" y="286"/>
                    <a:pt x="313" y="120"/>
                    <a:pt x="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5"/>
            <p:cNvSpPr/>
            <p:nvPr/>
          </p:nvSpPr>
          <p:spPr>
            <a:xfrm>
              <a:off x="7784860" y="2609557"/>
              <a:ext cx="41225" cy="34727"/>
            </a:xfrm>
            <a:custGeom>
              <a:avLst/>
              <a:gdLst/>
              <a:ahLst/>
              <a:cxnLst/>
              <a:rect l="l" t="t" r="r" b="b"/>
              <a:pathLst>
                <a:path w="590" h="497" extrusionOk="0">
                  <a:moveTo>
                    <a:pt x="332" y="0"/>
                  </a:moveTo>
                  <a:cubicBezTo>
                    <a:pt x="111" y="0"/>
                    <a:pt x="1" y="267"/>
                    <a:pt x="157" y="424"/>
                  </a:cubicBezTo>
                  <a:cubicBezTo>
                    <a:pt x="208" y="474"/>
                    <a:pt x="271" y="497"/>
                    <a:pt x="333" y="497"/>
                  </a:cubicBezTo>
                  <a:cubicBezTo>
                    <a:pt x="463" y="497"/>
                    <a:pt x="590" y="398"/>
                    <a:pt x="590" y="249"/>
                  </a:cubicBezTo>
                  <a:cubicBezTo>
                    <a:pt x="590" y="111"/>
                    <a:pt x="470" y="0"/>
                    <a:pt x="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5"/>
            <p:cNvSpPr/>
            <p:nvPr/>
          </p:nvSpPr>
          <p:spPr>
            <a:xfrm>
              <a:off x="7650496" y="2670626"/>
              <a:ext cx="80423" cy="18726"/>
            </a:xfrm>
            <a:custGeom>
              <a:avLst/>
              <a:gdLst/>
              <a:ahLst/>
              <a:cxnLst/>
              <a:rect l="l" t="t" r="r" b="b"/>
              <a:pathLst>
                <a:path w="1151" h="268" extrusionOk="0">
                  <a:moveTo>
                    <a:pt x="1132" y="1"/>
                  </a:moveTo>
                  <a:lnTo>
                    <a:pt x="0" y="166"/>
                  </a:lnTo>
                  <a:lnTo>
                    <a:pt x="19" y="267"/>
                  </a:lnTo>
                  <a:lnTo>
                    <a:pt x="1151" y="93"/>
                  </a:lnTo>
                  <a:lnTo>
                    <a:pt x="113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5"/>
            <p:cNvSpPr/>
            <p:nvPr/>
          </p:nvSpPr>
          <p:spPr>
            <a:xfrm>
              <a:off x="7717364" y="2660984"/>
              <a:ext cx="34797" cy="34797"/>
            </a:xfrm>
            <a:custGeom>
              <a:avLst/>
              <a:gdLst/>
              <a:ahLst/>
              <a:cxnLst/>
              <a:rect l="l" t="t" r="r" b="b"/>
              <a:pathLst>
                <a:path w="498" h="498" extrusionOk="0">
                  <a:moveTo>
                    <a:pt x="249" y="1"/>
                  </a:moveTo>
                  <a:cubicBezTo>
                    <a:pt x="111" y="1"/>
                    <a:pt x="0" y="111"/>
                    <a:pt x="0" y="249"/>
                  </a:cubicBezTo>
                  <a:cubicBezTo>
                    <a:pt x="0" y="387"/>
                    <a:pt x="111" y="497"/>
                    <a:pt x="249" y="497"/>
                  </a:cubicBezTo>
                  <a:cubicBezTo>
                    <a:pt x="387" y="497"/>
                    <a:pt x="497" y="387"/>
                    <a:pt x="497" y="249"/>
                  </a:cubicBezTo>
                  <a:cubicBezTo>
                    <a:pt x="497" y="111"/>
                    <a:pt x="387" y="1"/>
                    <a:pt x="2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5"/>
            <p:cNvSpPr/>
            <p:nvPr/>
          </p:nvSpPr>
          <p:spPr>
            <a:xfrm>
              <a:off x="6413333" y="3293679"/>
              <a:ext cx="1870557" cy="229671"/>
            </a:xfrm>
            <a:custGeom>
              <a:avLst/>
              <a:gdLst/>
              <a:ahLst/>
              <a:cxnLst/>
              <a:rect l="l" t="t" r="r" b="b"/>
              <a:pathLst>
                <a:path w="26771" h="3287" extrusionOk="0">
                  <a:moveTo>
                    <a:pt x="2531" y="1"/>
                  </a:moveTo>
                  <a:lnTo>
                    <a:pt x="1" y="3286"/>
                  </a:lnTo>
                  <a:lnTo>
                    <a:pt x="26771" y="3286"/>
                  </a:lnTo>
                  <a:lnTo>
                    <a:pt x="246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5"/>
            <p:cNvSpPr/>
            <p:nvPr/>
          </p:nvSpPr>
          <p:spPr>
            <a:xfrm>
              <a:off x="7002358" y="2597330"/>
              <a:ext cx="226387" cy="412248"/>
            </a:xfrm>
            <a:custGeom>
              <a:avLst/>
              <a:gdLst/>
              <a:ahLst/>
              <a:cxnLst/>
              <a:rect l="l" t="t" r="r" b="b"/>
              <a:pathLst>
                <a:path w="3240" h="5900" extrusionOk="0">
                  <a:moveTo>
                    <a:pt x="1191" y="1"/>
                  </a:moveTo>
                  <a:cubicBezTo>
                    <a:pt x="959" y="1"/>
                    <a:pt x="710" y="113"/>
                    <a:pt x="543" y="267"/>
                  </a:cubicBezTo>
                  <a:cubicBezTo>
                    <a:pt x="138" y="645"/>
                    <a:pt x="0" y="1657"/>
                    <a:pt x="111" y="2172"/>
                  </a:cubicBezTo>
                  <a:cubicBezTo>
                    <a:pt x="129" y="2283"/>
                    <a:pt x="175" y="2375"/>
                    <a:pt x="258" y="2448"/>
                  </a:cubicBezTo>
                  <a:cubicBezTo>
                    <a:pt x="350" y="2522"/>
                    <a:pt x="470" y="2522"/>
                    <a:pt x="580" y="2568"/>
                  </a:cubicBezTo>
                  <a:cubicBezTo>
                    <a:pt x="884" y="2688"/>
                    <a:pt x="939" y="3102"/>
                    <a:pt x="856" y="3424"/>
                  </a:cubicBezTo>
                  <a:cubicBezTo>
                    <a:pt x="782" y="3737"/>
                    <a:pt x="608" y="4050"/>
                    <a:pt x="626" y="4372"/>
                  </a:cubicBezTo>
                  <a:cubicBezTo>
                    <a:pt x="654" y="4620"/>
                    <a:pt x="746" y="4859"/>
                    <a:pt x="893" y="5062"/>
                  </a:cubicBezTo>
                  <a:cubicBezTo>
                    <a:pt x="1136" y="5468"/>
                    <a:pt x="1495" y="5900"/>
                    <a:pt x="1968" y="5900"/>
                  </a:cubicBezTo>
                  <a:cubicBezTo>
                    <a:pt x="1977" y="5900"/>
                    <a:pt x="1987" y="5900"/>
                    <a:pt x="1997" y="5899"/>
                  </a:cubicBezTo>
                  <a:cubicBezTo>
                    <a:pt x="2595" y="5890"/>
                    <a:pt x="2936" y="5218"/>
                    <a:pt x="3065" y="4639"/>
                  </a:cubicBezTo>
                  <a:cubicBezTo>
                    <a:pt x="3239" y="3820"/>
                    <a:pt x="3193" y="2844"/>
                    <a:pt x="2531" y="2338"/>
                  </a:cubicBezTo>
                  <a:cubicBezTo>
                    <a:pt x="2273" y="2135"/>
                    <a:pt x="1914" y="2016"/>
                    <a:pt x="1776" y="1712"/>
                  </a:cubicBezTo>
                  <a:cubicBezTo>
                    <a:pt x="1620" y="1353"/>
                    <a:pt x="1850" y="930"/>
                    <a:pt x="1776" y="553"/>
                  </a:cubicBezTo>
                  <a:cubicBezTo>
                    <a:pt x="1702" y="149"/>
                    <a:pt x="1458" y="1"/>
                    <a:pt x="1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5"/>
            <p:cNvSpPr/>
            <p:nvPr/>
          </p:nvSpPr>
          <p:spPr>
            <a:xfrm>
              <a:off x="7041557" y="2675168"/>
              <a:ext cx="91393" cy="275857"/>
            </a:xfrm>
            <a:custGeom>
              <a:avLst/>
              <a:gdLst/>
              <a:ahLst/>
              <a:cxnLst/>
              <a:rect l="l" t="t" r="r" b="b"/>
              <a:pathLst>
                <a:path w="1308" h="3948" extrusionOk="0">
                  <a:moveTo>
                    <a:pt x="175" y="0"/>
                  </a:moveTo>
                  <a:cubicBezTo>
                    <a:pt x="1" y="212"/>
                    <a:pt x="56" y="543"/>
                    <a:pt x="212" y="764"/>
                  </a:cubicBezTo>
                  <a:cubicBezTo>
                    <a:pt x="332" y="929"/>
                    <a:pt x="488" y="1077"/>
                    <a:pt x="663" y="1196"/>
                  </a:cubicBezTo>
                  <a:lnTo>
                    <a:pt x="801" y="1307"/>
                  </a:lnTo>
                  <a:cubicBezTo>
                    <a:pt x="1059" y="1528"/>
                    <a:pt x="1206" y="1730"/>
                    <a:pt x="1234" y="1942"/>
                  </a:cubicBezTo>
                  <a:cubicBezTo>
                    <a:pt x="1271" y="2181"/>
                    <a:pt x="1160" y="2402"/>
                    <a:pt x="1050" y="2650"/>
                  </a:cubicBezTo>
                  <a:cubicBezTo>
                    <a:pt x="939" y="2890"/>
                    <a:pt x="820" y="3138"/>
                    <a:pt x="866" y="3405"/>
                  </a:cubicBezTo>
                  <a:cubicBezTo>
                    <a:pt x="921" y="3617"/>
                    <a:pt x="1050" y="3810"/>
                    <a:pt x="1234" y="3948"/>
                  </a:cubicBezTo>
                  <a:lnTo>
                    <a:pt x="1261" y="3920"/>
                  </a:lnTo>
                  <a:cubicBezTo>
                    <a:pt x="1086" y="3782"/>
                    <a:pt x="958" y="3598"/>
                    <a:pt x="902" y="3396"/>
                  </a:cubicBezTo>
                  <a:cubicBezTo>
                    <a:pt x="856" y="3147"/>
                    <a:pt x="976" y="2899"/>
                    <a:pt x="1086" y="2669"/>
                  </a:cubicBezTo>
                  <a:cubicBezTo>
                    <a:pt x="1197" y="2429"/>
                    <a:pt x="1307" y="2190"/>
                    <a:pt x="1271" y="1933"/>
                  </a:cubicBezTo>
                  <a:cubicBezTo>
                    <a:pt x="1243" y="1712"/>
                    <a:pt x="1096" y="1500"/>
                    <a:pt x="829" y="1279"/>
                  </a:cubicBezTo>
                  <a:lnTo>
                    <a:pt x="682" y="1160"/>
                  </a:lnTo>
                  <a:cubicBezTo>
                    <a:pt x="516" y="1049"/>
                    <a:pt x="369" y="902"/>
                    <a:pt x="240" y="736"/>
                  </a:cubicBezTo>
                  <a:cubicBezTo>
                    <a:pt x="93" y="534"/>
                    <a:pt x="47" y="221"/>
                    <a:pt x="212" y="28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5"/>
            <p:cNvSpPr/>
            <p:nvPr/>
          </p:nvSpPr>
          <p:spPr>
            <a:xfrm>
              <a:off x="7120652" y="2747136"/>
              <a:ext cx="76580" cy="201373"/>
            </a:xfrm>
            <a:custGeom>
              <a:avLst/>
              <a:gdLst/>
              <a:ahLst/>
              <a:cxnLst/>
              <a:rect l="l" t="t" r="r" b="b"/>
              <a:pathLst>
                <a:path w="1096" h="2882" extrusionOk="0">
                  <a:moveTo>
                    <a:pt x="28" y="1"/>
                  </a:moveTo>
                  <a:lnTo>
                    <a:pt x="0" y="38"/>
                  </a:lnTo>
                  <a:cubicBezTo>
                    <a:pt x="359" y="249"/>
                    <a:pt x="838" y="590"/>
                    <a:pt x="976" y="1096"/>
                  </a:cubicBezTo>
                  <a:cubicBezTo>
                    <a:pt x="1050" y="1381"/>
                    <a:pt x="1004" y="1676"/>
                    <a:pt x="958" y="1979"/>
                  </a:cubicBezTo>
                  <a:cubicBezTo>
                    <a:pt x="921" y="2274"/>
                    <a:pt x="875" y="2587"/>
                    <a:pt x="948" y="2881"/>
                  </a:cubicBezTo>
                  <a:lnTo>
                    <a:pt x="994" y="2872"/>
                  </a:lnTo>
                  <a:cubicBezTo>
                    <a:pt x="912" y="2587"/>
                    <a:pt x="958" y="2283"/>
                    <a:pt x="1004" y="1979"/>
                  </a:cubicBezTo>
                  <a:cubicBezTo>
                    <a:pt x="1050" y="1685"/>
                    <a:pt x="1096" y="1381"/>
                    <a:pt x="1013" y="1087"/>
                  </a:cubicBezTo>
                  <a:cubicBezTo>
                    <a:pt x="875" y="562"/>
                    <a:pt x="387" y="212"/>
                    <a:pt x="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5"/>
            <p:cNvSpPr/>
            <p:nvPr/>
          </p:nvSpPr>
          <p:spPr>
            <a:xfrm>
              <a:off x="7959751" y="3260909"/>
              <a:ext cx="212902" cy="132548"/>
            </a:xfrm>
            <a:custGeom>
              <a:avLst/>
              <a:gdLst/>
              <a:ahLst/>
              <a:cxnLst/>
              <a:rect l="l" t="t" r="r" b="b"/>
              <a:pathLst>
                <a:path w="3047" h="1897" extrusionOk="0">
                  <a:moveTo>
                    <a:pt x="917" y="0"/>
                  </a:moveTo>
                  <a:cubicBezTo>
                    <a:pt x="626" y="0"/>
                    <a:pt x="102" y="415"/>
                    <a:pt x="102" y="415"/>
                  </a:cubicBezTo>
                  <a:lnTo>
                    <a:pt x="1" y="985"/>
                  </a:lnTo>
                  <a:cubicBezTo>
                    <a:pt x="1" y="985"/>
                    <a:pt x="774" y="1307"/>
                    <a:pt x="1077" y="1326"/>
                  </a:cubicBezTo>
                  <a:cubicBezTo>
                    <a:pt x="1372" y="1344"/>
                    <a:pt x="1620" y="1418"/>
                    <a:pt x="1924" y="1454"/>
                  </a:cubicBezTo>
                  <a:cubicBezTo>
                    <a:pt x="2237" y="1473"/>
                    <a:pt x="2531" y="1602"/>
                    <a:pt x="2761" y="1813"/>
                  </a:cubicBezTo>
                  <a:cubicBezTo>
                    <a:pt x="2798" y="1850"/>
                    <a:pt x="2844" y="1896"/>
                    <a:pt x="2899" y="1896"/>
                  </a:cubicBezTo>
                  <a:cubicBezTo>
                    <a:pt x="2945" y="1887"/>
                    <a:pt x="2982" y="1850"/>
                    <a:pt x="3001" y="1804"/>
                  </a:cubicBezTo>
                  <a:cubicBezTo>
                    <a:pt x="3019" y="1749"/>
                    <a:pt x="3019" y="1694"/>
                    <a:pt x="3010" y="1639"/>
                  </a:cubicBezTo>
                  <a:cubicBezTo>
                    <a:pt x="3047" y="1602"/>
                    <a:pt x="3047" y="1280"/>
                    <a:pt x="2945" y="1050"/>
                  </a:cubicBezTo>
                  <a:cubicBezTo>
                    <a:pt x="2887" y="915"/>
                    <a:pt x="2706" y="674"/>
                    <a:pt x="2270" y="674"/>
                  </a:cubicBezTo>
                  <a:cubicBezTo>
                    <a:pt x="2228" y="674"/>
                    <a:pt x="2183" y="677"/>
                    <a:pt x="2136" y="681"/>
                  </a:cubicBezTo>
                  <a:cubicBezTo>
                    <a:pt x="2052" y="691"/>
                    <a:pt x="1969" y="696"/>
                    <a:pt x="1889" y="696"/>
                  </a:cubicBezTo>
                  <a:cubicBezTo>
                    <a:pt x="1658" y="696"/>
                    <a:pt x="1449" y="658"/>
                    <a:pt x="1326" y="589"/>
                  </a:cubicBezTo>
                  <a:cubicBezTo>
                    <a:pt x="1160" y="488"/>
                    <a:pt x="1289" y="111"/>
                    <a:pt x="985" y="10"/>
                  </a:cubicBezTo>
                  <a:cubicBezTo>
                    <a:pt x="964" y="3"/>
                    <a:pt x="941" y="0"/>
                    <a:pt x="9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5"/>
            <p:cNvSpPr/>
            <p:nvPr/>
          </p:nvSpPr>
          <p:spPr>
            <a:xfrm>
              <a:off x="7472391" y="3206129"/>
              <a:ext cx="515729" cy="129404"/>
            </a:xfrm>
            <a:custGeom>
              <a:avLst/>
              <a:gdLst/>
              <a:ahLst/>
              <a:cxnLst/>
              <a:rect l="l" t="t" r="r" b="b"/>
              <a:pathLst>
                <a:path w="7381" h="1852" extrusionOk="0">
                  <a:moveTo>
                    <a:pt x="3489" y="0"/>
                  </a:moveTo>
                  <a:cubicBezTo>
                    <a:pt x="2790" y="0"/>
                    <a:pt x="672" y="260"/>
                    <a:pt x="672" y="260"/>
                  </a:cubicBezTo>
                  <a:cubicBezTo>
                    <a:pt x="672" y="260"/>
                    <a:pt x="0" y="1438"/>
                    <a:pt x="1003" y="1778"/>
                  </a:cubicBezTo>
                  <a:cubicBezTo>
                    <a:pt x="1068" y="1806"/>
                    <a:pt x="7095" y="1852"/>
                    <a:pt x="7095" y="1852"/>
                  </a:cubicBezTo>
                  <a:lnTo>
                    <a:pt x="7381" y="959"/>
                  </a:lnTo>
                  <a:cubicBezTo>
                    <a:pt x="7381" y="959"/>
                    <a:pt x="4786" y="39"/>
                    <a:pt x="3580" y="2"/>
                  </a:cubicBezTo>
                  <a:cubicBezTo>
                    <a:pt x="3553" y="1"/>
                    <a:pt x="3523" y="0"/>
                    <a:pt x="348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5"/>
            <p:cNvSpPr/>
            <p:nvPr/>
          </p:nvSpPr>
          <p:spPr>
            <a:xfrm>
              <a:off x="6902021" y="3215212"/>
              <a:ext cx="683563" cy="200814"/>
            </a:xfrm>
            <a:custGeom>
              <a:avLst/>
              <a:gdLst/>
              <a:ahLst/>
              <a:cxnLst/>
              <a:rect l="l" t="t" r="r" b="b"/>
              <a:pathLst>
                <a:path w="9783" h="2874" extrusionOk="0">
                  <a:moveTo>
                    <a:pt x="7174" y="0"/>
                  </a:moveTo>
                  <a:cubicBezTo>
                    <a:pt x="5807" y="0"/>
                    <a:pt x="4149" y="126"/>
                    <a:pt x="3700" y="167"/>
                  </a:cubicBezTo>
                  <a:lnTo>
                    <a:pt x="1344" y="332"/>
                  </a:lnTo>
                  <a:cubicBezTo>
                    <a:pt x="1234" y="342"/>
                    <a:pt x="1151" y="434"/>
                    <a:pt x="1151" y="544"/>
                  </a:cubicBezTo>
                  <a:lnTo>
                    <a:pt x="1" y="1823"/>
                  </a:lnTo>
                  <a:cubicBezTo>
                    <a:pt x="378" y="2504"/>
                    <a:pt x="1841" y="2808"/>
                    <a:pt x="1998" y="2826"/>
                  </a:cubicBezTo>
                  <a:cubicBezTo>
                    <a:pt x="2448" y="2856"/>
                    <a:pt x="2898" y="2873"/>
                    <a:pt x="3346" y="2873"/>
                  </a:cubicBezTo>
                  <a:cubicBezTo>
                    <a:pt x="5091" y="2873"/>
                    <a:pt x="6814" y="2622"/>
                    <a:pt x="8439" y="1934"/>
                  </a:cubicBezTo>
                  <a:cubicBezTo>
                    <a:pt x="9691" y="1400"/>
                    <a:pt x="9783" y="894"/>
                    <a:pt x="9783" y="894"/>
                  </a:cubicBezTo>
                  <a:cubicBezTo>
                    <a:pt x="9442" y="268"/>
                    <a:pt x="8964" y="167"/>
                    <a:pt x="8964" y="167"/>
                  </a:cubicBezTo>
                  <a:cubicBezTo>
                    <a:pt x="8657" y="42"/>
                    <a:pt x="7964" y="0"/>
                    <a:pt x="717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5"/>
            <p:cNvSpPr/>
            <p:nvPr/>
          </p:nvSpPr>
          <p:spPr>
            <a:xfrm rot="-1757043">
              <a:off x="6753041" y="2841331"/>
              <a:ext cx="306301" cy="630768"/>
            </a:xfrm>
            <a:custGeom>
              <a:avLst/>
              <a:gdLst/>
              <a:ahLst/>
              <a:cxnLst/>
              <a:rect l="l" t="t" r="r" b="b"/>
              <a:pathLst>
                <a:path w="5477" h="9196" extrusionOk="0">
                  <a:moveTo>
                    <a:pt x="3133" y="0"/>
                  </a:moveTo>
                  <a:cubicBezTo>
                    <a:pt x="2974" y="0"/>
                    <a:pt x="2815" y="17"/>
                    <a:pt x="2660" y="53"/>
                  </a:cubicBezTo>
                  <a:cubicBezTo>
                    <a:pt x="2044" y="200"/>
                    <a:pt x="811" y="1406"/>
                    <a:pt x="507" y="1958"/>
                  </a:cubicBezTo>
                  <a:cubicBezTo>
                    <a:pt x="442" y="2087"/>
                    <a:pt x="378" y="2694"/>
                    <a:pt x="332" y="2832"/>
                  </a:cubicBezTo>
                  <a:cubicBezTo>
                    <a:pt x="231" y="3145"/>
                    <a:pt x="139" y="3458"/>
                    <a:pt x="65" y="3780"/>
                  </a:cubicBezTo>
                  <a:lnTo>
                    <a:pt x="105" y="3671"/>
                  </a:lnTo>
                  <a:lnTo>
                    <a:pt x="105" y="3671"/>
                  </a:lnTo>
                  <a:cubicBezTo>
                    <a:pt x="47" y="3858"/>
                    <a:pt x="21" y="4051"/>
                    <a:pt x="28" y="4250"/>
                  </a:cubicBezTo>
                  <a:cubicBezTo>
                    <a:pt x="1" y="5013"/>
                    <a:pt x="56" y="5786"/>
                    <a:pt x="222" y="6532"/>
                  </a:cubicBezTo>
                  <a:cubicBezTo>
                    <a:pt x="387" y="7286"/>
                    <a:pt x="737" y="7986"/>
                    <a:pt x="1252" y="8556"/>
                  </a:cubicBezTo>
                  <a:cubicBezTo>
                    <a:pt x="1409" y="8731"/>
                    <a:pt x="1593" y="8878"/>
                    <a:pt x="1795" y="8989"/>
                  </a:cubicBezTo>
                  <a:cubicBezTo>
                    <a:pt x="2053" y="9118"/>
                    <a:pt x="2338" y="9191"/>
                    <a:pt x="2623" y="9191"/>
                  </a:cubicBezTo>
                  <a:cubicBezTo>
                    <a:pt x="2679" y="9194"/>
                    <a:pt x="2735" y="9195"/>
                    <a:pt x="2791" y="9195"/>
                  </a:cubicBezTo>
                  <a:cubicBezTo>
                    <a:pt x="3763" y="9195"/>
                    <a:pt x="4778" y="8819"/>
                    <a:pt x="5439" y="8105"/>
                  </a:cubicBezTo>
                  <a:cubicBezTo>
                    <a:pt x="5476" y="8059"/>
                    <a:pt x="5209" y="6624"/>
                    <a:pt x="3406" y="6191"/>
                  </a:cubicBezTo>
                  <a:cubicBezTo>
                    <a:pt x="3120" y="6127"/>
                    <a:pt x="2807" y="6044"/>
                    <a:pt x="2633" y="5814"/>
                  </a:cubicBezTo>
                  <a:cubicBezTo>
                    <a:pt x="2384" y="5492"/>
                    <a:pt x="2467" y="5023"/>
                    <a:pt x="2633" y="4664"/>
                  </a:cubicBezTo>
                  <a:cubicBezTo>
                    <a:pt x="2734" y="4443"/>
                    <a:pt x="2863" y="4250"/>
                    <a:pt x="3019" y="4066"/>
                  </a:cubicBezTo>
                  <a:cubicBezTo>
                    <a:pt x="3240" y="3845"/>
                    <a:pt x="3479" y="3633"/>
                    <a:pt x="3728" y="3440"/>
                  </a:cubicBezTo>
                  <a:cubicBezTo>
                    <a:pt x="3995" y="3210"/>
                    <a:pt x="4234" y="2952"/>
                    <a:pt x="4464" y="2676"/>
                  </a:cubicBezTo>
                  <a:cubicBezTo>
                    <a:pt x="4676" y="2427"/>
                    <a:pt x="5182" y="1710"/>
                    <a:pt x="4924" y="1056"/>
                  </a:cubicBezTo>
                  <a:cubicBezTo>
                    <a:pt x="4878" y="927"/>
                    <a:pt x="4657" y="440"/>
                    <a:pt x="4528" y="375"/>
                  </a:cubicBezTo>
                  <a:cubicBezTo>
                    <a:pt x="4106" y="154"/>
                    <a:pt x="3616" y="0"/>
                    <a:pt x="3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5"/>
            <p:cNvSpPr/>
            <p:nvPr/>
          </p:nvSpPr>
          <p:spPr>
            <a:xfrm>
              <a:off x="6879522" y="3188172"/>
              <a:ext cx="380106" cy="249515"/>
            </a:xfrm>
            <a:custGeom>
              <a:avLst/>
              <a:gdLst/>
              <a:ahLst/>
              <a:cxnLst/>
              <a:rect l="l" t="t" r="r" b="b"/>
              <a:pathLst>
                <a:path w="5440" h="3571" extrusionOk="0">
                  <a:moveTo>
                    <a:pt x="3012" y="0"/>
                  </a:moveTo>
                  <a:cubicBezTo>
                    <a:pt x="2454" y="0"/>
                    <a:pt x="2086" y="206"/>
                    <a:pt x="1574" y="462"/>
                  </a:cubicBezTo>
                  <a:cubicBezTo>
                    <a:pt x="1455" y="517"/>
                    <a:pt x="1" y="2597"/>
                    <a:pt x="102" y="2698"/>
                  </a:cubicBezTo>
                  <a:cubicBezTo>
                    <a:pt x="433" y="3029"/>
                    <a:pt x="893" y="3397"/>
                    <a:pt x="1326" y="3508"/>
                  </a:cubicBezTo>
                  <a:cubicBezTo>
                    <a:pt x="1520" y="3550"/>
                    <a:pt x="1718" y="3571"/>
                    <a:pt x="1917" y="3571"/>
                  </a:cubicBezTo>
                  <a:cubicBezTo>
                    <a:pt x="2066" y="3571"/>
                    <a:pt x="2216" y="3559"/>
                    <a:pt x="2366" y="3535"/>
                  </a:cubicBezTo>
                  <a:cubicBezTo>
                    <a:pt x="2964" y="3471"/>
                    <a:pt x="3580" y="3351"/>
                    <a:pt x="4114" y="3057"/>
                  </a:cubicBezTo>
                  <a:cubicBezTo>
                    <a:pt x="4620" y="2772"/>
                    <a:pt x="5439" y="2091"/>
                    <a:pt x="5090" y="1456"/>
                  </a:cubicBezTo>
                  <a:cubicBezTo>
                    <a:pt x="4731" y="784"/>
                    <a:pt x="3838" y="20"/>
                    <a:pt x="3083" y="2"/>
                  </a:cubicBezTo>
                  <a:cubicBezTo>
                    <a:pt x="3059" y="1"/>
                    <a:pt x="3035" y="0"/>
                    <a:pt x="301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5"/>
            <p:cNvSpPr/>
            <p:nvPr/>
          </p:nvSpPr>
          <p:spPr>
            <a:xfrm>
              <a:off x="6844796" y="2707309"/>
              <a:ext cx="79794" cy="42622"/>
            </a:xfrm>
            <a:custGeom>
              <a:avLst/>
              <a:gdLst/>
              <a:ahLst/>
              <a:cxnLst/>
              <a:rect l="l" t="t" r="r" b="b"/>
              <a:pathLst>
                <a:path w="1142" h="610" extrusionOk="0">
                  <a:moveTo>
                    <a:pt x="1142" y="0"/>
                  </a:moveTo>
                  <a:lnTo>
                    <a:pt x="139" y="212"/>
                  </a:lnTo>
                  <a:lnTo>
                    <a:pt x="1" y="561"/>
                  </a:lnTo>
                  <a:cubicBezTo>
                    <a:pt x="138" y="592"/>
                    <a:pt x="288" y="610"/>
                    <a:pt x="434" y="610"/>
                  </a:cubicBezTo>
                  <a:cubicBezTo>
                    <a:pt x="465" y="610"/>
                    <a:pt x="495" y="609"/>
                    <a:pt x="525" y="608"/>
                  </a:cubicBezTo>
                  <a:cubicBezTo>
                    <a:pt x="737" y="571"/>
                    <a:pt x="939" y="460"/>
                    <a:pt x="1077" y="295"/>
                  </a:cubicBezTo>
                  <a:lnTo>
                    <a:pt x="114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5"/>
            <p:cNvSpPr/>
            <p:nvPr/>
          </p:nvSpPr>
          <p:spPr>
            <a:xfrm>
              <a:off x="6822926" y="2727223"/>
              <a:ext cx="97193" cy="83637"/>
            </a:xfrm>
            <a:custGeom>
              <a:avLst/>
              <a:gdLst/>
              <a:ahLst/>
              <a:cxnLst/>
              <a:rect l="l" t="t" r="r" b="b"/>
              <a:pathLst>
                <a:path w="1391" h="1197" extrusionOk="0">
                  <a:moveTo>
                    <a:pt x="1390" y="0"/>
                  </a:moveTo>
                  <a:lnTo>
                    <a:pt x="1390" y="0"/>
                  </a:lnTo>
                  <a:cubicBezTo>
                    <a:pt x="1252" y="166"/>
                    <a:pt x="1050" y="276"/>
                    <a:pt x="838" y="313"/>
                  </a:cubicBezTo>
                  <a:cubicBezTo>
                    <a:pt x="797" y="315"/>
                    <a:pt x="755" y="317"/>
                    <a:pt x="713" y="317"/>
                  </a:cubicBezTo>
                  <a:cubicBezTo>
                    <a:pt x="577" y="317"/>
                    <a:pt x="440" y="305"/>
                    <a:pt x="314" y="276"/>
                  </a:cubicBezTo>
                  <a:lnTo>
                    <a:pt x="1" y="1059"/>
                  </a:lnTo>
                  <a:lnTo>
                    <a:pt x="1151" y="1197"/>
                  </a:lnTo>
                  <a:lnTo>
                    <a:pt x="13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5"/>
            <p:cNvSpPr/>
            <p:nvPr/>
          </p:nvSpPr>
          <p:spPr>
            <a:xfrm>
              <a:off x="6795955" y="2563861"/>
              <a:ext cx="216744" cy="176917"/>
            </a:xfrm>
            <a:custGeom>
              <a:avLst/>
              <a:gdLst/>
              <a:ahLst/>
              <a:cxnLst/>
              <a:rect l="l" t="t" r="r" b="b"/>
              <a:pathLst>
                <a:path w="3102" h="2532" extrusionOk="0">
                  <a:moveTo>
                    <a:pt x="1344" y="1"/>
                  </a:moveTo>
                  <a:cubicBezTo>
                    <a:pt x="1344" y="1"/>
                    <a:pt x="0" y="1179"/>
                    <a:pt x="28" y="1952"/>
                  </a:cubicBezTo>
                  <a:cubicBezTo>
                    <a:pt x="83" y="2062"/>
                    <a:pt x="175" y="2164"/>
                    <a:pt x="286" y="2219"/>
                  </a:cubicBezTo>
                  <a:cubicBezTo>
                    <a:pt x="562" y="2403"/>
                    <a:pt x="884" y="2513"/>
                    <a:pt x="1206" y="2532"/>
                  </a:cubicBezTo>
                  <a:cubicBezTo>
                    <a:pt x="1537" y="2513"/>
                    <a:pt x="1703" y="2495"/>
                    <a:pt x="2089" y="2173"/>
                  </a:cubicBezTo>
                  <a:lnTo>
                    <a:pt x="3101" y="1427"/>
                  </a:lnTo>
                  <a:lnTo>
                    <a:pt x="2098" y="121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5"/>
            <p:cNvSpPr/>
            <p:nvPr/>
          </p:nvSpPr>
          <p:spPr>
            <a:xfrm>
              <a:off x="6861495" y="2532418"/>
              <a:ext cx="202630" cy="192289"/>
            </a:xfrm>
            <a:custGeom>
              <a:avLst/>
              <a:gdLst/>
              <a:ahLst/>
              <a:cxnLst/>
              <a:rect l="l" t="t" r="r" b="b"/>
              <a:pathLst>
                <a:path w="2900" h="2752" extrusionOk="0">
                  <a:moveTo>
                    <a:pt x="1179" y="1"/>
                  </a:moveTo>
                  <a:cubicBezTo>
                    <a:pt x="1110" y="1"/>
                    <a:pt x="1039" y="4"/>
                    <a:pt x="967" y="9"/>
                  </a:cubicBezTo>
                  <a:cubicBezTo>
                    <a:pt x="663" y="37"/>
                    <a:pt x="1" y="525"/>
                    <a:pt x="259" y="580"/>
                  </a:cubicBezTo>
                  <a:cubicBezTo>
                    <a:pt x="581" y="635"/>
                    <a:pt x="949" y="1298"/>
                    <a:pt x="1013" y="1574"/>
                  </a:cubicBezTo>
                  <a:cubicBezTo>
                    <a:pt x="1041" y="1749"/>
                    <a:pt x="1078" y="1914"/>
                    <a:pt x="1133" y="2080"/>
                  </a:cubicBezTo>
                  <a:cubicBezTo>
                    <a:pt x="1206" y="2245"/>
                    <a:pt x="1022" y="2641"/>
                    <a:pt x="1068" y="2687"/>
                  </a:cubicBezTo>
                  <a:cubicBezTo>
                    <a:pt x="1111" y="2730"/>
                    <a:pt x="1191" y="2751"/>
                    <a:pt x="1294" y="2751"/>
                  </a:cubicBezTo>
                  <a:cubicBezTo>
                    <a:pt x="1612" y="2751"/>
                    <a:pt x="2150" y="2548"/>
                    <a:pt x="2476" y="2144"/>
                  </a:cubicBezTo>
                  <a:cubicBezTo>
                    <a:pt x="2660" y="1933"/>
                    <a:pt x="2900" y="1408"/>
                    <a:pt x="2826" y="1123"/>
                  </a:cubicBezTo>
                  <a:cubicBezTo>
                    <a:pt x="2752" y="837"/>
                    <a:pt x="2660" y="681"/>
                    <a:pt x="2348" y="377"/>
                  </a:cubicBezTo>
                  <a:cubicBezTo>
                    <a:pt x="2105" y="143"/>
                    <a:pt x="1678" y="1"/>
                    <a:pt x="11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5"/>
            <p:cNvSpPr/>
            <p:nvPr/>
          </p:nvSpPr>
          <p:spPr>
            <a:xfrm>
              <a:off x="7050570" y="2587687"/>
              <a:ext cx="23198" cy="63724"/>
            </a:xfrm>
            <a:custGeom>
              <a:avLst/>
              <a:gdLst/>
              <a:ahLst/>
              <a:cxnLst/>
              <a:rect l="l" t="t" r="r" b="b"/>
              <a:pathLst>
                <a:path w="332" h="912" extrusionOk="0">
                  <a:moveTo>
                    <a:pt x="0" y="0"/>
                  </a:moveTo>
                  <a:lnTo>
                    <a:pt x="0" y="0"/>
                  </a:lnTo>
                  <a:cubicBezTo>
                    <a:pt x="56" y="139"/>
                    <a:pt x="102" y="286"/>
                    <a:pt x="111" y="433"/>
                  </a:cubicBezTo>
                  <a:cubicBezTo>
                    <a:pt x="111" y="589"/>
                    <a:pt x="92" y="746"/>
                    <a:pt x="37" y="902"/>
                  </a:cubicBezTo>
                  <a:lnTo>
                    <a:pt x="230" y="912"/>
                  </a:lnTo>
                  <a:cubicBezTo>
                    <a:pt x="295" y="764"/>
                    <a:pt x="332" y="599"/>
                    <a:pt x="322" y="433"/>
                  </a:cubicBezTo>
                  <a:cubicBezTo>
                    <a:pt x="322" y="295"/>
                    <a:pt x="295" y="166"/>
                    <a:pt x="240" y="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5"/>
            <p:cNvSpPr/>
            <p:nvPr/>
          </p:nvSpPr>
          <p:spPr>
            <a:xfrm>
              <a:off x="6873094" y="2554498"/>
              <a:ext cx="84965" cy="125212"/>
            </a:xfrm>
            <a:custGeom>
              <a:avLst/>
              <a:gdLst/>
              <a:ahLst/>
              <a:cxnLst/>
              <a:rect l="l" t="t" r="r" b="b"/>
              <a:pathLst>
                <a:path w="1216" h="1792" extrusionOk="0">
                  <a:moveTo>
                    <a:pt x="311" y="1"/>
                  </a:moveTo>
                  <a:cubicBezTo>
                    <a:pt x="290" y="1"/>
                    <a:pt x="270" y="2"/>
                    <a:pt x="249" y="6"/>
                  </a:cubicBezTo>
                  <a:cubicBezTo>
                    <a:pt x="1" y="687"/>
                    <a:pt x="286" y="1442"/>
                    <a:pt x="921" y="1791"/>
                  </a:cubicBezTo>
                  <a:cubicBezTo>
                    <a:pt x="1142" y="1497"/>
                    <a:pt x="1215" y="1110"/>
                    <a:pt x="1105" y="752"/>
                  </a:cubicBezTo>
                  <a:cubicBezTo>
                    <a:pt x="1010" y="466"/>
                    <a:pt x="645" y="1"/>
                    <a:pt x="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5"/>
            <p:cNvSpPr/>
            <p:nvPr/>
          </p:nvSpPr>
          <p:spPr>
            <a:xfrm>
              <a:off x="6920677" y="2657979"/>
              <a:ext cx="48911" cy="33399"/>
            </a:xfrm>
            <a:custGeom>
              <a:avLst/>
              <a:gdLst/>
              <a:ahLst/>
              <a:cxnLst/>
              <a:rect l="l" t="t" r="r" b="b"/>
              <a:pathLst>
                <a:path w="700" h="478" extrusionOk="0">
                  <a:moveTo>
                    <a:pt x="378" y="1"/>
                  </a:moveTo>
                  <a:cubicBezTo>
                    <a:pt x="326" y="1"/>
                    <a:pt x="276" y="12"/>
                    <a:pt x="231" y="34"/>
                  </a:cubicBezTo>
                  <a:cubicBezTo>
                    <a:pt x="74" y="99"/>
                    <a:pt x="1" y="246"/>
                    <a:pt x="74" y="356"/>
                  </a:cubicBezTo>
                  <a:cubicBezTo>
                    <a:pt x="140" y="434"/>
                    <a:pt x="233" y="477"/>
                    <a:pt x="329" y="477"/>
                  </a:cubicBezTo>
                  <a:cubicBezTo>
                    <a:pt x="379" y="477"/>
                    <a:pt x="431" y="465"/>
                    <a:pt x="479" y="439"/>
                  </a:cubicBezTo>
                  <a:cubicBezTo>
                    <a:pt x="635" y="375"/>
                    <a:pt x="700" y="228"/>
                    <a:pt x="635" y="117"/>
                  </a:cubicBezTo>
                  <a:cubicBezTo>
                    <a:pt x="570" y="39"/>
                    <a:pt x="473" y="1"/>
                    <a:pt x="3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5"/>
            <p:cNvSpPr/>
            <p:nvPr/>
          </p:nvSpPr>
          <p:spPr>
            <a:xfrm>
              <a:off x="6709103" y="2843630"/>
              <a:ext cx="87410" cy="153650"/>
            </a:xfrm>
            <a:custGeom>
              <a:avLst/>
              <a:gdLst/>
              <a:ahLst/>
              <a:cxnLst/>
              <a:rect l="l" t="t" r="r" b="b"/>
              <a:pathLst>
                <a:path w="1251" h="2199" extrusionOk="0">
                  <a:moveTo>
                    <a:pt x="1243" y="0"/>
                  </a:moveTo>
                  <a:cubicBezTo>
                    <a:pt x="1243" y="0"/>
                    <a:pt x="1243" y="0"/>
                    <a:pt x="1243" y="0"/>
                  </a:cubicBezTo>
                  <a:cubicBezTo>
                    <a:pt x="884" y="147"/>
                    <a:pt x="507" y="304"/>
                    <a:pt x="277" y="617"/>
                  </a:cubicBezTo>
                  <a:cubicBezTo>
                    <a:pt x="84" y="874"/>
                    <a:pt x="1" y="1206"/>
                    <a:pt x="38" y="1537"/>
                  </a:cubicBezTo>
                  <a:cubicBezTo>
                    <a:pt x="80" y="1954"/>
                    <a:pt x="238" y="2199"/>
                    <a:pt x="429" y="2199"/>
                  </a:cubicBezTo>
                  <a:cubicBezTo>
                    <a:pt x="570" y="2199"/>
                    <a:pt x="730" y="2065"/>
                    <a:pt x="875" y="1767"/>
                  </a:cubicBezTo>
                  <a:cubicBezTo>
                    <a:pt x="967" y="1583"/>
                    <a:pt x="1251" y="0"/>
                    <a:pt x="1243" y="0"/>
                  </a:cubicBezTo>
                  <a:close/>
                </a:path>
              </a:pathLst>
            </a:custGeom>
            <a:solidFill>
              <a:srgbClr val="F5C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5"/>
            <p:cNvSpPr/>
            <p:nvPr/>
          </p:nvSpPr>
          <p:spPr>
            <a:xfrm>
              <a:off x="7952694" y="3325681"/>
              <a:ext cx="218072" cy="140514"/>
            </a:xfrm>
            <a:custGeom>
              <a:avLst/>
              <a:gdLst/>
              <a:ahLst/>
              <a:cxnLst/>
              <a:rect l="l" t="t" r="r" b="b"/>
              <a:pathLst>
                <a:path w="3121" h="2011" extrusionOk="0">
                  <a:moveTo>
                    <a:pt x="960" y="0"/>
                  </a:moveTo>
                  <a:cubicBezTo>
                    <a:pt x="662" y="0"/>
                    <a:pt x="120" y="389"/>
                    <a:pt x="120" y="389"/>
                  </a:cubicBezTo>
                  <a:lnTo>
                    <a:pt x="0" y="988"/>
                  </a:lnTo>
                  <a:cubicBezTo>
                    <a:pt x="0" y="988"/>
                    <a:pt x="783" y="1337"/>
                    <a:pt x="1086" y="1365"/>
                  </a:cubicBezTo>
                  <a:cubicBezTo>
                    <a:pt x="1390" y="1393"/>
                    <a:pt x="1639" y="1485"/>
                    <a:pt x="1951" y="1531"/>
                  </a:cubicBezTo>
                  <a:cubicBezTo>
                    <a:pt x="2273" y="1558"/>
                    <a:pt x="2577" y="1696"/>
                    <a:pt x="2798" y="1926"/>
                  </a:cubicBezTo>
                  <a:cubicBezTo>
                    <a:pt x="2841" y="1960"/>
                    <a:pt x="2875" y="2010"/>
                    <a:pt x="2931" y="2010"/>
                  </a:cubicBezTo>
                  <a:cubicBezTo>
                    <a:pt x="2936" y="2010"/>
                    <a:pt x="2940" y="2010"/>
                    <a:pt x="2945" y="2009"/>
                  </a:cubicBezTo>
                  <a:cubicBezTo>
                    <a:pt x="2991" y="2000"/>
                    <a:pt x="3028" y="1972"/>
                    <a:pt x="3046" y="1926"/>
                  </a:cubicBezTo>
                  <a:cubicBezTo>
                    <a:pt x="3065" y="1871"/>
                    <a:pt x="3074" y="1807"/>
                    <a:pt x="3065" y="1751"/>
                  </a:cubicBezTo>
                  <a:cubicBezTo>
                    <a:pt x="3102" y="1705"/>
                    <a:pt x="3120" y="1383"/>
                    <a:pt x="3019" y="1144"/>
                  </a:cubicBezTo>
                  <a:cubicBezTo>
                    <a:pt x="2967" y="988"/>
                    <a:pt x="2777" y="727"/>
                    <a:pt x="2295" y="727"/>
                  </a:cubicBezTo>
                  <a:cubicBezTo>
                    <a:pt x="2264" y="727"/>
                    <a:pt x="2233" y="728"/>
                    <a:pt x="2200" y="730"/>
                  </a:cubicBezTo>
                  <a:cubicBezTo>
                    <a:pt x="2138" y="735"/>
                    <a:pt x="2076" y="738"/>
                    <a:pt x="2014" y="738"/>
                  </a:cubicBezTo>
                  <a:cubicBezTo>
                    <a:pt x="1756" y="738"/>
                    <a:pt x="1513" y="692"/>
                    <a:pt x="1372" y="610"/>
                  </a:cubicBezTo>
                  <a:cubicBezTo>
                    <a:pt x="1197" y="500"/>
                    <a:pt x="1344" y="123"/>
                    <a:pt x="1040" y="12"/>
                  </a:cubicBezTo>
                  <a:cubicBezTo>
                    <a:pt x="1017" y="4"/>
                    <a:pt x="990" y="0"/>
                    <a:pt x="9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5"/>
            <p:cNvSpPr/>
            <p:nvPr/>
          </p:nvSpPr>
          <p:spPr>
            <a:xfrm>
              <a:off x="7453735" y="3258673"/>
              <a:ext cx="529913" cy="141212"/>
            </a:xfrm>
            <a:custGeom>
              <a:avLst/>
              <a:gdLst/>
              <a:ahLst/>
              <a:cxnLst/>
              <a:rect l="l" t="t" r="r" b="b"/>
              <a:pathLst>
                <a:path w="7584" h="2021" extrusionOk="0">
                  <a:moveTo>
                    <a:pt x="3534" y="0"/>
                  </a:moveTo>
                  <a:cubicBezTo>
                    <a:pt x="2738" y="0"/>
                    <a:pt x="727" y="171"/>
                    <a:pt x="727" y="171"/>
                  </a:cubicBezTo>
                  <a:cubicBezTo>
                    <a:pt x="727" y="171"/>
                    <a:pt x="0" y="1367"/>
                    <a:pt x="1013" y="1744"/>
                  </a:cubicBezTo>
                  <a:cubicBezTo>
                    <a:pt x="1086" y="1772"/>
                    <a:pt x="7261" y="2020"/>
                    <a:pt x="7261" y="2020"/>
                  </a:cubicBezTo>
                  <a:lnTo>
                    <a:pt x="7583" y="1118"/>
                  </a:lnTo>
                  <a:cubicBezTo>
                    <a:pt x="7583" y="1118"/>
                    <a:pt x="4951" y="79"/>
                    <a:pt x="3718" y="5"/>
                  </a:cubicBezTo>
                  <a:cubicBezTo>
                    <a:pt x="3668" y="2"/>
                    <a:pt x="3606" y="0"/>
                    <a:pt x="35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5"/>
            <p:cNvSpPr/>
            <p:nvPr/>
          </p:nvSpPr>
          <p:spPr>
            <a:xfrm>
              <a:off x="6883994" y="3262097"/>
              <a:ext cx="683633" cy="201093"/>
            </a:xfrm>
            <a:custGeom>
              <a:avLst/>
              <a:gdLst/>
              <a:ahLst/>
              <a:cxnLst/>
              <a:rect l="l" t="t" r="r" b="b"/>
              <a:pathLst>
                <a:path w="9784" h="2878" extrusionOk="0">
                  <a:moveTo>
                    <a:pt x="7180" y="1"/>
                  </a:moveTo>
                  <a:cubicBezTo>
                    <a:pt x="5813" y="1"/>
                    <a:pt x="4159" y="127"/>
                    <a:pt x="3710" y="168"/>
                  </a:cubicBezTo>
                  <a:lnTo>
                    <a:pt x="1354" y="333"/>
                  </a:lnTo>
                  <a:cubicBezTo>
                    <a:pt x="1243" y="342"/>
                    <a:pt x="1160" y="434"/>
                    <a:pt x="1151" y="545"/>
                  </a:cubicBezTo>
                  <a:lnTo>
                    <a:pt x="1" y="1824"/>
                  </a:lnTo>
                  <a:cubicBezTo>
                    <a:pt x="387" y="2505"/>
                    <a:pt x="1841" y="2818"/>
                    <a:pt x="1998" y="2827"/>
                  </a:cubicBezTo>
                  <a:cubicBezTo>
                    <a:pt x="2457" y="2860"/>
                    <a:pt x="2916" y="2877"/>
                    <a:pt x="3373" y="2877"/>
                  </a:cubicBezTo>
                  <a:cubicBezTo>
                    <a:pt x="5112" y="2877"/>
                    <a:pt x="6822" y="2619"/>
                    <a:pt x="8440" y="1934"/>
                  </a:cubicBezTo>
                  <a:cubicBezTo>
                    <a:pt x="9700" y="1401"/>
                    <a:pt x="9783" y="895"/>
                    <a:pt x="9783" y="895"/>
                  </a:cubicBezTo>
                  <a:cubicBezTo>
                    <a:pt x="9452" y="269"/>
                    <a:pt x="8973" y="168"/>
                    <a:pt x="8973" y="168"/>
                  </a:cubicBezTo>
                  <a:cubicBezTo>
                    <a:pt x="8663" y="43"/>
                    <a:pt x="7970" y="1"/>
                    <a:pt x="7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5"/>
            <p:cNvSpPr/>
            <p:nvPr/>
          </p:nvSpPr>
          <p:spPr>
            <a:xfrm>
              <a:off x="6859609" y="3193971"/>
              <a:ext cx="380037" cy="249515"/>
            </a:xfrm>
            <a:custGeom>
              <a:avLst/>
              <a:gdLst/>
              <a:ahLst/>
              <a:cxnLst/>
              <a:rect l="l" t="t" r="r" b="b"/>
              <a:pathLst>
                <a:path w="5439" h="3571" extrusionOk="0">
                  <a:moveTo>
                    <a:pt x="3019" y="0"/>
                  </a:moveTo>
                  <a:cubicBezTo>
                    <a:pt x="2455" y="0"/>
                    <a:pt x="2095" y="206"/>
                    <a:pt x="1574" y="462"/>
                  </a:cubicBezTo>
                  <a:cubicBezTo>
                    <a:pt x="1463" y="517"/>
                    <a:pt x="0" y="2597"/>
                    <a:pt x="101" y="2698"/>
                  </a:cubicBezTo>
                  <a:cubicBezTo>
                    <a:pt x="442" y="3029"/>
                    <a:pt x="893" y="3397"/>
                    <a:pt x="1335" y="3508"/>
                  </a:cubicBezTo>
                  <a:cubicBezTo>
                    <a:pt x="1524" y="3550"/>
                    <a:pt x="1722" y="3571"/>
                    <a:pt x="1921" y="3571"/>
                  </a:cubicBezTo>
                  <a:cubicBezTo>
                    <a:pt x="2070" y="3571"/>
                    <a:pt x="2219" y="3559"/>
                    <a:pt x="2365" y="3535"/>
                  </a:cubicBezTo>
                  <a:cubicBezTo>
                    <a:pt x="2973" y="3471"/>
                    <a:pt x="3580" y="3351"/>
                    <a:pt x="4114" y="3057"/>
                  </a:cubicBezTo>
                  <a:cubicBezTo>
                    <a:pt x="4629" y="2771"/>
                    <a:pt x="5439" y="2090"/>
                    <a:pt x="5098" y="1446"/>
                  </a:cubicBezTo>
                  <a:cubicBezTo>
                    <a:pt x="4740" y="784"/>
                    <a:pt x="3847" y="29"/>
                    <a:pt x="3092" y="1"/>
                  </a:cubicBezTo>
                  <a:cubicBezTo>
                    <a:pt x="3068" y="1"/>
                    <a:pt x="3043" y="0"/>
                    <a:pt x="3019" y="0"/>
                  </a:cubicBezTo>
                  <a:close/>
                </a:path>
              </a:pathLst>
            </a:custGeom>
            <a:solidFill>
              <a:srgbClr val="F486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5"/>
            <p:cNvSpPr/>
            <p:nvPr/>
          </p:nvSpPr>
          <p:spPr>
            <a:xfrm>
              <a:off x="6859609" y="3193971"/>
              <a:ext cx="380037" cy="249515"/>
            </a:xfrm>
            <a:custGeom>
              <a:avLst/>
              <a:gdLst/>
              <a:ahLst/>
              <a:cxnLst/>
              <a:rect l="l" t="t" r="r" b="b"/>
              <a:pathLst>
                <a:path w="5439" h="3571" extrusionOk="0">
                  <a:moveTo>
                    <a:pt x="3019" y="0"/>
                  </a:moveTo>
                  <a:cubicBezTo>
                    <a:pt x="2455" y="0"/>
                    <a:pt x="2095" y="206"/>
                    <a:pt x="1574" y="462"/>
                  </a:cubicBezTo>
                  <a:cubicBezTo>
                    <a:pt x="1463" y="517"/>
                    <a:pt x="0" y="2597"/>
                    <a:pt x="101" y="2698"/>
                  </a:cubicBezTo>
                  <a:cubicBezTo>
                    <a:pt x="442" y="3029"/>
                    <a:pt x="893" y="3397"/>
                    <a:pt x="1335" y="3508"/>
                  </a:cubicBezTo>
                  <a:cubicBezTo>
                    <a:pt x="1524" y="3550"/>
                    <a:pt x="1722" y="3571"/>
                    <a:pt x="1921" y="3571"/>
                  </a:cubicBezTo>
                  <a:cubicBezTo>
                    <a:pt x="2070" y="3571"/>
                    <a:pt x="2219" y="3559"/>
                    <a:pt x="2365" y="3535"/>
                  </a:cubicBezTo>
                  <a:cubicBezTo>
                    <a:pt x="2973" y="3471"/>
                    <a:pt x="3580" y="3351"/>
                    <a:pt x="4114" y="3057"/>
                  </a:cubicBezTo>
                  <a:cubicBezTo>
                    <a:pt x="4629" y="2771"/>
                    <a:pt x="5439" y="2090"/>
                    <a:pt x="5098" y="1446"/>
                  </a:cubicBezTo>
                  <a:cubicBezTo>
                    <a:pt x="4740" y="784"/>
                    <a:pt x="3847" y="29"/>
                    <a:pt x="3092" y="1"/>
                  </a:cubicBezTo>
                  <a:cubicBezTo>
                    <a:pt x="3068" y="1"/>
                    <a:pt x="3043" y="0"/>
                    <a:pt x="3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5"/>
            <p:cNvSpPr/>
            <p:nvPr/>
          </p:nvSpPr>
          <p:spPr>
            <a:xfrm>
              <a:off x="6649362" y="2797305"/>
              <a:ext cx="311899" cy="308697"/>
            </a:xfrm>
            <a:custGeom>
              <a:avLst/>
              <a:gdLst/>
              <a:ahLst/>
              <a:cxnLst/>
              <a:rect l="l" t="t" r="r" b="b"/>
              <a:pathLst>
                <a:path w="4032" h="4418" extrusionOk="0">
                  <a:moveTo>
                    <a:pt x="617" y="4215"/>
                  </a:moveTo>
                  <a:cubicBezTo>
                    <a:pt x="617" y="4215"/>
                    <a:pt x="617" y="4215"/>
                    <a:pt x="617" y="4215"/>
                  </a:cubicBezTo>
                  <a:cubicBezTo>
                    <a:pt x="617" y="4215"/>
                    <a:pt x="617" y="4215"/>
                    <a:pt x="617" y="4215"/>
                  </a:cubicBezTo>
                  <a:close/>
                  <a:moveTo>
                    <a:pt x="3442" y="0"/>
                  </a:moveTo>
                  <a:cubicBezTo>
                    <a:pt x="2982" y="266"/>
                    <a:pt x="2228" y="482"/>
                    <a:pt x="1791" y="482"/>
                  </a:cubicBezTo>
                  <a:cubicBezTo>
                    <a:pt x="1546" y="482"/>
                    <a:pt x="1401" y="414"/>
                    <a:pt x="1464" y="249"/>
                  </a:cubicBezTo>
                  <a:lnTo>
                    <a:pt x="1464" y="249"/>
                  </a:lnTo>
                  <a:cubicBezTo>
                    <a:pt x="829" y="792"/>
                    <a:pt x="507" y="1151"/>
                    <a:pt x="304" y="1482"/>
                  </a:cubicBezTo>
                  <a:cubicBezTo>
                    <a:pt x="1" y="1979"/>
                    <a:pt x="231" y="2660"/>
                    <a:pt x="709" y="2982"/>
                  </a:cubicBezTo>
                  <a:cubicBezTo>
                    <a:pt x="636" y="3387"/>
                    <a:pt x="608" y="3801"/>
                    <a:pt x="617" y="4215"/>
                  </a:cubicBezTo>
                  <a:lnTo>
                    <a:pt x="617" y="4215"/>
                  </a:lnTo>
                  <a:cubicBezTo>
                    <a:pt x="618" y="4209"/>
                    <a:pt x="669" y="4206"/>
                    <a:pt x="757" y="4206"/>
                  </a:cubicBezTo>
                  <a:cubicBezTo>
                    <a:pt x="1300" y="4206"/>
                    <a:pt x="3240" y="4315"/>
                    <a:pt x="3405" y="4418"/>
                  </a:cubicBezTo>
                  <a:cubicBezTo>
                    <a:pt x="3433" y="3304"/>
                    <a:pt x="3571" y="2991"/>
                    <a:pt x="3774" y="1721"/>
                  </a:cubicBezTo>
                  <a:cubicBezTo>
                    <a:pt x="3783" y="1675"/>
                    <a:pt x="3893" y="1224"/>
                    <a:pt x="3902" y="1178"/>
                  </a:cubicBezTo>
                  <a:cubicBezTo>
                    <a:pt x="4031" y="295"/>
                    <a:pt x="3525" y="83"/>
                    <a:pt x="34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5"/>
            <p:cNvSpPr/>
            <p:nvPr/>
          </p:nvSpPr>
          <p:spPr>
            <a:xfrm>
              <a:off x="6660891" y="3129688"/>
              <a:ext cx="146662" cy="313867"/>
            </a:xfrm>
            <a:custGeom>
              <a:avLst/>
              <a:gdLst/>
              <a:ahLst/>
              <a:cxnLst/>
              <a:rect l="l" t="t" r="r" b="b"/>
              <a:pathLst>
                <a:path w="2099" h="4492" extrusionOk="0">
                  <a:moveTo>
                    <a:pt x="1672" y="1"/>
                  </a:moveTo>
                  <a:cubicBezTo>
                    <a:pt x="1413" y="1"/>
                    <a:pt x="1175" y="155"/>
                    <a:pt x="1050" y="397"/>
                  </a:cubicBezTo>
                  <a:cubicBezTo>
                    <a:pt x="626" y="1437"/>
                    <a:pt x="314" y="2532"/>
                    <a:pt x="130" y="3645"/>
                  </a:cubicBezTo>
                  <a:lnTo>
                    <a:pt x="1" y="4492"/>
                  </a:lnTo>
                  <a:lnTo>
                    <a:pt x="590" y="4418"/>
                  </a:lnTo>
                  <a:lnTo>
                    <a:pt x="857" y="3885"/>
                  </a:lnTo>
                  <a:cubicBezTo>
                    <a:pt x="1363" y="2872"/>
                    <a:pt x="1749" y="1805"/>
                    <a:pt x="2016" y="710"/>
                  </a:cubicBezTo>
                  <a:cubicBezTo>
                    <a:pt x="2099" y="388"/>
                    <a:pt x="1970" y="10"/>
                    <a:pt x="1694" y="1"/>
                  </a:cubicBezTo>
                  <a:cubicBezTo>
                    <a:pt x="1686" y="1"/>
                    <a:pt x="1679" y="1"/>
                    <a:pt x="1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5"/>
            <p:cNvSpPr/>
            <p:nvPr/>
          </p:nvSpPr>
          <p:spPr>
            <a:xfrm>
              <a:off x="6703374" y="2821760"/>
              <a:ext cx="262162" cy="449699"/>
            </a:xfrm>
            <a:custGeom>
              <a:avLst/>
              <a:gdLst/>
              <a:ahLst/>
              <a:cxnLst/>
              <a:rect l="l" t="t" r="r" b="b"/>
              <a:pathLst>
                <a:path w="3752" h="6436" extrusionOk="0">
                  <a:moveTo>
                    <a:pt x="2739" y="0"/>
                  </a:moveTo>
                  <a:cubicBezTo>
                    <a:pt x="2448" y="0"/>
                    <a:pt x="2130" y="197"/>
                    <a:pt x="1868" y="709"/>
                  </a:cubicBezTo>
                  <a:cubicBezTo>
                    <a:pt x="1206" y="1997"/>
                    <a:pt x="736" y="4003"/>
                    <a:pt x="506" y="4491"/>
                  </a:cubicBezTo>
                  <a:cubicBezTo>
                    <a:pt x="239" y="5043"/>
                    <a:pt x="0" y="5678"/>
                    <a:pt x="212" y="6239"/>
                  </a:cubicBezTo>
                  <a:cubicBezTo>
                    <a:pt x="239" y="6304"/>
                    <a:pt x="276" y="6368"/>
                    <a:pt x="331" y="6405"/>
                  </a:cubicBezTo>
                  <a:cubicBezTo>
                    <a:pt x="363" y="6426"/>
                    <a:pt x="398" y="6435"/>
                    <a:pt x="435" y="6435"/>
                  </a:cubicBezTo>
                  <a:cubicBezTo>
                    <a:pt x="527" y="6435"/>
                    <a:pt x="630" y="6379"/>
                    <a:pt x="709" y="6313"/>
                  </a:cubicBezTo>
                  <a:cubicBezTo>
                    <a:pt x="1169" y="5945"/>
                    <a:pt x="1472" y="5411"/>
                    <a:pt x="1758" y="4896"/>
                  </a:cubicBezTo>
                  <a:cubicBezTo>
                    <a:pt x="1923" y="4611"/>
                    <a:pt x="2080" y="4335"/>
                    <a:pt x="2209" y="4040"/>
                  </a:cubicBezTo>
                  <a:cubicBezTo>
                    <a:pt x="2356" y="3727"/>
                    <a:pt x="3249" y="2052"/>
                    <a:pt x="3515" y="1353"/>
                  </a:cubicBezTo>
                  <a:cubicBezTo>
                    <a:pt x="3751" y="724"/>
                    <a:pt x="3296" y="0"/>
                    <a:pt x="27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5"/>
            <p:cNvSpPr/>
            <p:nvPr/>
          </p:nvSpPr>
          <p:spPr>
            <a:xfrm>
              <a:off x="6531697" y="3412392"/>
              <a:ext cx="177476" cy="61138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2115" y="1"/>
                  </a:moveTo>
                  <a:cubicBezTo>
                    <a:pt x="1742" y="1"/>
                    <a:pt x="1224" y="97"/>
                    <a:pt x="1123" y="133"/>
                  </a:cubicBezTo>
                  <a:cubicBezTo>
                    <a:pt x="985" y="170"/>
                    <a:pt x="856" y="225"/>
                    <a:pt x="727" y="290"/>
                  </a:cubicBezTo>
                  <a:lnTo>
                    <a:pt x="83" y="612"/>
                  </a:lnTo>
                  <a:cubicBezTo>
                    <a:pt x="46" y="630"/>
                    <a:pt x="0" y="685"/>
                    <a:pt x="28" y="713"/>
                  </a:cubicBezTo>
                  <a:cubicBezTo>
                    <a:pt x="239" y="688"/>
                    <a:pt x="444" y="614"/>
                    <a:pt x="628" y="507"/>
                  </a:cubicBezTo>
                  <a:lnTo>
                    <a:pt x="628" y="507"/>
                  </a:lnTo>
                  <a:cubicBezTo>
                    <a:pt x="470" y="602"/>
                    <a:pt x="273" y="717"/>
                    <a:pt x="138" y="805"/>
                  </a:cubicBezTo>
                  <a:cubicBezTo>
                    <a:pt x="149" y="831"/>
                    <a:pt x="177" y="841"/>
                    <a:pt x="217" y="841"/>
                  </a:cubicBezTo>
                  <a:cubicBezTo>
                    <a:pt x="346" y="841"/>
                    <a:pt x="591" y="724"/>
                    <a:pt x="690" y="639"/>
                  </a:cubicBezTo>
                  <a:lnTo>
                    <a:pt x="690" y="639"/>
                  </a:lnTo>
                  <a:cubicBezTo>
                    <a:pt x="626" y="695"/>
                    <a:pt x="552" y="787"/>
                    <a:pt x="488" y="842"/>
                  </a:cubicBezTo>
                  <a:cubicBezTo>
                    <a:pt x="505" y="865"/>
                    <a:pt x="530" y="875"/>
                    <a:pt x="561" y="875"/>
                  </a:cubicBezTo>
                  <a:cubicBezTo>
                    <a:pt x="657" y="875"/>
                    <a:pt x="803" y="776"/>
                    <a:pt x="912" y="697"/>
                  </a:cubicBezTo>
                  <a:lnTo>
                    <a:pt x="912" y="697"/>
                  </a:lnTo>
                  <a:cubicBezTo>
                    <a:pt x="864" y="738"/>
                    <a:pt x="825" y="785"/>
                    <a:pt x="791" y="833"/>
                  </a:cubicBezTo>
                  <a:cubicBezTo>
                    <a:pt x="810" y="835"/>
                    <a:pt x="828" y="837"/>
                    <a:pt x="845" y="837"/>
                  </a:cubicBezTo>
                  <a:cubicBezTo>
                    <a:pt x="990" y="837"/>
                    <a:pt x="1089" y="741"/>
                    <a:pt x="1196" y="667"/>
                  </a:cubicBezTo>
                  <a:cubicBezTo>
                    <a:pt x="1233" y="639"/>
                    <a:pt x="1270" y="612"/>
                    <a:pt x="1316" y="602"/>
                  </a:cubicBezTo>
                  <a:cubicBezTo>
                    <a:pt x="1362" y="584"/>
                    <a:pt x="1408" y="584"/>
                    <a:pt x="1463" y="584"/>
                  </a:cubicBezTo>
                  <a:lnTo>
                    <a:pt x="1748" y="602"/>
                  </a:lnTo>
                  <a:cubicBezTo>
                    <a:pt x="1785" y="606"/>
                    <a:pt x="1822" y="608"/>
                    <a:pt x="1859" y="608"/>
                  </a:cubicBezTo>
                  <a:cubicBezTo>
                    <a:pt x="1999" y="608"/>
                    <a:pt x="2142" y="582"/>
                    <a:pt x="2273" y="538"/>
                  </a:cubicBezTo>
                  <a:cubicBezTo>
                    <a:pt x="2439" y="464"/>
                    <a:pt x="2540" y="290"/>
                    <a:pt x="2503" y="115"/>
                  </a:cubicBezTo>
                  <a:cubicBezTo>
                    <a:pt x="2480" y="30"/>
                    <a:pt x="2320" y="1"/>
                    <a:pt x="2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0" name="Google Shape;1900;p45"/>
          <p:cNvGrpSpPr/>
          <p:nvPr/>
        </p:nvGrpSpPr>
        <p:grpSpPr>
          <a:xfrm>
            <a:off x="3594214" y="1807351"/>
            <a:ext cx="1952238" cy="1715999"/>
            <a:chOff x="3594214" y="1807351"/>
            <a:chExt cx="1952238" cy="1715999"/>
          </a:xfrm>
        </p:grpSpPr>
        <p:sp>
          <p:nvSpPr>
            <p:cNvPr id="1901" name="Google Shape;1901;p45"/>
            <p:cNvSpPr/>
            <p:nvPr/>
          </p:nvSpPr>
          <p:spPr>
            <a:xfrm>
              <a:off x="3777978" y="2811629"/>
              <a:ext cx="1536985" cy="526699"/>
            </a:xfrm>
            <a:custGeom>
              <a:avLst/>
              <a:gdLst/>
              <a:ahLst/>
              <a:cxnLst/>
              <a:rect l="l" t="t" r="r" b="b"/>
              <a:pathLst>
                <a:path w="21997" h="7538" extrusionOk="0">
                  <a:moveTo>
                    <a:pt x="4349" y="1"/>
                  </a:moveTo>
                  <a:cubicBezTo>
                    <a:pt x="4245" y="1"/>
                    <a:pt x="4141" y="17"/>
                    <a:pt x="4042" y="44"/>
                  </a:cubicBezTo>
                  <a:cubicBezTo>
                    <a:pt x="3067" y="329"/>
                    <a:pt x="2643" y="1461"/>
                    <a:pt x="2496" y="2464"/>
                  </a:cubicBezTo>
                  <a:cubicBezTo>
                    <a:pt x="2377" y="3274"/>
                    <a:pt x="2321" y="4148"/>
                    <a:pt x="1944" y="4848"/>
                  </a:cubicBezTo>
                  <a:cubicBezTo>
                    <a:pt x="1857" y="5002"/>
                    <a:pt x="1697" y="5087"/>
                    <a:pt x="1531" y="5087"/>
                  </a:cubicBezTo>
                  <a:cubicBezTo>
                    <a:pt x="1469" y="5087"/>
                    <a:pt x="1406" y="5075"/>
                    <a:pt x="1346" y="5050"/>
                  </a:cubicBezTo>
                  <a:cubicBezTo>
                    <a:pt x="1297" y="5030"/>
                    <a:pt x="1247" y="5020"/>
                    <a:pt x="1196" y="5020"/>
                  </a:cubicBezTo>
                  <a:cubicBezTo>
                    <a:pt x="660" y="5020"/>
                    <a:pt x="0" y="6056"/>
                    <a:pt x="76" y="6946"/>
                  </a:cubicBezTo>
                  <a:cubicBezTo>
                    <a:pt x="118" y="7387"/>
                    <a:pt x="492" y="7479"/>
                    <a:pt x="959" y="7479"/>
                  </a:cubicBezTo>
                  <a:cubicBezTo>
                    <a:pt x="1293" y="7479"/>
                    <a:pt x="1674" y="7431"/>
                    <a:pt x="2015" y="7431"/>
                  </a:cubicBezTo>
                  <a:cubicBezTo>
                    <a:pt x="2132" y="7431"/>
                    <a:pt x="2245" y="7437"/>
                    <a:pt x="2349" y="7452"/>
                  </a:cubicBezTo>
                  <a:cubicBezTo>
                    <a:pt x="2794" y="7513"/>
                    <a:pt x="3240" y="7538"/>
                    <a:pt x="3687" y="7538"/>
                  </a:cubicBezTo>
                  <a:cubicBezTo>
                    <a:pt x="5461" y="7538"/>
                    <a:pt x="7239" y="7143"/>
                    <a:pt x="9012" y="7047"/>
                  </a:cubicBezTo>
                  <a:cubicBezTo>
                    <a:pt x="9887" y="6997"/>
                    <a:pt x="10791" y="6979"/>
                    <a:pt x="11716" y="6979"/>
                  </a:cubicBezTo>
                  <a:cubicBezTo>
                    <a:pt x="13892" y="6979"/>
                    <a:pt x="16181" y="7077"/>
                    <a:pt x="18477" y="7077"/>
                  </a:cubicBezTo>
                  <a:cubicBezTo>
                    <a:pt x="19653" y="7077"/>
                    <a:pt x="20831" y="7051"/>
                    <a:pt x="21996" y="6973"/>
                  </a:cubicBezTo>
                  <a:cubicBezTo>
                    <a:pt x="21702" y="6394"/>
                    <a:pt x="20956" y="6035"/>
                    <a:pt x="20450" y="5621"/>
                  </a:cubicBezTo>
                  <a:cubicBezTo>
                    <a:pt x="20134" y="5362"/>
                    <a:pt x="19717" y="5196"/>
                    <a:pt x="19316" y="5196"/>
                  </a:cubicBezTo>
                  <a:cubicBezTo>
                    <a:pt x="19076" y="5196"/>
                    <a:pt x="18841" y="5256"/>
                    <a:pt x="18637" y="5391"/>
                  </a:cubicBezTo>
                  <a:cubicBezTo>
                    <a:pt x="18462" y="5501"/>
                    <a:pt x="18324" y="5657"/>
                    <a:pt x="18140" y="5750"/>
                  </a:cubicBezTo>
                  <a:cubicBezTo>
                    <a:pt x="18003" y="5825"/>
                    <a:pt x="17856" y="5859"/>
                    <a:pt x="17707" y="5859"/>
                  </a:cubicBezTo>
                  <a:cubicBezTo>
                    <a:pt x="17238" y="5859"/>
                    <a:pt x="16752" y="5524"/>
                    <a:pt x="16493" y="5105"/>
                  </a:cubicBezTo>
                  <a:cubicBezTo>
                    <a:pt x="16153" y="4553"/>
                    <a:pt x="16070" y="3881"/>
                    <a:pt x="15867" y="3265"/>
                  </a:cubicBezTo>
                  <a:cubicBezTo>
                    <a:pt x="15656" y="2648"/>
                    <a:pt x="15242" y="2013"/>
                    <a:pt x="14597" y="1903"/>
                  </a:cubicBezTo>
                  <a:cubicBezTo>
                    <a:pt x="14526" y="1890"/>
                    <a:pt x="14456" y="1884"/>
                    <a:pt x="14385" y="1884"/>
                  </a:cubicBezTo>
                  <a:cubicBezTo>
                    <a:pt x="13898" y="1884"/>
                    <a:pt x="13429" y="2171"/>
                    <a:pt x="13051" y="2501"/>
                  </a:cubicBezTo>
                  <a:cubicBezTo>
                    <a:pt x="12380" y="3099"/>
                    <a:pt x="11837" y="3835"/>
                    <a:pt x="11478" y="4654"/>
                  </a:cubicBezTo>
                  <a:cubicBezTo>
                    <a:pt x="11294" y="5078"/>
                    <a:pt x="11156" y="5529"/>
                    <a:pt x="10870" y="5897"/>
                  </a:cubicBezTo>
                  <a:cubicBezTo>
                    <a:pt x="10636" y="6199"/>
                    <a:pt x="10271" y="6427"/>
                    <a:pt x="9903" y="6427"/>
                  </a:cubicBezTo>
                  <a:cubicBezTo>
                    <a:pt x="9823" y="6427"/>
                    <a:pt x="9744" y="6417"/>
                    <a:pt x="9665" y="6394"/>
                  </a:cubicBezTo>
                  <a:cubicBezTo>
                    <a:pt x="9113" y="6219"/>
                    <a:pt x="8910" y="5556"/>
                    <a:pt x="8662" y="5032"/>
                  </a:cubicBezTo>
                  <a:cubicBezTo>
                    <a:pt x="8466" y="4632"/>
                    <a:pt x="8040" y="4243"/>
                    <a:pt x="7645" y="4243"/>
                  </a:cubicBezTo>
                  <a:cubicBezTo>
                    <a:pt x="7521" y="4243"/>
                    <a:pt x="7400" y="4281"/>
                    <a:pt x="7291" y="4369"/>
                  </a:cubicBezTo>
                  <a:cubicBezTo>
                    <a:pt x="7125" y="4498"/>
                    <a:pt x="7051" y="4700"/>
                    <a:pt x="6895" y="4838"/>
                  </a:cubicBezTo>
                  <a:cubicBezTo>
                    <a:pt x="6776" y="4945"/>
                    <a:pt x="6631" y="4992"/>
                    <a:pt x="6481" y="4992"/>
                  </a:cubicBezTo>
                  <a:cubicBezTo>
                    <a:pt x="6163" y="4992"/>
                    <a:pt x="5821" y="4785"/>
                    <a:pt x="5653" y="4498"/>
                  </a:cubicBezTo>
                  <a:cubicBezTo>
                    <a:pt x="5413" y="4065"/>
                    <a:pt x="5423" y="3550"/>
                    <a:pt x="5413" y="3053"/>
                  </a:cubicBezTo>
                  <a:cubicBezTo>
                    <a:pt x="5395" y="2271"/>
                    <a:pt x="5294" y="1489"/>
                    <a:pt x="5100" y="725"/>
                  </a:cubicBezTo>
                  <a:cubicBezTo>
                    <a:pt x="5073" y="513"/>
                    <a:pt x="4981" y="320"/>
                    <a:pt x="4834" y="164"/>
                  </a:cubicBezTo>
                  <a:cubicBezTo>
                    <a:pt x="4700" y="47"/>
                    <a:pt x="4526" y="1"/>
                    <a:pt x="4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5"/>
            <p:cNvSpPr/>
            <p:nvPr/>
          </p:nvSpPr>
          <p:spPr>
            <a:xfrm>
              <a:off x="4807550" y="2082300"/>
              <a:ext cx="433419" cy="915050"/>
            </a:xfrm>
            <a:custGeom>
              <a:avLst/>
              <a:gdLst/>
              <a:ahLst/>
              <a:cxnLst/>
              <a:rect l="l" t="t" r="r" b="b"/>
              <a:pathLst>
                <a:path w="6203" h="13096" extrusionOk="0">
                  <a:moveTo>
                    <a:pt x="4096" y="0"/>
                  </a:moveTo>
                  <a:lnTo>
                    <a:pt x="4096" y="0"/>
                  </a:lnTo>
                  <a:cubicBezTo>
                    <a:pt x="1731" y="893"/>
                    <a:pt x="912" y="6691"/>
                    <a:pt x="525" y="8393"/>
                  </a:cubicBezTo>
                  <a:cubicBezTo>
                    <a:pt x="194" y="9884"/>
                    <a:pt x="0" y="11669"/>
                    <a:pt x="1105" y="12709"/>
                  </a:cubicBezTo>
                  <a:cubicBezTo>
                    <a:pt x="1316" y="12930"/>
                    <a:pt x="1602" y="13068"/>
                    <a:pt x="1905" y="13095"/>
                  </a:cubicBezTo>
                  <a:cubicBezTo>
                    <a:pt x="2062" y="12994"/>
                    <a:pt x="2209" y="12884"/>
                    <a:pt x="2329" y="12746"/>
                  </a:cubicBezTo>
                  <a:cubicBezTo>
                    <a:pt x="3249" y="11733"/>
                    <a:pt x="3691" y="10381"/>
                    <a:pt x="4068" y="9065"/>
                  </a:cubicBezTo>
                  <a:cubicBezTo>
                    <a:pt x="4473" y="7648"/>
                    <a:pt x="6203" y="1289"/>
                    <a:pt x="40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5"/>
            <p:cNvSpPr/>
            <p:nvPr/>
          </p:nvSpPr>
          <p:spPr>
            <a:xfrm>
              <a:off x="4916201" y="2336286"/>
              <a:ext cx="167275" cy="957463"/>
            </a:xfrm>
            <a:custGeom>
              <a:avLst/>
              <a:gdLst/>
              <a:ahLst/>
              <a:cxnLst/>
              <a:rect l="l" t="t" r="r" b="b"/>
              <a:pathLst>
                <a:path w="2394" h="13703" extrusionOk="0">
                  <a:moveTo>
                    <a:pt x="2301" y="0"/>
                  </a:moveTo>
                  <a:cubicBezTo>
                    <a:pt x="903" y="4436"/>
                    <a:pt x="130" y="9046"/>
                    <a:pt x="1" y="13703"/>
                  </a:cubicBezTo>
                  <a:lnTo>
                    <a:pt x="102" y="13703"/>
                  </a:lnTo>
                  <a:cubicBezTo>
                    <a:pt x="231" y="9056"/>
                    <a:pt x="995" y="4454"/>
                    <a:pt x="2393" y="28"/>
                  </a:cubicBez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5"/>
            <p:cNvSpPr/>
            <p:nvPr/>
          </p:nvSpPr>
          <p:spPr>
            <a:xfrm>
              <a:off x="4819777" y="2777391"/>
              <a:ext cx="59881" cy="53452"/>
            </a:xfrm>
            <a:custGeom>
              <a:avLst/>
              <a:gdLst/>
              <a:ahLst/>
              <a:cxnLst/>
              <a:rect l="l" t="t" r="r" b="b"/>
              <a:pathLst>
                <a:path w="857" h="765" extrusionOk="0">
                  <a:moveTo>
                    <a:pt x="65" y="0"/>
                  </a:moveTo>
                  <a:lnTo>
                    <a:pt x="0" y="74"/>
                  </a:lnTo>
                  <a:lnTo>
                    <a:pt x="792" y="764"/>
                  </a:lnTo>
                  <a:lnTo>
                    <a:pt x="856" y="69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142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5"/>
            <p:cNvSpPr/>
            <p:nvPr/>
          </p:nvSpPr>
          <p:spPr>
            <a:xfrm>
              <a:off x="4871203" y="2722052"/>
              <a:ext cx="48282" cy="43810"/>
            </a:xfrm>
            <a:custGeom>
              <a:avLst/>
              <a:gdLst/>
              <a:ahLst/>
              <a:cxnLst/>
              <a:rect l="l" t="t" r="r" b="b"/>
              <a:pathLst>
                <a:path w="691" h="627" extrusionOk="0">
                  <a:moveTo>
                    <a:pt x="617" y="1"/>
                  </a:moveTo>
                  <a:lnTo>
                    <a:pt x="1" y="553"/>
                  </a:lnTo>
                  <a:lnTo>
                    <a:pt x="74" y="627"/>
                  </a:lnTo>
                  <a:lnTo>
                    <a:pt x="691" y="74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rgbClr val="142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5"/>
            <p:cNvSpPr/>
            <p:nvPr/>
          </p:nvSpPr>
          <p:spPr>
            <a:xfrm>
              <a:off x="4898244" y="2704584"/>
              <a:ext cx="46954" cy="34936"/>
            </a:xfrm>
            <a:custGeom>
              <a:avLst/>
              <a:gdLst/>
              <a:ahLst/>
              <a:cxnLst/>
              <a:rect l="l" t="t" r="r" b="b"/>
              <a:pathLst>
                <a:path w="672" h="500" extrusionOk="0">
                  <a:moveTo>
                    <a:pt x="331" y="0"/>
                  </a:moveTo>
                  <a:cubicBezTo>
                    <a:pt x="267" y="0"/>
                    <a:pt x="202" y="25"/>
                    <a:pt x="156" y="76"/>
                  </a:cubicBezTo>
                  <a:cubicBezTo>
                    <a:pt x="0" y="232"/>
                    <a:pt x="110" y="499"/>
                    <a:pt x="331" y="499"/>
                  </a:cubicBezTo>
                  <a:cubicBezTo>
                    <a:pt x="552" y="499"/>
                    <a:pt x="672" y="232"/>
                    <a:pt x="506" y="76"/>
                  </a:cubicBezTo>
                  <a:cubicBezTo>
                    <a:pt x="460" y="25"/>
                    <a:pt x="396" y="0"/>
                    <a:pt x="331" y="0"/>
                  </a:cubicBezTo>
                  <a:close/>
                </a:path>
              </a:pathLst>
            </a:custGeom>
            <a:solidFill>
              <a:srgbClr val="142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5"/>
            <p:cNvSpPr/>
            <p:nvPr/>
          </p:nvSpPr>
          <p:spPr>
            <a:xfrm>
              <a:off x="4807550" y="2670626"/>
              <a:ext cx="61767" cy="39268"/>
            </a:xfrm>
            <a:custGeom>
              <a:avLst/>
              <a:gdLst/>
              <a:ahLst/>
              <a:cxnLst/>
              <a:rect l="l" t="t" r="r" b="b"/>
              <a:pathLst>
                <a:path w="884" h="562" extrusionOk="0">
                  <a:moveTo>
                    <a:pt x="46" y="1"/>
                  </a:moveTo>
                  <a:lnTo>
                    <a:pt x="0" y="93"/>
                  </a:lnTo>
                  <a:cubicBezTo>
                    <a:pt x="286" y="231"/>
                    <a:pt x="562" y="387"/>
                    <a:pt x="829" y="562"/>
                  </a:cubicBezTo>
                  <a:lnTo>
                    <a:pt x="884" y="479"/>
                  </a:lnTo>
                  <a:cubicBezTo>
                    <a:pt x="608" y="304"/>
                    <a:pt x="332" y="139"/>
                    <a:pt x="46" y="1"/>
                  </a:cubicBezTo>
                  <a:close/>
                </a:path>
              </a:pathLst>
            </a:custGeom>
            <a:solidFill>
              <a:srgbClr val="142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5"/>
            <p:cNvSpPr/>
            <p:nvPr/>
          </p:nvSpPr>
          <p:spPr>
            <a:xfrm>
              <a:off x="4779251" y="2655534"/>
              <a:ext cx="47024" cy="35076"/>
            </a:xfrm>
            <a:custGeom>
              <a:avLst/>
              <a:gdLst/>
              <a:ahLst/>
              <a:cxnLst/>
              <a:rect l="l" t="t" r="r" b="b"/>
              <a:pathLst>
                <a:path w="673" h="502" extrusionOk="0">
                  <a:moveTo>
                    <a:pt x="338" y="0"/>
                  </a:moveTo>
                  <a:cubicBezTo>
                    <a:pt x="274" y="0"/>
                    <a:pt x="212" y="23"/>
                    <a:pt x="166" y="69"/>
                  </a:cubicBezTo>
                  <a:cubicBezTo>
                    <a:pt x="1" y="226"/>
                    <a:pt x="120" y="502"/>
                    <a:pt x="341" y="502"/>
                  </a:cubicBezTo>
                  <a:cubicBezTo>
                    <a:pt x="562" y="502"/>
                    <a:pt x="672" y="226"/>
                    <a:pt x="516" y="69"/>
                  </a:cubicBezTo>
                  <a:cubicBezTo>
                    <a:pt x="465" y="23"/>
                    <a:pt x="401" y="0"/>
                    <a:pt x="338" y="0"/>
                  </a:cubicBezTo>
                  <a:close/>
                </a:path>
              </a:pathLst>
            </a:custGeom>
            <a:solidFill>
              <a:srgbClr val="142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5"/>
            <p:cNvSpPr/>
            <p:nvPr/>
          </p:nvSpPr>
          <p:spPr>
            <a:xfrm>
              <a:off x="4810764" y="2572246"/>
              <a:ext cx="57924" cy="61138"/>
            </a:xfrm>
            <a:custGeom>
              <a:avLst/>
              <a:gdLst/>
              <a:ahLst/>
              <a:cxnLst/>
              <a:rect l="l" t="t" r="r" b="b"/>
              <a:pathLst>
                <a:path w="829" h="875" extrusionOk="0">
                  <a:moveTo>
                    <a:pt x="74" y="1"/>
                  </a:moveTo>
                  <a:lnTo>
                    <a:pt x="0" y="65"/>
                  </a:lnTo>
                  <a:lnTo>
                    <a:pt x="755" y="875"/>
                  </a:lnTo>
                  <a:lnTo>
                    <a:pt x="829" y="8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42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5"/>
            <p:cNvSpPr/>
            <p:nvPr/>
          </p:nvSpPr>
          <p:spPr>
            <a:xfrm rot="8100000">
              <a:off x="4650498" y="2449644"/>
              <a:ext cx="347450" cy="685629"/>
            </a:xfrm>
            <a:custGeom>
              <a:avLst/>
              <a:gdLst/>
              <a:ahLst/>
              <a:cxnLst/>
              <a:rect l="l" t="t" r="r" b="b"/>
              <a:pathLst>
                <a:path w="5477" h="9196" extrusionOk="0">
                  <a:moveTo>
                    <a:pt x="3133" y="0"/>
                  </a:moveTo>
                  <a:cubicBezTo>
                    <a:pt x="2974" y="0"/>
                    <a:pt x="2815" y="17"/>
                    <a:pt x="2660" y="53"/>
                  </a:cubicBezTo>
                  <a:cubicBezTo>
                    <a:pt x="2044" y="200"/>
                    <a:pt x="811" y="1406"/>
                    <a:pt x="507" y="1958"/>
                  </a:cubicBezTo>
                  <a:cubicBezTo>
                    <a:pt x="442" y="2087"/>
                    <a:pt x="378" y="2694"/>
                    <a:pt x="332" y="2832"/>
                  </a:cubicBezTo>
                  <a:cubicBezTo>
                    <a:pt x="231" y="3145"/>
                    <a:pt x="139" y="3458"/>
                    <a:pt x="65" y="3780"/>
                  </a:cubicBezTo>
                  <a:lnTo>
                    <a:pt x="105" y="3671"/>
                  </a:lnTo>
                  <a:lnTo>
                    <a:pt x="105" y="3671"/>
                  </a:lnTo>
                  <a:cubicBezTo>
                    <a:pt x="47" y="3858"/>
                    <a:pt x="21" y="4051"/>
                    <a:pt x="28" y="4250"/>
                  </a:cubicBezTo>
                  <a:cubicBezTo>
                    <a:pt x="1" y="5013"/>
                    <a:pt x="56" y="5786"/>
                    <a:pt x="222" y="6532"/>
                  </a:cubicBezTo>
                  <a:cubicBezTo>
                    <a:pt x="387" y="7286"/>
                    <a:pt x="737" y="7986"/>
                    <a:pt x="1252" y="8556"/>
                  </a:cubicBezTo>
                  <a:cubicBezTo>
                    <a:pt x="1409" y="8731"/>
                    <a:pt x="1593" y="8878"/>
                    <a:pt x="1795" y="8989"/>
                  </a:cubicBezTo>
                  <a:cubicBezTo>
                    <a:pt x="2053" y="9118"/>
                    <a:pt x="2338" y="9191"/>
                    <a:pt x="2623" y="9191"/>
                  </a:cubicBezTo>
                  <a:cubicBezTo>
                    <a:pt x="2679" y="9194"/>
                    <a:pt x="2735" y="9195"/>
                    <a:pt x="2791" y="9195"/>
                  </a:cubicBezTo>
                  <a:cubicBezTo>
                    <a:pt x="3763" y="9195"/>
                    <a:pt x="4778" y="8819"/>
                    <a:pt x="5439" y="8105"/>
                  </a:cubicBezTo>
                  <a:cubicBezTo>
                    <a:pt x="5476" y="8059"/>
                    <a:pt x="5209" y="6624"/>
                    <a:pt x="3406" y="6191"/>
                  </a:cubicBezTo>
                  <a:cubicBezTo>
                    <a:pt x="3120" y="6127"/>
                    <a:pt x="2807" y="6044"/>
                    <a:pt x="2633" y="5814"/>
                  </a:cubicBezTo>
                  <a:cubicBezTo>
                    <a:pt x="2384" y="5492"/>
                    <a:pt x="2467" y="5023"/>
                    <a:pt x="2633" y="4664"/>
                  </a:cubicBezTo>
                  <a:cubicBezTo>
                    <a:pt x="2734" y="4443"/>
                    <a:pt x="2863" y="4250"/>
                    <a:pt x="3019" y="4066"/>
                  </a:cubicBezTo>
                  <a:cubicBezTo>
                    <a:pt x="3240" y="3845"/>
                    <a:pt x="3479" y="3633"/>
                    <a:pt x="3728" y="3440"/>
                  </a:cubicBezTo>
                  <a:cubicBezTo>
                    <a:pt x="3995" y="3210"/>
                    <a:pt x="4234" y="2952"/>
                    <a:pt x="4464" y="2676"/>
                  </a:cubicBezTo>
                  <a:cubicBezTo>
                    <a:pt x="4676" y="2427"/>
                    <a:pt x="5182" y="1710"/>
                    <a:pt x="4924" y="1056"/>
                  </a:cubicBezTo>
                  <a:cubicBezTo>
                    <a:pt x="4878" y="927"/>
                    <a:pt x="4657" y="440"/>
                    <a:pt x="4528" y="375"/>
                  </a:cubicBezTo>
                  <a:cubicBezTo>
                    <a:pt x="4106" y="154"/>
                    <a:pt x="3616" y="0"/>
                    <a:pt x="3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5"/>
            <p:cNvSpPr/>
            <p:nvPr/>
          </p:nvSpPr>
          <p:spPr>
            <a:xfrm>
              <a:off x="3614756" y="2211983"/>
              <a:ext cx="469473" cy="780476"/>
            </a:xfrm>
            <a:custGeom>
              <a:avLst/>
              <a:gdLst/>
              <a:ahLst/>
              <a:cxnLst/>
              <a:rect l="l" t="t" r="r" b="b"/>
              <a:pathLst>
                <a:path w="6719" h="11170" extrusionOk="0">
                  <a:moveTo>
                    <a:pt x="2494" y="1"/>
                  </a:moveTo>
                  <a:cubicBezTo>
                    <a:pt x="2385" y="1"/>
                    <a:pt x="2267" y="33"/>
                    <a:pt x="2136" y="104"/>
                  </a:cubicBezTo>
                  <a:cubicBezTo>
                    <a:pt x="1" y="1255"/>
                    <a:pt x="2228" y="3546"/>
                    <a:pt x="2458" y="4816"/>
                  </a:cubicBezTo>
                  <a:cubicBezTo>
                    <a:pt x="2568" y="5433"/>
                    <a:pt x="2246" y="6031"/>
                    <a:pt x="2053" y="6629"/>
                  </a:cubicBezTo>
                  <a:cubicBezTo>
                    <a:pt x="1713" y="7697"/>
                    <a:pt x="1786" y="8847"/>
                    <a:pt x="2265" y="9850"/>
                  </a:cubicBezTo>
                  <a:cubicBezTo>
                    <a:pt x="2532" y="10420"/>
                    <a:pt x="2973" y="10954"/>
                    <a:pt x="3581" y="11120"/>
                  </a:cubicBezTo>
                  <a:cubicBezTo>
                    <a:pt x="3711" y="11154"/>
                    <a:pt x="3841" y="11169"/>
                    <a:pt x="3970" y="11169"/>
                  </a:cubicBezTo>
                  <a:cubicBezTo>
                    <a:pt x="4748" y="11169"/>
                    <a:pt x="5485" y="10599"/>
                    <a:pt x="6093" y="10062"/>
                  </a:cubicBezTo>
                  <a:cubicBezTo>
                    <a:pt x="6222" y="9960"/>
                    <a:pt x="6332" y="9831"/>
                    <a:pt x="6433" y="9693"/>
                  </a:cubicBezTo>
                  <a:cubicBezTo>
                    <a:pt x="6719" y="9215"/>
                    <a:pt x="6443" y="8598"/>
                    <a:pt x="6176" y="8101"/>
                  </a:cubicBezTo>
                  <a:cubicBezTo>
                    <a:pt x="5688" y="7200"/>
                    <a:pt x="5237" y="6141"/>
                    <a:pt x="5559" y="5166"/>
                  </a:cubicBezTo>
                  <a:cubicBezTo>
                    <a:pt x="5734" y="4660"/>
                    <a:pt x="6102" y="4117"/>
                    <a:pt x="5854" y="3647"/>
                  </a:cubicBezTo>
                  <a:cubicBezTo>
                    <a:pt x="5651" y="3261"/>
                    <a:pt x="5163" y="3169"/>
                    <a:pt x="4759" y="3003"/>
                  </a:cubicBezTo>
                  <a:cubicBezTo>
                    <a:pt x="3610" y="2516"/>
                    <a:pt x="3448" y="1"/>
                    <a:pt x="2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5"/>
            <p:cNvSpPr/>
            <p:nvPr/>
          </p:nvSpPr>
          <p:spPr>
            <a:xfrm>
              <a:off x="3812845" y="2405739"/>
              <a:ext cx="216116" cy="935593"/>
            </a:xfrm>
            <a:custGeom>
              <a:avLst/>
              <a:gdLst/>
              <a:ahLst/>
              <a:cxnLst/>
              <a:rect l="l" t="t" r="r" b="b"/>
              <a:pathLst>
                <a:path w="3093" h="13390" extrusionOk="0">
                  <a:moveTo>
                    <a:pt x="46" y="0"/>
                  </a:moveTo>
                  <a:lnTo>
                    <a:pt x="0" y="92"/>
                  </a:lnTo>
                  <a:cubicBezTo>
                    <a:pt x="1077" y="690"/>
                    <a:pt x="1362" y="2098"/>
                    <a:pt x="1482" y="3111"/>
                  </a:cubicBezTo>
                  <a:cubicBezTo>
                    <a:pt x="1601" y="4104"/>
                    <a:pt x="1657" y="5126"/>
                    <a:pt x="1712" y="6111"/>
                  </a:cubicBezTo>
                  <a:cubicBezTo>
                    <a:pt x="1832" y="8365"/>
                    <a:pt x="1960" y="10684"/>
                    <a:pt x="2825" y="12782"/>
                  </a:cubicBezTo>
                  <a:lnTo>
                    <a:pt x="2807" y="12801"/>
                  </a:lnTo>
                  <a:cubicBezTo>
                    <a:pt x="2816" y="12810"/>
                    <a:pt x="2835" y="12828"/>
                    <a:pt x="2844" y="12838"/>
                  </a:cubicBezTo>
                  <a:cubicBezTo>
                    <a:pt x="2890" y="12948"/>
                    <a:pt x="2936" y="13049"/>
                    <a:pt x="2991" y="13160"/>
                  </a:cubicBezTo>
                  <a:lnTo>
                    <a:pt x="3092" y="13390"/>
                  </a:lnTo>
                  <a:lnTo>
                    <a:pt x="3083" y="13123"/>
                  </a:lnTo>
                  <a:cubicBezTo>
                    <a:pt x="3074" y="12994"/>
                    <a:pt x="3019" y="12874"/>
                    <a:pt x="2936" y="12782"/>
                  </a:cubicBezTo>
                  <a:cubicBezTo>
                    <a:pt x="2062" y="10693"/>
                    <a:pt x="1933" y="8365"/>
                    <a:pt x="1813" y="6111"/>
                  </a:cubicBezTo>
                  <a:cubicBezTo>
                    <a:pt x="1749" y="5117"/>
                    <a:pt x="1693" y="4095"/>
                    <a:pt x="1583" y="3101"/>
                  </a:cubicBezTo>
                  <a:cubicBezTo>
                    <a:pt x="1454" y="2071"/>
                    <a:pt x="1160" y="626"/>
                    <a:pt x="46" y="0"/>
                  </a:cubicBezTo>
                  <a:close/>
                  <a:moveTo>
                    <a:pt x="3092" y="13390"/>
                  </a:moveTo>
                  <a:lnTo>
                    <a:pt x="3092" y="13390"/>
                  </a:lnTo>
                  <a:lnTo>
                    <a:pt x="3092" y="1339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5"/>
            <p:cNvSpPr/>
            <p:nvPr/>
          </p:nvSpPr>
          <p:spPr>
            <a:xfrm>
              <a:off x="5150903" y="2429496"/>
              <a:ext cx="365293" cy="881022"/>
            </a:xfrm>
            <a:custGeom>
              <a:avLst/>
              <a:gdLst/>
              <a:ahLst/>
              <a:cxnLst/>
              <a:rect l="l" t="t" r="r" b="b"/>
              <a:pathLst>
                <a:path w="5228" h="12609" extrusionOk="0">
                  <a:moveTo>
                    <a:pt x="5154" y="1"/>
                  </a:moveTo>
                  <a:cubicBezTo>
                    <a:pt x="3875" y="1399"/>
                    <a:pt x="2853" y="3010"/>
                    <a:pt x="2145" y="4768"/>
                  </a:cubicBezTo>
                  <a:cubicBezTo>
                    <a:pt x="1583" y="6157"/>
                    <a:pt x="1215" y="7620"/>
                    <a:pt x="875" y="9047"/>
                  </a:cubicBezTo>
                  <a:lnTo>
                    <a:pt x="1" y="12580"/>
                  </a:lnTo>
                  <a:lnTo>
                    <a:pt x="93" y="12608"/>
                  </a:lnTo>
                  <a:lnTo>
                    <a:pt x="967" y="9074"/>
                  </a:lnTo>
                  <a:cubicBezTo>
                    <a:pt x="1317" y="7648"/>
                    <a:pt x="1675" y="6185"/>
                    <a:pt x="2237" y="4804"/>
                  </a:cubicBezTo>
                  <a:cubicBezTo>
                    <a:pt x="2936" y="3065"/>
                    <a:pt x="3948" y="1455"/>
                    <a:pt x="5228" y="74"/>
                  </a:cubicBezTo>
                  <a:lnTo>
                    <a:pt x="51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5"/>
            <p:cNvSpPr/>
            <p:nvPr/>
          </p:nvSpPr>
          <p:spPr>
            <a:xfrm>
              <a:off x="5319366" y="2461009"/>
              <a:ext cx="67567" cy="151134"/>
            </a:xfrm>
            <a:custGeom>
              <a:avLst/>
              <a:gdLst/>
              <a:ahLst/>
              <a:cxnLst/>
              <a:rect l="l" t="t" r="r" b="b"/>
              <a:pathLst>
                <a:path w="967" h="2163" extrusionOk="0">
                  <a:moveTo>
                    <a:pt x="56" y="1"/>
                  </a:moveTo>
                  <a:cubicBezTo>
                    <a:pt x="37" y="691"/>
                    <a:pt x="1" y="1225"/>
                    <a:pt x="360" y="1869"/>
                  </a:cubicBezTo>
                  <a:cubicBezTo>
                    <a:pt x="396" y="1961"/>
                    <a:pt x="461" y="2044"/>
                    <a:pt x="544" y="2108"/>
                  </a:cubicBezTo>
                  <a:cubicBezTo>
                    <a:pt x="590" y="2144"/>
                    <a:pt x="644" y="2163"/>
                    <a:pt x="700" y="2163"/>
                  </a:cubicBezTo>
                  <a:cubicBezTo>
                    <a:pt x="744" y="2163"/>
                    <a:pt x="788" y="2151"/>
                    <a:pt x="829" y="2126"/>
                  </a:cubicBezTo>
                  <a:cubicBezTo>
                    <a:pt x="921" y="2053"/>
                    <a:pt x="967" y="1933"/>
                    <a:pt x="948" y="1813"/>
                  </a:cubicBezTo>
                  <a:cubicBezTo>
                    <a:pt x="939" y="1473"/>
                    <a:pt x="774" y="1151"/>
                    <a:pt x="590" y="856"/>
                  </a:cubicBezTo>
                  <a:cubicBezTo>
                    <a:pt x="406" y="571"/>
                    <a:pt x="212" y="304"/>
                    <a:pt x="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5"/>
            <p:cNvSpPr/>
            <p:nvPr/>
          </p:nvSpPr>
          <p:spPr>
            <a:xfrm>
              <a:off x="5258926" y="2577416"/>
              <a:ext cx="67567" cy="151134"/>
            </a:xfrm>
            <a:custGeom>
              <a:avLst/>
              <a:gdLst/>
              <a:ahLst/>
              <a:cxnLst/>
              <a:rect l="l" t="t" r="r" b="b"/>
              <a:pathLst>
                <a:path w="967" h="2163" extrusionOk="0">
                  <a:moveTo>
                    <a:pt x="47" y="0"/>
                  </a:moveTo>
                  <a:lnTo>
                    <a:pt x="47" y="0"/>
                  </a:lnTo>
                  <a:cubicBezTo>
                    <a:pt x="37" y="690"/>
                    <a:pt x="1" y="1224"/>
                    <a:pt x="359" y="1868"/>
                  </a:cubicBezTo>
                  <a:cubicBezTo>
                    <a:pt x="396" y="1960"/>
                    <a:pt x="461" y="2043"/>
                    <a:pt x="544" y="2108"/>
                  </a:cubicBezTo>
                  <a:cubicBezTo>
                    <a:pt x="590" y="2144"/>
                    <a:pt x="644" y="2162"/>
                    <a:pt x="700" y="2162"/>
                  </a:cubicBezTo>
                  <a:cubicBezTo>
                    <a:pt x="744" y="2162"/>
                    <a:pt x="788" y="2150"/>
                    <a:pt x="829" y="2126"/>
                  </a:cubicBezTo>
                  <a:cubicBezTo>
                    <a:pt x="921" y="2052"/>
                    <a:pt x="967" y="1933"/>
                    <a:pt x="948" y="1813"/>
                  </a:cubicBezTo>
                  <a:cubicBezTo>
                    <a:pt x="939" y="1473"/>
                    <a:pt x="774" y="1151"/>
                    <a:pt x="590" y="856"/>
                  </a:cubicBezTo>
                  <a:cubicBezTo>
                    <a:pt x="406" y="571"/>
                    <a:pt x="203" y="304"/>
                    <a:pt x="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5"/>
            <p:cNvSpPr/>
            <p:nvPr/>
          </p:nvSpPr>
          <p:spPr>
            <a:xfrm>
              <a:off x="5402933" y="2556594"/>
              <a:ext cx="143518" cy="54431"/>
            </a:xfrm>
            <a:custGeom>
              <a:avLst/>
              <a:gdLst/>
              <a:ahLst/>
              <a:cxnLst/>
              <a:rect l="l" t="t" r="r" b="b"/>
              <a:pathLst>
                <a:path w="2054" h="779" extrusionOk="0">
                  <a:moveTo>
                    <a:pt x="2053" y="261"/>
                  </a:moveTo>
                  <a:cubicBezTo>
                    <a:pt x="2052" y="262"/>
                    <a:pt x="2052" y="262"/>
                    <a:pt x="2051" y="262"/>
                  </a:cubicBezTo>
                  <a:lnTo>
                    <a:pt x="2051" y="262"/>
                  </a:lnTo>
                  <a:cubicBezTo>
                    <a:pt x="2052" y="262"/>
                    <a:pt x="2052" y="262"/>
                    <a:pt x="2053" y="261"/>
                  </a:cubicBezTo>
                  <a:close/>
                  <a:moveTo>
                    <a:pt x="595" y="0"/>
                  </a:moveTo>
                  <a:cubicBezTo>
                    <a:pt x="370" y="0"/>
                    <a:pt x="203" y="84"/>
                    <a:pt x="56" y="363"/>
                  </a:cubicBezTo>
                  <a:cubicBezTo>
                    <a:pt x="19" y="427"/>
                    <a:pt x="1" y="501"/>
                    <a:pt x="10" y="565"/>
                  </a:cubicBezTo>
                  <a:cubicBezTo>
                    <a:pt x="38" y="685"/>
                    <a:pt x="176" y="740"/>
                    <a:pt x="295" y="758"/>
                  </a:cubicBezTo>
                  <a:cubicBezTo>
                    <a:pt x="378" y="772"/>
                    <a:pt x="461" y="778"/>
                    <a:pt x="543" y="778"/>
                  </a:cubicBezTo>
                  <a:cubicBezTo>
                    <a:pt x="1071" y="778"/>
                    <a:pt x="1582" y="517"/>
                    <a:pt x="2051" y="262"/>
                  </a:cubicBezTo>
                  <a:lnTo>
                    <a:pt x="2051" y="262"/>
                  </a:lnTo>
                  <a:cubicBezTo>
                    <a:pt x="2036" y="270"/>
                    <a:pt x="2013" y="274"/>
                    <a:pt x="1982" y="274"/>
                  </a:cubicBezTo>
                  <a:cubicBezTo>
                    <a:pt x="1730" y="274"/>
                    <a:pt x="1009" y="47"/>
                    <a:pt x="829" y="22"/>
                  </a:cubicBezTo>
                  <a:cubicBezTo>
                    <a:pt x="745" y="9"/>
                    <a:pt x="667" y="0"/>
                    <a:pt x="5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5"/>
            <p:cNvSpPr/>
            <p:nvPr/>
          </p:nvSpPr>
          <p:spPr>
            <a:xfrm>
              <a:off x="5386234" y="2368427"/>
              <a:ext cx="60510" cy="158401"/>
            </a:xfrm>
            <a:custGeom>
              <a:avLst/>
              <a:gdLst/>
              <a:ahLst/>
              <a:cxnLst/>
              <a:rect l="l" t="t" r="r" b="b"/>
              <a:pathLst>
                <a:path w="866" h="2267" extrusionOk="0">
                  <a:moveTo>
                    <a:pt x="350" y="0"/>
                  </a:moveTo>
                  <a:cubicBezTo>
                    <a:pt x="249" y="681"/>
                    <a:pt x="1" y="1160"/>
                    <a:pt x="203" y="1878"/>
                  </a:cubicBezTo>
                  <a:cubicBezTo>
                    <a:pt x="255" y="2060"/>
                    <a:pt x="373" y="2267"/>
                    <a:pt x="548" y="2267"/>
                  </a:cubicBezTo>
                  <a:cubicBezTo>
                    <a:pt x="558" y="2267"/>
                    <a:pt x="569" y="2266"/>
                    <a:pt x="580" y="2264"/>
                  </a:cubicBezTo>
                  <a:cubicBezTo>
                    <a:pt x="700" y="2246"/>
                    <a:pt x="783" y="2163"/>
                    <a:pt x="820" y="2062"/>
                  </a:cubicBezTo>
                  <a:cubicBezTo>
                    <a:pt x="857" y="1951"/>
                    <a:pt x="866" y="1841"/>
                    <a:pt x="847" y="1730"/>
                  </a:cubicBezTo>
                  <a:cubicBezTo>
                    <a:pt x="783" y="1132"/>
                    <a:pt x="617" y="543"/>
                    <a:pt x="3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5"/>
            <p:cNvSpPr/>
            <p:nvPr/>
          </p:nvSpPr>
          <p:spPr>
            <a:xfrm>
              <a:off x="5215186" y="2977995"/>
              <a:ext cx="129334" cy="39548"/>
            </a:xfrm>
            <a:custGeom>
              <a:avLst/>
              <a:gdLst/>
              <a:ahLst/>
              <a:cxnLst/>
              <a:rect l="l" t="t" r="r" b="b"/>
              <a:pathLst>
                <a:path w="1851" h="566" extrusionOk="0">
                  <a:moveTo>
                    <a:pt x="1851" y="0"/>
                  </a:moveTo>
                  <a:lnTo>
                    <a:pt x="1851" y="0"/>
                  </a:lnTo>
                  <a:cubicBezTo>
                    <a:pt x="1473" y="28"/>
                    <a:pt x="1096" y="83"/>
                    <a:pt x="719" y="166"/>
                  </a:cubicBezTo>
                  <a:cubicBezTo>
                    <a:pt x="673" y="175"/>
                    <a:pt x="1" y="442"/>
                    <a:pt x="222" y="553"/>
                  </a:cubicBezTo>
                  <a:cubicBezTo>
                    <a:pt x="255" y="561"/>
                    <a:pt x="286" y="565"/>
                    <a:pt x="317" y="565"/>
                  </a:cubicBezTo>
                  <a:cubicBezTo>
                    <a:pt x="355" y="565"/>
                    <a:pt x="393" y="559"/>
                    <a:pt x="433" y="543"/>
                  </a:cubicBezTo>
                  <a:cubicBezTo>
                    <a:pt x="921" y="405"/>
                    <a:pt x="1390" y="221"/>
                    <a:pt x="18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5"/>
            <p:cNvSpPr/>
            <p:nvPr/>
          </p:nvSpPr>
          <p:spPr>
            <a:xfrm>
              <a:off x="5181158" y="2858373"/>
              <a:ext cx="60510" cy="102992"/>
            </a:xfrm>
            <a:custGeom>
              <a:avLst/>
              <a:gdLst/>
              <a:ahLst/>
              <a:cxnLst/>
              <a:rect l="l" t="t" r="r" b="b"/>
              <a:pathLst>
                <a:path w="866" h="1474" extrusionOk="0">
                  <a:moveTo>
                    <a:pt x="0" y="1"/>
                  </a:moveTo>
                  <a:cubicBezTo>
                    <a:pt x="120" y="139"/>
                    <a:pt x="74" y="544"/>
                    <a:pt x="166" y="728"/>
                  </a:cubicBezTo>
                  <a:cubicBezTo>
                    <a:pt x="276" y="976"/>
                    <a:pt x="433" y="1206"/>
                    <a:pt x="626" y="1400"/>
                  </a:cubicBezTo>
                  <a:cubicBezTo>
                    <a:pt x="663" y="1446"/>
                    <a:pt x="699" y="1464"/>
                    <a:pt x="755" y="1473"/>
                  </a:cubicBezTo>
                  <a:cubicBezTo>
                    <a:pt x="819" y="1464"/>
                    <a:pt x="865" y="1409"/>
                    <a:pt x="865" y="1344"/>
                  </a:cubicBezTo>
                  <a:cubicBezTo>
                    <a:pt x="865" y="1280"/>
                    <a:pt x="856" y="1215"/>
                    <a:pt x="819" y="1160"/>
                  </a:cubicBezTo>
                  <a:cubicBezTo>
                    <a:pt x="589" y="746"/>
                    <a:pt x="322" y="360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5"/>
            <p:cNvSpPr/>
            <p:nvPr/>
          </p:nvSpPr>
          <p:spPr>
            <a:xfrm>
              <a:off x="5211343" y="2731066"/>
              <a:ext cx="57924" cy="131081"/>
            </a:xfrm>
            <a:custGeom>
              <a:avLst/>
              <a:gdLst/>
              <a:ahLst/>
              <a:cxnLst/>
              <a:rect l="l" t="t" r="r" b="b"/>
              <a:pathLst>
                <a:path w="829" h="1876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57"/>
                    <a:pt x="129" y="912"/>
                    <a:pt x="175" y="1114"/>
                  </a:cubicBezTo>
                  <a:cubicBezTo>
                    <a:pt x="212" y="1335"/>
                    <a:pt x="295" y="1547"/>
                    <a:pt x="424" y="1731"/>
                  </a:cubicBezTo>
                  <a:cubicBezTo>
                    <a:pt x="470" y="1795"/>
                    <a:pt x="525" y="1841"/>
                    <a:pt x="599" y="1869"/>
                  </a:cubicBezTo>
                  <a:cubicBezTo>
                    <a:pt x="617" y="1873"/>
                    <a:pt x="635" y="1876"/>
                    <a:pt x="652" y="1876"/>
                  </a:cubicBezTo>
                  <a:cubicBezTo>
                    <a:pt x="707" y="1876"/>
                    <a:pt x="757" y="1853"/>
                    <a:pt x="792" y="1804"/>
                  </a:cubicBezTo>
                  <a:cubicBezTo>
                    <a:pt x="829" y="1721"/>
                    <a:pt x="820" y="1629"/>
                    <a:pt x="774" y="1556"/>
                  </a:cubicBezTo>
                  <a:cubicBezTo>
                    <a:pt x="617" y="1197"/>
                    <a:pt x="314" y="268"/>
                    <a:pt x="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5"/>
            <p:cNvSpPr/>
            <p:nvPr/>
          </p:nvSpPr>
          <p:spPr>
            <a:xfrm>
              <a:off x="5336065" y="2669368"/>
              <a:ext cx="98450" cy="34936"/>
            </a:xfrm>
            <a:custGeom>
              <a:avLst/>
              <a:gdLst/>
              <a:ahLst/>
              <a:cxnLst/>
              <a:rect l="l" t="t" r="r" b="b"/>
              <a:pathLst>
                <a:path w="1409" h="500" extrusionOk="0">
                  <a:moveTo>
                    <a:pt x="903" y="0"/>
                  </a:moveTo>
                  <a:cubicBezTo>
                    <a:pt x="682" y="9"/>
                    <a:pt x="470" y="55"/>
                    <a:pt x="268" y="120"/>
                  </a:cubicBezTo>
                  <a:cubicBezTo>
                    <a:pt x="194" y="138"/>
                    <a:pt x="121" y="175"/>
                    <a:pt x="65" y="239"/>
                  </a:cubicBezTo>
                  <a:cubicBezTo>
                    <a:pt x="1" y="304"/>
                    <a:pt x="1" y="396"/>
                    <a:pt x="65" y="460"/>
                  </a:cubicBezTo>
                  <a:cubicBezTo>
                    <a:pt x="96" y="483"/>
                    <a:pt x="138" y="500"/>
                    <a:pt x="183" y="500"/>
                  </a:cubicBezTo>
                  <a:cubicBezTo>
                    <a:pt x="193" y="500"/>
                    <a:pt x="203" y="499"/>
                    <a:pt x="213" y="497"/>
                  </a:cubicBezTo>
                  <a:cubicBezTo>
                    <a:pt x="323" y="488"/>
                    <a:pt x="424" y="470"/>
                    <a:pt x="525" y="433"/>
                  </a:cubicBezTo>
                  <a:cubicBezTo>
                    <a:pt x="829" y="331"/>
                    <a:pt x="1124" y="203"/>
                    <a:pt x="1409" y="37"/>
                  </a:cubicBezTo>
                  <a:lnTo>
                    <a:pt x="1409" y="37"/>
                  </a:lnTo>
                  <a:cubicBezTo>
                    <a:pt x="1396" y="44"/>
                    <a:pt x="1371" y="47"/>
                    <a:pt x="1339" y="47"/>
                  </a:cubicBezTo>
                  <a:cubicBezTo>
                    <a:pt x="1212" y="47"/>
                    <a:pt x="969" y="0"/>
                    <a:pt x="9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5"/>
            <p:cNvSpPr/>
            <p:nvPr/>
          </p:nvSpPr>
          <p:spPr>
            <a:xfrm>
              <a:off x="5296238" y="2759085"/>
              <a:ext cx="131221" cy="37242"/>
            </a:xfrm>
            <a:custGeom>
              <a:avLst/>
              <a:gdLst/>
              <a:ahLst/>
              <a:cxnLst/>
              <a:rect l="l" t="t" r="r" b="b"/>
              <a:pathLst>
                <a:path w="1878" h="533" extrusionOk="0">
                  <a:moveTo>
                    <a:pt x="1878" y="152"/>
                  </a:moveTo>
                  <a:cubicBezTo>
                    <a:pt x="1877" y="152"/>
                    <a:pt x="1876" y="153"/>
                    <a:pt x="1875" y="153"/>
                  </a:cubicBezTo>
                  <a:lnTo>
                    <a:pt x="1875" y="153"/>
                  </a:lnTo>
                  <a:cubicBezTo>
                    <a:pt x="1876" y="153"/>
                    <a:pt x="1877" y="152"/>
                    <a:pt x="1878" y="152"/>
                  </a:cubicBezTo>
                  <a:close/>
                  <a:moveTo>
                    <a:pt x="959" y="1"/>
                  </a:moveTo>
                  <a:cubicBezTo>
                    <a:pt x="771" y="1"/>
                    <a:pt x="584" y="19"/>
                    <a:pt x="396" y="51"/>
                  </a:cubicBezTo>
                  <a:cubicBezTo>
                    <a:pt x="295" y="60"/>
                    <a:pt x="194" y="97"/>
                    <a:pt x="102" y="161"/>
                  </a:cubicBezTo>
                  <a:cubicBezTo>
                    <a:pt x="19" y="235"/>
                    <a:pt x="0" y="354"/>
                    <a:pt x="56" y="446"/>
                  </a:cubicBezTo>
                  <a:cubicBezTo>
                    <a:pt x="111" y="501"/>
                    <a:pt x="175" y="529"/>
                    <a:pt x="249" y="529"/>
                  </a:cubicBezTo>
                  <a:cubicBezTo>
                    <a:pt x="283" y="531"/>
                    <a:pt x="318" y="533"/>
                    <a:pt x="352" y="533"/>
                  </a:cubicBezTo>
                  <a:cubicBezTo>
                    <a:pt x="456" y="533"/>
                    <a:pt x="559" y="522"/>
                    <a:pt x="663" y="501"/>
                  </a:cubicBezTo>
                  <a:cubicBezTo>
                    <a:pt x="1076" y="428"/>
                    <a:pt x="1480" y="309"/>
                    <a:pt x="1875" y="153"/>
                  </a:cubicBezTo>
                  <a:lnTo>
                    <a:pt x="1875" y="153"/>
                  </a:lnTo>
                  <a:cubicBezTo>
                    <a:pt x="1867" y="156"/>
                    <a:pt x="1856" y="157"/>
                    <a:pt x="1842" y="157"/>
                  </a:cubicBezTo>
                  <a:cubicBezTo>
                    <a:pt x="1707" y="157"/>
                    <a:pt x="1324" y="22"/>
                    <a:pt x="1224" y="14"/>
                  </a:cubicBezTo>
                  <a:cubicBezTo>
                    <a:pt x="1136" y="5"/>
                    <a:pt x="1047" y="1"/>
                    <a:pt x="9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5"/>
            <p:cNvSpPr/>
            <p:nvPr/>
          </p:nvSpPr>
          <p:spPr>
            <a:xfrm>
              <a:off x="5264725" y="2871300"/>
              <a:ext cx="131221" cy="36893"/>
            </a:xfrm>
            <a:custGeom>
              <a:avLst/>
              <a:gdLst/>
              <a:ahLst/>
              <a:cxnLst/>
              <a:rect l="l" t="t" r="r" b="b"/>
              <a:pathLst>
                <a:path w="1878" h="528" extrusionOk="0">
                  <a:moveTo>
                    <a:pt x="962" y="0"/>
                  </a:moveTo>
                  <a:cubicBezTo>
                    <a:pt x="773" y="0"/>
                    <a:pt x="585" y="14"/>
                    <a:pt x="396" y="46"/>
                  </a:cubicBezTo>
                  <a:cubicBezTo>
                    <a:pt x="295" y="55"/>
                    <a:pt x="194" y="92"/>
                    <a:pt x="102" y="156"/>
                  </a:cubicBezTo>
                  <a:cubicBezTo>
                    <a:pt x="19" y="230"/>
                    <a:pt x="0" y="349"/>
                    <a:pt x="56" y="451"/>
                  </a:cubicBezTo>
                  <a:cubicBezTo>
                    <a:pt x="111" y="497"/>
                    <a:pt x="175" y="524"/>
                    <a:pt x="249" y="524"/>
                  </a:cubicBezTo>
                  <a:cubicBezTo>
                    <a:pt x="283" y="527"/>
                    <a:pt x="318" y="528"/>
                    <a:pt x="352" y="528"/>
                  </a:cubicBezTo>
                  <a:cubicBezTo>
                    <a:pt x="456" y="528"/>
                    <a:pt x="559" y="517"/>
                    <a:pt x="663" y="497"/>
                  </a:cubicBezTo>
                  <a:cubicBezTo>
                    <a:pt x="1077" y="423"/>
                    <a:pt x="1482" y="303"/>
                    <a:pt x="1878" y="156"/>
                  </a:cubicBezTo>
                  <a:lnTo>
                    <a:pt x="1878" y="156"/>
                  </a:lnTo>
                  <a:cubicBezTo>
                    <a:pt x="1871" y="158"/>
                    <a:pt x="1861" y="159"/>
                    <a:pt x="1851" y="159"/>
                  </a:cubicBezTo>
                  <a:cubicBezTo>
                    <a:pt x="1718" y="159"/>
                    <a:pt x="1326" y="17"/>
                    <a:pt x="1224" y="9"/>
                  </a:cubicBezTo>
                  <a:cubicBezTo>
                    <a:pt x="1137" y="3"/>
                    <a:pt x="1050" y="0"/>
                    <a:pt x="9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5"/>
            <p:cNvSpPr/>
            <p:nvPr/>
          </p:nvSpPr>
          <p:spPr>
            <a:xfrm>
              <a:off x="3934353" y="1807351"/>
              <a:ext cx="480373" cy="1155971"/>
            </a:xfrm>
            <a:custGeom>
              <a:avLst/>
              <a:gdLst/>
              <a:ahLst/>
              <a:cxnLst/>
              <a:rect l="l" t="t" r="r" b="b"/>
              <a:pathLst>
                <a:path w="6875" h="16544" extrusionOk="0">
                  <a:moveTo>
                    <a:pt x="2827" y="1"/>
                  </a:moveTo>
                  <a:cubicBezTo>
                    <a:pt x="2602" y="1"/>
                    <a:pt x="2377" y="67"/>
                    <a:pt x="2181" y="190"/>
                  </a:cubicBezTo>
                  <a:cubicBezTo>
                    <a:pt x="1408" y="751"/>
                    <a:pt x="930" y="1690"/>
                    <a:pt x="728" y="2629"/>
                  </a:cubicBezTo>
                  <a:cubicBezTo>
                    <a:pt x="359" y="4395"/>
                    <a:pt x="1" y="6310"/>
                    <a:pt x="764" y="7948"/>
                  </a:cubicBezTo>
                  <a:cubicBezTo>
                    <a:pt x="1031" y="8537"/>
                    <a:pt x="1436" y="9052"/>
                    <a:pt x="1685" y="9650"/>
                  </a:cubicBezTo>
                  <a:cubicBezTo>
                    <a:pt x="2228" y="10920"/>
                    <a:pt x="2025" y="12365"/>
                    <a:pt x="2218" y="13727"/>
                  </a:cubicBezTo>
                  <a:cubicBezTo>
                    <a:pt x="2418" y="15072"/>
                    <a:pt x="3319" y="16543"/>
                    <a:pt x="4671" y="16543"/>
                  </a:cubicBezTo>
                  <a:cubicBezTo>
                    <a:pt x="4688" y="16543"/>
                    <a:pt x="4705" y="16543"/>
                    <a:pt x="4721" y="16543"/>
                  </a:cubicBezTo>
                  <a:cubicBezTo>
                    <a:pt x="5494" y="16515"/>
                    <a:pt x="6194" y="15963"/>
                    <a:pt x="6525" y="15273"/>
                  </a:cubicBezTo>
                  <a:cubicBezTo>
                    <a:pt x="6856" y="14583"/>
                    <a:pt x="6875" y="13754"/>
                    <a:pt x="6682" y="13009"/>
                  </a:cubicBezTo>
                  <a:cubicBezTo>
                    <a:pt x="6497" y="12254"/>
                    <a:pt x="6139" y="11564"/>
                    <a:pt x="5936" y="10819"/>
                  </a:cubicBezTo>
                  <a:cubicBezTo>
                    <a:pt x="5577" y="9512"/>
                    <a:pt x="5706" y="8122"/>
                    <a:pt x="5844" y="6779"/>
                  </a:cubicBezTo>
                  <a:cubicBezTo>
                    <a:pt x="5982" y="5426"/>
                    <a:pt x="6102" y="4037"/>
                    <a:pt x="5724" y="2739"/>
                  </a:cubicBezTo>
                  <a:cubicBezTo>
                    <a:pt x="5356" y="1432"/>
                    <a:pt x="4344" y="227"/>
                    <a:pt x="3010" y="15"/>
                  </a:cubicBezTo>
                  <a:cubicBezTo>
                    <a:pt x="2949" y="5"/>
                    <a:pt x="2888" y="1"/>
                    <a:pt x="28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5"/>
            <p:cNvSpPr/>
            <p:nvPr/>
          </p:nvSpPr>
          <p:spPr>
            <a:xfrm>
              <a:off x="4093173" y="1990347"/>
              <a:ext cx="191031" cy="1321429"/>
            </a:xfrm>
            <a:custGeom>
              <a:avLst/>
              <a:gdLst/>
              <a:ahLst/>
              <a:cxnLst/>
              <a:rect l="l" t="t" r="r" b="b"/>
              <a:pathLst>
                <a:path w="2734" h="18912" extrusionOk="0">
                  <a:moveTo>
                    <a:pt x="93" y="0"/>
                  </a:moveTo>
                  <a:lnTo>
                    <a:pt x="1" y="28"/>
                  </a:lnTo>
                  <a:cubicBezTo>
                    <a:pt x="1942" y="6120"/>
                    <a:pt x="2632" y="12543"/>
                    <a:pt x="2016" y="18902"/>
                  </a:cubicBezTo>
                  <a:lnTo>
                    <a:pt x="2117" y="18911"/>
                  </a:lnTo>
                  <a:cubicBezTo>
                    <a:pt x="2734" y="12534"/>
                    <a:pt x="2043" y="6102"/>
                    <a:pt x="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5"/>
            <p:cNvSpPr/>
            <p:nvPr/>
          </p:nvSpPr>
          <p:spPr>
            <a:xfrm>
              <a:off x="3594214" y="3293679"/>
              <a:ext cx="1870557" cy="229671"/>
            </a:xfrm>
            <a:custGeom>
              <a:avLst/>
              <a:gdLst/>
              <a:ahLst/>
              <a:cxnLst/>
              <a:rect l="l" t="t" r="r" b="b"/>
              <a:pathLst>
                <a:path w="26771" h="3287" extrusionOk="0">
                  <a:moveTo>
                    <a:pt x="2531" y="1"/>
                  </a:moveTo>
                  <a:lnTo>
                    <a:pt x="0" y="3286"/>
                  </a:lnTo>
                  <a:lnTo>
                    <a:pt x="26770" y="3286"/>
                  </a:lnTo>
                  <a:lnTo>
                    <a:pt x="2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5"/>
            <p:cNvSpPr/>
            <p:nvPr/>
          </p:nvSpPr>
          <p:spPr>
            <a:xfrm>
              <a:off x="4449383" y="2799122"/>
              <a:ext cx="292626" cy="387303"/>
            </a:xfrm>
            <a:custGeom>
              <a:avLst/>
              <a:gdLst/>
              <a:ahLst/>
              <a:cxnLst/>
              <a:rect l="l" t="t" r="r" b="b"/>
              <a:pathLst>
                <a:path w="4188" h="5543" extrusionOk="0">
                  <a:moveTo>
                    <a:pt x="1289" y="0"/>
                  </a:moveTo>
                  <a:cubicBezTo>
                    <a:pt x="1206" y="0"/>
                    <a:pt x="1123" y="7"/>
                    <a:pt x="1041" y="21"/>
                  </a:cubicBezTo>
                  <a:cubicBezTo>
                    <a:pt x="718" y="67"/>
                    <a:pt x="433" y="232"/>
                    <a:pt x="240" y="481"/>
                  </a:cubicBezTo>
                  <a:cubicBezTo>
                    <a:pt x="38" y="738"/>
                    <a:pt x="1" y="1079"/>
                    <a:pt x="139" y="1373"/>
                  </a:cubicBezTo>
                  <a:cubicBezTo>
                    <a:pt x="396" y="1879"/>
                    <a:pt x="1096" y="1916"/>
                    <a:pt x="1602" y="2183"/>
                  </a:cubicBezTo>
                  <a:cubicBezTo>
                    <a:pt x="1906" y="2358"/>
                    <a:pt x="2145" y="2625"/>
                    <a:pt x="2283" y="2956"/>
                  </a:cubicBezTo>
                  <a:cubicBezTo>
                    <a:pt x="2522" y="3554"/>
                    <a:pt x="2375" y="4272"/>
                    <a:pt x="2688" y="4833"/>
                  </a:cubicBezTo>
                  <a:cubicBezTo>
                    <a:pt x="2790" y="5016"/>
                    <a:pt x="3433" y="5542"/>
                    <a:pt x="3822" y="5542"/>
                  </a:cubicBezTo>
                  <a:cubicBezTo>
                    <a:pt x="3923" y="5542"/>
                    <a:pt x="4006" y="5507"/>
                    <a:pt x="4059" y="5422"/>
                  </a:cubicBezTo>
                  <a:cubicBezTo>
                    <a:pt x="4188" y="5220"/>
                    <a:pt x="3820" y="4999"/>
                    <a:pt x="3718" y="4879"/>
                  </a:cubicBezTo>
                  <a:cubicBezTo>
                    <a:pt x="3516" y="4622"/>
                    <a:pt x="3396" y="4318"/>
                    <a:pt x="3350" y="3996"/>
                  </a:cubicBezTo>
                  <a:cubicBezTo>
                    <a:pt x="3268" y="3453"/>
                    <a:pt x="3350" y="2901"/>
                    <a:pt x="3323" y="2349"/>
                  </a:cubicBezTo>
                  <a:cubicBezTo>
                    <a:pt x="3304" y="1732"/>
                    <a:pt x="3074" y="1134"/>
                    <a:pt x="2679" y="665"/>
                  </a:cubicBezTo>
                  <a:cubicBezTo>
                    <a:pt x="2329" y="267"/>
                    <a:pt x="1814" y="0"/>
                    <a:pt x="12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5"/>
            <p:cNvSpPr/>
            <p:nvPr/>
          </p:nvSpPr>
          <p:spPr>
            <a:xfrm>
              <a:off x="4868618" y="3088673"/>
              <a:ext cx="88179" cy="35355"/>
            </a:xfrm>
            <a:custGeom>
              <a:avLst/>
              <a:gdLst/>
              <a:ahLst/>
              <a:cxnLst/>
              <a:rect l="l" t="t" r="r" b="b"/>
              <a:pathLst>
                <a:path w="1262" h="506" extrusionOk="0">
                  <a:moveTo>
                    <a:pt x="652" y="1"/>
                  </a:moveTo>
                  <a:cubicBezTo>
                    <a:pt x="479" y="1"/>
                    <a:pt x="305" y="48"/>
                    <a:pt x="148" y="137"/>
                  </a:cubicBezTo>
                  <a:lnTo>
                    <a:pt x="1" y="395"/>
                  </a:lnTo>
                  <a:lnTo>
                    <a:pt x="1022" y="505"/>
                  </a:lnTo>
                  <a:lnTo>
                    <a:pt x="1261" y="211"/>
                  </a:lnTo>
                  <a:cubicBezTo>
                    <a:pt x="1105" y="119"/>
                    <a:pt x="949" y="54"/>
                    <a:pt x="774" y="8"/>
                  </a:cubicBezTo>
                  <a:cubicBezTo>
                    <a:pt x="734" y="3"/>
                    <a:pt x="693" y="1"/>
                    <a:pt x="652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5"/>
            <p:cNvSpPr/>
            <p:nvPr/>
          </p:nvSpPr>
          <p:spPr>
            <a:xfrm>
              <a:off x="4878889" y="3024251"/>
              <a:ext cx="115220" cy="79166"/>
            </a:xfrm>
            <a:custGeom>
              <a:avLst/>
              <a:gdLst/>
              <a:ahLst/>
              <a:cxnLst/>
              <a:rect l="l" t="t" r="r" b="b"/>
              <a:pathLst>
                <a:path w="1649" h="1133" extrusionOk="0">
                  <a:moveTo>
                    <a:pt x="599" y="1"/>
                  </a:moveTo>
                  <a:lnTo>
                    <a:pt x="1" y="1059"/>
                  </a:lnTo>
                  <a:cubicBezTo>
                    <a:pt x="158" y="970"/>
                    <a:pt x="332" y="923"/>
                    <a:pt x="505" y="923"/>
                  </a:cubicBezTo>
                  <a:cubicBezTo>
                    <a:pt x="546" y="923"/>
                    <a:pt x="587" y="925"/>
                    <a:pt x="627" y="930"/>
                  </a:cubicBezTo>
                  <a:cubicBezTo>
                    <a:pt x="802" y="976"/>
                    <a:pt x="958" y="1050"/>
                    <a:pt x="1114" y="1133"/>
                  </a:cubicBezTo>
                  <a:lnTo>
                    <a:pt x="1648" y="48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5"/>
            <p:cNvSpPr/>
            <p:nvPr/>
          </p:nvSpPr>
          <p:spPr>
            <a:xfrm>
              <a:off x="4897545" y="3009158"/>
              <a:ext cx="124163" cy="66588"/>
            </a:xfrm>
            <a:custGeom>
              <a:avLst/>
              <a:gdLst/>
              <a:ahLst/>
              <a:cxnLst/>
              <a:rect l="l" t="t" r="r" b="b"/>
              <a:pathLst>
                <a:path w="1777" h="953" extrusionOk="0">
                  <a:moveTo>
                    <a:pt x="391" y="0"/>
                  </a:moveTo>
                  <a:cubicBezTo>
                    <a:pt x="232" y="0"/>
                    <a:pt x="119" y="42"/>
                    <a:pt x="84" y="125"/>
                  </a:cubicBezTo>
                  <a:cubicBezTo>
                    <a:pt x="1" y="300"/>
                    <a:pt x="304" y="603"/>
                    <a:pt x="746" y="797"/>
                  </a:cubicBezTo>
                  <a:cubicBezTo>
                    <a:pt x="985" y="899"/>
                    <a:pt x="1217" y="953"/>
                    <a:pt x="1392" y="953"/>
                  </a:cubicBezTo>
                  <a:cubicBezTo>
                    <a:pt x="1548" y="953"/>
                    <a:pt x="1659" y="911"/>
                    <a:pt x="1694" y="824"/>
                  </a:cubicBezTo>
                  <a:cubicBezTo>
                    <a:pt x="1777" y="649"/>
                    <a:pt x="1473" y="346"/>
                    <a:pt x="1031" y="153"/>
                  </a:cubicBezTo>
                  <a:cubicBezTo>
                    <a:pt x="795" y="51"/>
                    <a:pt x="566" y="0"/>
                    <a:pt x="3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5"/>
            <p:cNvSpPr/>
            <p:nvPr/>
          </p:nvSpPr>
          <p:spPr>
            <a:xfrm>
              <a:off x="4799864" y="3096569"/>
              <a:ext cx="187119" cy="167624"/>
            </a:xfrm>
            <a:custGeom>
              <a:avLst/>
              <a:gdLst/>
              <a:ahLst/>
              <a:cxnLst/>
              <a:rect l="l" t="t" r="r" b="b"/>
              <a:pathLst>
                <a:path w="2678" h="2399" extrusionOk="0">
                  <a:moveTo>
                    <a:pt x="1483" y="0"/>
                  </a:moveTo>
                  <a:cubicBezTo>
                    <a:pt x="1259" y="0"/>
                    <a:pt x="1040" y="81"/>
                    <a:pt x="865" y="236"/>
                  </a:cubicBezTo>
                  <a:lnTo>
                    <a:pt x="0" y="1000"/>
                  </a:lnTo>
                  <a:lnTo>
                    <a:pt x="138" y="2049"/>
                  </a:lnTo>
                  <a:lnTo>
                    <a:pt x="819" y="2399"/>
                  </a:lnTo>
                  <a:cubicBezTo>
                    <a:pt x="819" y="2399"/>
                    <a:pt x="2466" y="1690"/>
                    <a:pt x="2678" y="945"/>
                  </a:cubicBezTo>
                  <a:cubicBezTo>
                    <a:pt x="2660" y="816"/>
                    <a:pt x="2604" y="696"/>
                    <a:pt x="2512" y="604"/>
                  </a:cubicBezTo>
                  <a:cubicBezTo>
                    <a:pt x="2310" y="346"/>
                    <a:pt x="2034" y="153"/>
                    <a:pt x="1730" y="33"/>
                  </a:cubicBezTo>
                  <a:cubicBezTo>
                    <a:pt x="1648" y="11"/>
                    <a:pt x="1565" y="0"/>
                    <a:pt x="14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5"/>
            <p:cNvSpPr/>
            <p:nvPr/>
          </p:nvSpPr>
          <p:spPr>
            <a:xfrm>
              <a:off x="4709798" y="3107259"/>
              <a:ext cx="174332" cy="173913"/>
            </a:xfrm>
            <a:custGeom>
              <a:avLst/>
              <a:gdLst/>
              <a:ahLst/>
              <a:cxnLst/>
              <a:rect l="l" t="t" r="r" b="b"/>
              <a:pathLst>
                <a:path w="2495" h="2489" extrusionOk="0">
                  <a:moveTo>
                    <a:pt x="1448" y="0"/>
                  </a:moveTo>
                  <a:cubicBezTo>
                    <a:pt x="1413" y="0"/>
                    <a:pt x="1378" y="3"/>
                    <a:pt x="1344" y="9"/>
                  </a:cubicBezTo>
                  <a:cubicBezTo>
                    <a:pt x="1050" y="18"/>
                    <a:pt x="774" y="74"/>
                    <a:pt x="507" y="184"/>
                  </a:cubicBezTo>
                  <a:cubicBezTo>
                    <a:pt x="240" y="313"/>
                    <a:pt x="28" y="552"/>
                    <a:pt x="10" y="838"/>
                  </a:cubicBezTo>
                  <a:cubicBezTo>
                    <a:pt x="1" y="1132"/>
                    <a:pt x="65" y="1325"/>
                    <a:pt x="268" y="1703"/>
                  </a:cubicBezTo>
                  <a:cubicBezTo>
                    <a:pt x="452" y="2043"/>
                    <a:pt x="857" y="2338"/>
                    <a:pt x="1436" y="2476"/>
                  </a:cubicBezTo>
                  <a:cubicBezTo>
                    <a:pt x="1473" y="2484"/>
                    <a:pt x="1517" y="2489"/>
                    <a:pt x="1565" y="2489"/>
                  </a:cubicBezTo>
                  <a:cubicBezTo>
                    <a:pt x="1915" y="2489"/>
                    <a:pt x="2494" y="2276"/>
                    <a:pt x="2292" y="2163"/>
                  </a:cubicBezTo>
                  <a:cubicBezTo>
                    <a:pt x="2007" y="2006"/>
                    <a:pt x="1850" y="1261"/>
                    <a:pt x="1878" y="976"/>
                  </a:cubicBezTo>
                  <a:cubicBezTo>
                    <a:pt x="1906" y="810"/>
                    <a:pt x="1924" y="635"/>
                    <a:pt x="1924" y="460"/>
                  </a:cubicBezTo>
                  <a:cubicBezTo>
                    <a:pt x="1915" y="276"/>
                    <a:pt x="1823" y="120"/>
                    <a:pt x="1666" y="37"/>
                  </a:cubicBezTo>
                  <a:cubicBezTo>
                    <a:pt x="1593" y="12"/>
                    <a:pt x="1519" y="0"/>
                    <a:pt x="14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5"/>
            <p:cNvSpPr/>
            <p:nvPr/>
          </p:nvSpPr>
          <p:spPr>
            <a:xfrm>
              <a:off x="4698898" y="3125216"/>
              <a:ext cx="30255" cy="63724"/>
            </a:xfrm>
            <a:custGeom>
              <a:avLst/>
              <a:gdLst/>
              <a:ahLst/>
              <a:cxnLst/>
              <a:rect l="l" t="t" r="r" b="b"/>
              <a:pathLst>
                <a:path w="433" h="912" extrusionOk="0">
                  <a:moveTo>
                    <a:pt x="249" y="1"/>
                  </a:moveTo>
                  <a:cubicBezTo>
                    <a:pt x="175" y="111"/>
                    <a:pt x="111" y="231"/>
                    <a:pt x="55" y="360"/>
                  </a:cubicBezTo>
                  <a:cubicBezTo>
                    <a:pt x="19" y="525"/>
                    <a:pt x="0" y="691"/>
                    <a:pt x="0" y="857"/>
                  </a:cubicBezTo>
                  <a:lnTo>
                    <a:pt x="175" y="912"/>
                  </a:lnTo>
                  <a:cubicBezTo>
                    <a:pt x="203" y="617"/>
                    <a:pt x="295" y="332"/>
                    <a:pt x="433" y="74"/>
                  </a:cubicBezTo>
                  <a:lnTo>
                    <a:pt x="2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5"/>
            <p:cNvSpPr/>
            <p:nvPr/>
          </p:nvSpPr>
          <p:spPr>
            <a:xfrm>
              <a:off x="4826206" y="3109425"/>
              <a:ext cx="37382" cy="30674"/>
            </a:xfrm>
            <a:custGeom>
              <a:avLst/>
              <a:gdLst/>
              <a:ahLst/>
              <a:cxnLst/>
              <a:rect l="l" t="t" r="r" b="b"/>
              <a:pathLst>
                <a:path w="535" h="439" extrusionOk="0">
                  <a:moveTo>
                    <a:pt x="215" y="0"/>
                  </a:moveTo>
                  <a:cubicBezTo>
                    <a:pt x="95" y="0"/>
                    <a:pt x="0" y="69"/>
                    <a:pt x="0" y="172"/>
                  </a:cubicBezTo>
                  <a:cubicBezTo>
                    <a:pt x="19" y="310"/>
                    <a:pt x="120" y="420"/>
                    <a:pt x="258" y="429"/>
                  </a:cubicBezTo>
                  <a:cubicBezTo>
                    <a:pt x="284" y="436"/>
                    <a:pt x="309" y="439"/>
                    <a:pt x="333" y="439"/>
                  </a:cubicBezTo>
                  <a:cubicBezTo>
                    <a:pt x="447" y="439"/>
                    <a:pt x="534" y="371"/>
                    <a:pt x="534" y="273"/>
                  </a:cubicBezTo>
                  <a:cubicBezTo>
                    <a:pt x="516" y="135"/>
                    <a:pt x="414" y="24"/>
                    <a:pt x="276" y="6"/>
                  </a:cubicBezTo>
                  <a:cubicBezTo>
                    <a:pt x="256" y="2"/>
                    <a:pt x="235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5"/>
            <p:cNvSpPr/>
            <p:nvPr/>
          </p:nvSpPr>
          <p:spPr>
            <a:xfrm>
              <a:off x="4821664" y="3146458"/>
              <a:ext cx="60510" cy="116477"/>
            </a:xfrm>
            <a:custGeom>
              <a:avLst/>
              <a:gdLst/>
              <a:ahLst/>
              <a:cxnLst/>
              <a:rect l="l" t="t" r="r" b="b"/>
              <a:pathLst>
                <a:path w="866" h="1667" extrusionOk="0">
                  <a:moveTo>
                    <a:pt x="47" y="0"/>
                  </a:moveTo>
                  <a:lnTo>
                    <a:pt x="47" y="0"/>
                  </a:lnTo>
                  <a:cubicBezTo>
                    <a:pt x="19" y="341"/>
                    <a:pt x="1" y="700"/>
                    <a:pt x="121" y="1013"/>
                  </a:cubicBezTo>
                  <a:cubicBezTo>
                    <a:pt x="213" y="1261"/>
                    <a:pt x="470" y="1638"/>
                    <a:pt x="746" y="1666"/>
                  </a:cubicBezTo>
                  <a:cubicBezTo>
                    <a:pt x="866" y="1390"/>
                    <a:pt x="700" y="976"/>
                    <a:pt x="571" y="737"/>
                  </a:cubicBezTo>
                  <a:cubicBezTo>
                    <a:pt x="424" y="470"/>
                    <a:pt x="249" y="221"/>
                    <a:pt x="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5"/>
            <p:cNvSpPr/>
            <p:nvPr/>
          </p:nvSpPr>
          <p:spPr>
            <a:xfrm>
              <a:off x="4428212" y="2512644"/>
              <a:ext cx="312540" cy="277953"/>
            </a:xfrm>
            <a:custGeom>
              <a:avLst/>
              <a:gdLst/>
              <a:ahLst/>
              <a:cxnLst/>
              <a:rect l="l" t="t" r="r" b="b"/>
              <a:pathLst>
                <a:path w="4473" h="3978" extrusionOk="0">
                  <a:moveTo>
                    <a:pt x="3510" y="0"/>
                  </a:moveTo>
                  <a:cubicBezTo>
                    <a:pt x="3352" y="0"/>
                    <a:pt x="3194" y="16"/>
                    <a:pt x="3046" y="44"/>
                  </a:cubicBezTo>
                  <a:cubicBezTo>
                    <a:pt x="2706" y="136"/>
                    <a:pt x="2383" y="283"/>
                    <a:pt x="2098" y="486"/>
                  </a:cubicBezTo>
                  <a:cubicBezTo>
                    <a:pt x="1592" y="817"/>
                    <a:pt x="1095" y="1203"/>
                    <a:pt x="755" y="1700"/>
                  </a:cubicBezTo>
                  <a:cubicBezTo>
                    <a:pt x="423" y="2188"/>
                    <a:pt x="0" y="3163"/>
                    <a:pt x="598" y="3578"/>
                  </a:cubicBezTo>
                  <a:cubicBezTo>
                    <a:pt x="977" y="3841"/>
                    <a:pt x="1521" y="3977"/>
                    <a:pt x="2042" y="3977"/>
                  </a:cubicBezTo>
                  <a:cubicBezTo>
                    <a:pt x="2393" y="3977"/>
                    <a:pt x="2735" y="3915"/>
                    <a:pt x="3009" y="3789"/>
                  </a:cubicBezTo>
                  <a:cubicBezTo>
                    <a:pt x="3561" y="3532"/>
                    <a:pt x="3819" y="3283"/>
                    <a:pt x="4178" y="2795"/>
                  </a:cubicBezTo>
                  <a:cubicBezTo>
                    <a:pt x="4261" y="2703"/>
                    <a:pt x="4472" y="265"/>
                    <a:pt x="4353" y="191"/>
                  </a:cubicBezTo>
                  <a:cubicBezTo>
                    <a:pt x="4122" y="58"/>
                    <a:pt x="3816" y="0"/>
                    <a:pt x="35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5"/>
            <p:cNvSpPr/>
            <p:nvPr/>
          </p:nvSpPr>
          <p:spPr>
            <a:xfrm>
              <a:off x="4922071" y="2945574"/>
              <a:ext cx="198019" cy="454940"/>
            </a:xfrm>
            <a:custGeom>
              <a:avLst/>
              <a:gdLst/>
              <a:ahLst/>
              <a:cxnLst/>
              <a:rect l="l" t="t" r="r" b="b"/>
              <a:pathLst>
                <a:path w="2834" h="6511" extrusionOk="0">
                  <a:moveTo>
                    <a:pt x="1642" y="1"/>
                  </a:moveTo>
                  <a:cubicBezTo>
                    <a:pt x="1115" y="1"/>
                    <a:pt x="1" y="354"/>
                    <a:pt x="73" y="593"/>
                  </a:cubicBezTo>
                  <a:cubicBezTo>
                    <a:pt x="515" y="2084"/>
                    <a:pt x="1214" y="4155"/>
                    <a:pt x="1325" y="4744"/>
                  </a:cubicBezTo>
                  <a:cubicBezTo>
                    <a:pt x="1453" y="5379"/>
                    <a:pt x="1656" y="6087"/>
                    <a:pt x="2208" y="6437"/>
                  </a:cubicBezTo>
                  <a:cubicBezTo>
                    <a:pt x="2263" y="6483"/>
                    <a:pt x="2337" y="6510"/>
                    <a:pt x="2411" y="6510"/>
                  </a:cubicBezTo>
                  <a:cubicBezTo>
                    <a:pt x="2558" y="6501"/>
                    <a:pt x="2641" y="6336"/>
                    <a:pt x="2677" y="6188"/>
                  </a:cubicBezTo>
                  <a:cubicBezTo>
                    <a:pt x="2834" y="5572"/>
                    <a:pt x="2760" y="4918"/>
                    <a:pt x="2677" y="4283"/>
                  </a:cubicBezTo>
                  <a:cubicBezTo>
                    <a:pt x="2631" y="3934"/>
                    <a:pt x="2585" y="3593"/>
                    <a:pt x="2512" y="3253"/>
                  </a:cubicBezTo>
                  <a:cubicBezTo>
                    <a:pt x="2438" y="2894"/>
                    <a:pt x="2199" y="842"/>
                    <a:pt x="1904" y="87"/>
                  </a:cubicBezTo>
                  <a:cubicBezTo>
                    <a:pt x="1883" y="26"/>
                    <a:pt x="1784" y="1"/>
                    <a:pt x="1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5"/>
            <p:cNvSpPr/>
            <p:nvPr/>
          </p:nvSpPr>
          <p:spPr>
            <a:xfrm>
              <a:off x="4756752" y="3314920"/>
              <a:ext cx="358865" cy="104669"/>
            </a:xfrm>
            <a:custGeom>
              <a:avLst/>
              <a:gdLst/>
              <a:ahLst/>
              <a:cxnLst/>
              <a:rect l="l" t="t" r="r" b="b"/>
              <a:pathLst>
                <a:path w="5136" h="1498" extrusionOk="0">
                  <a:moveTo>
                    <a:pt x="5126" y="0"/>
                  </a:moveTo>
                  <a:lnTo>
                    <a:pt x="4059" y="415"/>
                  </a:lnTo>
                  <a:cubicBezTo>
                    <a:pt x="3785" y="392"/>
                    <a:pt x="3532" y="383"/>
                    <a:pt x="3290" y="383"/>
                  </a:cubicBezTo>
                  <a:cubicBezTo>
                    <a:pt x="2530" y="383"/>
                    <a:pt x="1876" y="480"/>
                    <a:pt x="1031" y="599"/>
                  </a:cubicBezTo>
                  <a:lnTo>
                    <a:pt x="83" y="783"/>
                  </a:lnTo>
                  <a:lnTo>
                    <a:pt x="0" y="1188"/>
                  </a:lnTo>
                  <a:lnTo>
                    <a:pt x="1096" y="1316"/>
                  </a:lnTo>
                  <a:cubicBezTo>
                    <a:pt x="1877" y="1438"/>
                    <a:pt x="2663" y="1497"/>
                    <a:pt x="3450" y="1497"/>
                  </a:cubicBezTo>
                  <a:cubicBezTo>
                    <a:pt x="3794" y="1497"/>
                    <a:pt x="4138" y="1486"/>
                    <a:pt x="4482" y="1464"/>
                  </a:cubicBezTo>
                  <a:cubicBezTo>
                    <a:pt x="4804" y="1445"/>
                    <a:pt x="5025" y="1234"/>
                    <a:pt x="5135" y="746"/>
                  </a:cubicBezTo>
                  <a:lnTo>
                    <a:pt x="51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5"/>
            <p:cNvSpPr/>
            <p:nvPr/>
          </p:nvSpPr>
          <p:spPr>
            <a:xfrm>
              <a:off x="4601146" y="3366766"/>
              <a:ext cx="187188" cy="63933"/>
            </a:xfrm>
            <a:custGeom>
              <a:avLst/>
              <a:gdLst/>
              <a:ahLst/>
              <a:cxnLst/>
              <a:rect l="l" t="t" r="r" b="b"/>
              <a:pathLst>
                <a:path w="2679" h="915" extrusionOk="0">
                  <a:moveTo>
                    <a:pt x="2242" y="0"/>
                  </a:moveTo>
                  <a:cubicBezTo>
                    <a:pt x="1852" y="0"/>
                    <a:pt x="1287" y="108"/>
                    <a:pt x="1178" y="133"/>
                  </a:cubicBezTo>
                  <a:cubicBezTo>
                    <a:pt x="1040" y="170"/>
                    <a:pt x="902" y="225"/>
                    <a:pt x="773" y="298"/>
                  </a:cubicBezTo>
                  <a:lnTo>
                    <a:pt x="92" y="630"/>
                  </a:lnTo>
                  <a:cubicBezTo>
                    <a:pt x="46" y="657"/>
                    <a:pt x="0" y="712"/>
                    <a:pt x="37" y="749"/>
                  </a:cubicBezTo>
                  <a:cubicBezTo>
                    <a:pt x="255" y="717"/>
                    <a:pt x="465" y="650"/>
                    <a:pt x="657" y="534"/>
                  </a:cubicBezTo>
                  <a:lnTo>
                    <a:pt x="657" y="534"/>
                  </a:lnTo>
                  <a:cubicBezTo>
                    <a:pt x="496" y="636"/>
                    <a:pt x="289" y="757"/>
                    <a:pt x="148" y="851"/>
                  </a:cubicBezTo>
                  <a:cubicBezTo>
                    <a:pt x="160" y="875"/>
                    <a:pt x="189" y="886"/>
                    <a:pt x="228" y="886"/>
                  </a:cubicBezTo>
                  <a:cubicBezTo>
                    <a:pt x="359" y="886"/>
                    <a:pt x="601" y="771"/>
                    <a:pt x="715" y="686"/>
                  </a:cubicBezTo>
                  <a:lnTo>
                    <a:pt x="715" y="686"/>
                  </a:lnTo>
                  <a:cubicBezTo>
                    <a:pt x="644" y="742"/>
                    <a:pt x="567" y="826"/>
                    <a:pt x="507" y="878"/>
                  </a:cubicBezTo>
                  <a:cubicBezTo>
                    <a:pt x="526" y="904"/>
                    <a:pt x="555" y="915"/>
                    <a:pt x="589" y="915"/>
                  </a:cubicBezTo>
                  <a:cubicBezTo>
                    <a:pt x="699" y="915"/>
                    <a:pt x="866" y="799"/>
                    <a:pt x="977" y="713"/>
                  </a:cubicBezTo>
                  <a:lnTo>
                    <a:pt x="977" y="713"/>
                  </a:lnTo>
                  <a:cubicBezTo>
                    <a:pt x="918" y="762"/>
                    <a:pt x="867" y="817"/>
                    <a:pt x="829" y="878"/>
                  </a:cubicBezTo>
                  <a:cubicBezTo>
                    <a:pt x="847" y="881"/>
                    <a:pt x="865" y="882"/>
                    <a:pt x="882" y="882"/>
                  </a:cubicBezTo>
                  <a:cubicBezTo>
                    <a:pt x="1035" y="882"/>
                    <a:pt x="1136" y="777"/>
                    <a:pt x="1252" y="694"/>
                  </a:cubicBezTo>
                  <a:cubicBezTo>
                    <a:pt x="1289" y="666"/>
                    <a:pt x="1335" y="648"/>
                    <a:pt x="1372" y="630"/>
                  </a:cubicBezTo>
                  <a:cubicBezTo>
                    <a:pt x="1427" y="611"/>
                    <a:pt x="1482" y="611"/>
                    <a:pt x="1528" y="611"/>
                  </a:cubicBezTo>
                  <a:lnTo>
                    <a:pt x="1832" y="630"/>
                  </a:lnTo>
                  <a:cubicBezTo>
                    <a:pt x="1876" y="634"/>
                    <a:pt x="1922" y="636"/>
                    <a:pt x="1967" y="636"/>
                  </a:cubicBezTo>
                  <a:cubicBezTo>
                    <a:pt x="2109" y="636"/>
                    <a:pt x="2251" y="614"/>
                    <a:pt x="2384" y="565"/>
                  </a:cubicBezTo>
                  <a:cubicBezTo>
                    <a:pt x="2550" y="482"/>
                    <a:pt x="2678" y="298"/>
                    <a:pt x="2623" y="114"/>
                  </a:cubicBezTo>
                  <a:cubicBezTo>
                    <a:pt x="2601" y="29"/>
                    <a:pt x="2445" y="0"/>
                    <a:pt x="22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5"/>
            <p:cNvSpPr/>
            <p:nvPr/>
          </p:nvSpPr>
          <p:spPr>
            <a:xfrm>
              <a:off x="4772462" y="2698225"/>
              <a:ext cx="348737" cy="383446"/>
            </a:xfrm>
            <a:custGeom>
              <a:avLst/>
              <a:gdLst/>
              <a:ahLst/>
              <a:cxnLst/>
              <a:rect l="l" t="t" r="r" b="b"/>
              <a:pathLst>
                <a:path w="4143" h="4887" extrusionOk="0">
                  <a:moveTo>
                    <a:pt x="2587" y="0"/>
                  </a:moveTo>
                  <a:lnTo>
                    <a:pt x="2587" y="0"/>
                  </a:lnTo>
                  <a:cubicBezTo>
                    <a:pt x="2587" y="0"/>
                    <a:pt x="2587" y="0"/>
                    <a:pt x="2587" y="0"/>
                  </a:cubicBezTo>
                  <a:lnTo>
                    <a:pt x="2587" y="0"/>
                  </a:lnTo>
                  <a:cubicBezTo>
                    <a:pt x="2587" y="0"/>
                    <a:pt x="2587" y="0"/>
                    <a:pt x="2587" y="0"/>
                  </a:cubicBezTo>
                  <a:close/>
                  <a:moveTo>
                    <a:pt x="2587" y="0"/>
                  </a:moveTo>
                  <a:cubicBezTo>
                    <a:pt x="2609" y="48"/>
                    <a:pt x="292" y="1077"/>
                    <a:pt x="11" y="1077"/>
                  </a:cubicBezTo>
                  <a:cubicBezTo>
                    <a:pt x="7" y="1077"/>
                    <a:pt x="4" y="1077"/>
                    <a:pt x="1" y="1077"/>
                  </a:cubicBezTo>
                  <a:lnTo>
                    <a:pt x="1" y="1077"/>
                  </a:lnTo>
                  <a:cubicBezTo>
                    <a:pt x="470" y="2080"/>
                    <a:pt x="571" y="2549"/>
                    <a:pt x="967" y="3773"/>
                  </a:cubicBezTo>
                  <a:cubicBezTo>
                    <a:pt x="986" y="3819"/>
                    <a:pt x="1087" y="4270"/>
                    <a:pt x="1105" y="4307"/>
                  </a:cubicBezTo>
                  <a:cubicBezTo>
                    <a:pt x="1326" y="4712"/>
                    <a:pt x="1759" y="4693"/>
                    <a:pt x="1869" y="4887"/>
                  </a:cubicBezTo>
                  <a:cubicBezTo>
                    <a:pt x="1510" y="3773"/>
                    <a:pt x="1602" y="3442"/>
                    <a:pt x="1897" y="3120"/>
                  </a:cubicBezTo>
                  <a:cubicBezTo>
                    <a:pt x="2043" y="2957"/>
                    <a:pt x="2205" y="2892"/>
                    <a:pt x="2368" y="2892"/>
                  </a:cubicBezTo>
                  <a:cubicBezTo>
                    <a:pt x="2870" y="2892"/>
                    <a:pt x="3382" y="3511"/>
                    <a:pt x="3479" y="3810"/>
                  </a:cubicBezTo>
                  <a:cubicBezTo>
                    <a:pt x="3949" y="3055"/>
                    <a:pt x="4059" y="2696"/>
                    <a:pt x="4087" y="2301"/>
                  </a:cubicBezTo>
                  <a:cubicBezTo>
                    <a:pt x="4142" y="1721"/>
                    <a:pt x="3627" y="1224"/>
                    <a:pt x="3056" y="1150"/>
                  </a:cubicBezTo>
                  <a:cubicBezTo>
                    <a:pt x="2937" y="755"/>
                    <a:pt x="2780" y="368"/>
                    <a:pt x="25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5"/>
            <p:cNvSpPr/>
            <p:nvPr/>
          </p:nvSpPr>
          <p:spPr>
            <a:xfrm rot="6875799">
              <a:off x="4176482" y="3306359"/>
              <a:ext cx="212887" cy="132539"/>
            </a:xfrm>
            <a:custGeom>
              <a:avLst/>
              <a:gdLst/>
              <a:ahLst/>
              <a:cxnLst/>
              <a:rect l="l" t="t" r="r" b="b"/>
              <a:pathLst>
                <a:path w="3047" h="1897" extrusionOk="0">
                  <a:moveTo>
                    <a:pt x="917" y="0"/>
                  </a:moveTo>
                  <a:cubicBezTo>
                    <a:pt x="626" y="0"/>
                    <a:pt x="102" y="415"/>
                    <a:pt x="102" y="415"/>
                  </a:cubicBezTo>
                  <a:lnTo>
                    <a:pt x="1" y="985"/>
                  </a:lnTo>
                  <a:cubicBezTo>
                    <a:pt x="1" y="985"/>
                    <a:pt x="774" y="1307"/>
                    <a:pt x="1077" y="1326"/>
                  </a:cubicBezTo>
                  <a:cubicBezTo>
                    <a:pt x="1372" y="1344"/>
                    <a:pt x="1620" y="1418"/>
                    <a:pt x="1924" y="1454"/>
                  </a:cubicBezTo>
                  <a:cubicBezTo>
                    <a:pt x="2237" y="1473"/>
                    <a:pt x="2531" y="1602"/>
                    <a:pt x="2761" y="1813"/>
                  </a:cubicBezTo>
                  <a:cubicBezTo>
                    <a:pt x="2798" y="1850"/>
                    <a:pt x="2844" y="1896"/>
                    <a:pt x="2899" y="1896"/>
                  </a:cubicBezTo>
                  <a:cubicBezTo>
                    <a:pt x="2945" y="1887"/>
                    <a:pt x="2982" y="1850"/>
                    <a:pt x="3001" y="1804"/>
                  </a:cubicBezTo>
                  <a:cubicBezTo>
                    <a:pt x="3019" y="1749"/>
                    <a:pt x="3019" y="1694"/>
                    <a:pt x="3010" y="1639"/>
                  </a:cubicBezTo>
                  <a:cubicBezTo>
                    <a:pt x="3047" y="1602"/>
                    <a:pt x="3047" y="1280"/>
                    <a:pt x="2945" y="1050"/>
                  </a:cubicBezTo>
                  <a:cubicBezTo>
                    <a:pt x="2887" y="915"/>
                    <a:pt x="2706" y="674"/>
                    <a:pt x="2270" y="674"/>
                  </a:cubicBezTo>
                  <a:cubicBezTo>
                    <a:pt x="2228" y="674"/>
                    <a:pt x="2183" y="677"/>
                    <a:pt x="2136" y="681"/>
                  </a:cubicBezTo>
                  <a:cubicBezTo>
                    <a:pt x="2052" y="691"/>
                    <a:pt x="1969" y="696"/>
                    <a:pt x="1889" y="696"/>
                  </a:cubicBezTo>
                  <a:cubicBezTo>
                    <a:pt x="1658" y="696"/>
                    <a:pt x="1449" y="658"/>
                    <a:pt x="1326" y="589"/>
                  </a:cubicBezTo>
                  <a:cubicBezTo>
                    <a:pt x="1160" y="488"/>
                    <a:pt x="1289" y="111"/>
                    <a:pt x="985" y="10"/>
                  </a:cubicBezTo>
                  <a:cubicBezTo>
                    <a:pt x="964" y="3"/>
                    <a:pt x="941" y="0"/>
                    <a:pt x="9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5"/>
            <p:cNvSpPr/>
            <p:nvPr/>
          </p:nvSpPr>
          <p:spPr>
            <a:xfrm rot="7476425">
              <a:off x="4022739" y="3310744"/>
              <a:ext cx="218055" cy="140502"/>
            </a:xfrm>
            <a:custGeom>
              <a:avLst/>
              <a:gdLst/>
              <a:ahLst/>
              <a:cxnLst/>
              <a:rect l="l" t="t" r="r" b="b"/>
              <a:pathLst>
                <a:path w="3121" h="2011" extrusionOk="0">
                  <a:moveTo>
                    <a:pt x="960" y="0"/>
                  </a:moveTo>
                  <a:cubicBezTo>
                    <a:pt x="662" y="0"/>
                    <a:pt x="120" y="389"/>
                    <a:pt x="120" y="389"/>
                  </a:cubicBezTo>
                  <a:lnTo>
                    <a:pt x="0" y="988"/>
                  </a:lnTo>
                  <a:cubicBezTo>
                    <a:pt x="0" y="988"/>
                    <a:pt x="783" y="1337"/>
                    <a:pt x="1086" y="1365"/>
                  </a:cubicBezTo>
                  <a:cubicBezTo>
                    <a:pt x="1390" y="1393"/>
                    <a:pt x="1639" y="1485"/>
                    <a:pt x="1951" y="1531"/>
                  </a:cubicBezTo>
                  <a:cubicBezTo>
                    <a:pt x="2273" y="1558"/>
                    <a:pt x="2577" y="1696"/>
                    <a:pt x="2798" y="1926"/>
                  </a:cubicBezTo>
                  <a:cubicBezTo>
                    <a:pt x="2841" y="1960"/>
                    <a:pt x="2875" y="2010"/>
                    <a:pt x="2931" y="2010"/>
                  </a:cubicBezTo>
                  <a:cubicBezTo>
                    <a:pt x="2936" y="2010"/>
                    <a:pt x="2940" y="2010"/>
                    <a:pt x="2945" y="2009"/>
                  </a:cubicBezTo>
                  <a:cubicBezTo>
                    <a:pt x="2991" y="2000"/>
                    <a:pt x="3028" y="1972"/>
                    <a:pt x="3046" y="1926"/>
                  </a:cubicBezTo>
                  <a:cubicBezTo>
                    <a:pt x="3065" y="1871"/>
                    <a:pt x="3074" y="1807"/>
                    <a:pt x="3065" y="1751"/>
                  </a:cubicBezTo>
                  <a:cubicBezTo>
                    <a:pt x="3102" y="1705"/>
                    <a:pt x="3120" y="1383"/>
                    <a:pt x="3019" y="1144"/>
                  </a:cubicBezTo>
                  <a:cubicBezTo>
                    <a:pt x="2967" y="988"/>
                    <a:pt x="2777" y="727"/>
                    <a:pt x="2295" y="727"/>
                  </a:cubicBezTo>
                  <a:cubicBezTo>
                    <a:pt x="2264" y="727"/>
                    <a:pt x="2233" y="728"/>
                    <a:pt x="2200" y="730"/>
                  </a:cubicBezTo>
                  <a:cubicBezTo>
                    <a:pt x="2138" y="735"/>
                    <a:pt x="2076" y="738"/>
                    <a:pt x="2014" y="738"/>
                  </a:cubicBezTo>
                  <a:cubicBezTo>
                    <a:pt x="1756" y="738"/>
                    <a:pt x="1513" y="692"/>
                    <a:pt x="1372" y="610"/>
                  </a:cubicBezTo>
                  <a:cubicBezTo>
                    <a:pt x="1197" y="500"/>
                    <a:pt x="1344" y="123"/>
                    <a:pt x="1040" y="12"/>
                  </a:cubicBezTo>
                  <a:cubicBezTo>
                    <a:pt x="1017" y="4"/>
                    <a:pt x="990" y="0"/>
                    <a:pt x="9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5"/>
            <p:cNvSpPr/>
            <p:nvPr/>
          </p:nvSpPr>
          <p:spPr>
            <a:xfrm>
              <a:off x="4195082" y="2839333"/>
              <a:ext cx="187817" cy="471290"/>
            </a:xfrm>
            <a:custGeom>
              <a:avLst/>
              <a:gdLst/>
              <a:ahLst/>
              <a:cxnLst/>
              <a:rect l="l" t="t" r="r" b="b"/>
              <a:pathLst>
                <a:path w="2688" h="6745" extrusionOk="0">
                  <a:moveTo>
                    <a:pt x="692" y="0"/>
                  </a:moveTo>
                  <a:cubicBezTo>
                    <a:pt x="354" y="0"/>
                    <a:pt x="44" y="132"/>
                    <a:pt x="1" y="597"/>
                  </a:cubicBezTo>
                  <a:cubicBezTo>
                    <a:pt x="1" y="671"/>
                    <a:pt x="1464" y="6680"/>
                    <a:pt x="1464" y="6680"/>
                  </a:cubicBezTo>
                  <a:lnTo>
                    <a:pt x="2421" y="6745"/>
                  </a:lnTo>
                  <a:cubicBezTo>
                    <a:pt x="2421" y="6745"/>
                    <a:pt x="2688" y="3929"/>
                    <a:pt x="2421" y="2714"/>
                  </a:cubicBezTo>
                  <a:cubicBezTo>
                    <a:pt x="2301" y="2143"/>
                    <a:pt x="1630" y="229"/>
                    <a:pt x="1630" y="229"/>
                  </a:cubicBezTo>
                  <a:cubicBezTo>
                    <a:pt x="1630" y="229"/>
                    <a:pt x="1136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5"/>
            <p:cNvSpPr/>
            <p:nvPr/>
          </p:nvSpPr>
          <p:spPr>
            <a:xfrm>
              <a:off x="4138800" y="2847683"/>
              <a:ext cx="145405" cy="486592"/>
            </a:xfrm>
            <a:custGeom>
              <a:avLst/>
              <a:gdLst/>
              <a:ahLst/>
              <a:cxnLst/>
              <a:rect l="l" t="t" r="r" b="b"/>
              <a:pathLst>
                <a:path w="2081" h="6964" extrusionOk="0">
                  <a:moveTo>
                    <a:pt x="616" y="0"/>
                  </a:moveTo>
                  <a:cubicBezTo>
                    <a:pt x="352" y="0"/>
                    <a:pt x="116" y="119"/>
                    <a:pt x="19" y="485"/>
                  </a:cubicBezTo>
                  <a:cubicBezTo>
                    <a:pt x="1" y="559"/>
                    <a:pt x="387" y="6734"/>
                    <a:pt x="387" y="6734"/>
                  </a:cubicBezTo>
                  <a:lnTo>
                    <a:pt x="1326" y="6964"/>
                  </a:lnTo>
                  <a:cubicBezTo>
                    <a:pt x="1326" y="6964"/>
                    <a:pt x="2081" y="4230"/>
                    <a:pt x="2035" y="2997"/>
                  </a:cubicBezTo>
                  <a:cubicBezTo>
                    <a:pt x="2007" y="2399"/>
                    <a:pt x="1685" y="402"/>
                    <a:pt x="1685" y="402"/>
                  </a:cubicBezTo>
                  <a:cubicBezTo>
                    <a:pt x="1685" y="402"/>
                    <a:pt x="1102" y="0"/>
                    <a:pt x="6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5"/>
            <p:cNvSpPr/>
            <p:nvPr/>
          </p:nvSpPr>
          <p:spPr>
            <a:xfrm>
              <a:off x="4125943" y="2514740"/>
              <a:ext cx="598109" cy="383460"/>
            </a:xfrm>
            <a:custGeom>
              <a:avLst/>
              <a:gdLst/>
              <a:ahLst/>
              <a:cxnLst/>
              <a:rect l="l" t="t" r="r" b="b"/>
              <a:pathLst>
                <a:path w="8560" h="5488" extrusionOk="0">
                  <a:moveTo>
                    <a:pt x="7650" y="0"/>
                  </a:moveTo>
                  <a:cubicBezTo>
                    <a:pt x="6426" y="0"/>
                    <a:pt x="4170" y="747"/>
                    <a:pt x="976" y="3906"/>
                  </a:cubicBezTo>
                  <a:cubicBezTo>
                    <a:pt x="1" y="4873"/>
                    <a:pt x="240" y="5434"/>
                    <a:pt x="240" y="5434"/>
                  </a:cubicBezTo>
                  <a:cubicBezTo>
                    <a:pt x="291" y="5471"/>
                    <a:pt x="374" y="5488"/>
                    <a:pt x="482" y="5488"/>
                  </a:cubicBezTo>
                  <a:cubicBezTo>
                    <a:pt x="1598" y="5488"/>
                    <a:pt x="5446" y="3699"/>
                    <a:pt x="5992" y="3364"/>
                  </a:cubicBezTo>
                  <a:lnTo>
                    <a:pt x="8025" y="2149"/>
                  </a:lnTo>
                  <a:cubicBezTo>
                    <a:pt x="8117" y="2084"/>
                    <a:pt x="8154" y="1965"/>
                    <a:pt x="8108" y="1873"/>
                  </a:cubicBezTo>
                  <a:lnTo>
                    <a:pt x="8559" y="207"/>
                  </a:lnTo>
                  <a:cubicBezTo>
                    <a:pt x="8388" y="94"/>
                    <a:pt x="8084" y="0"/>
                    <a:pt x="7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6" name="Google Shape;1946;p45"/>
          <p:cNvGrpSpPr/>
          <p:nvPr/>
        </p:nvGrpSpPr>
        <p:grpSpPr>
          <a:xfrm>
            <a:off x="826775" y="2141412"/>
            <a:ext cx="1870557" cy="1381938"/>
            <a:chOff x="826775" y="2141412"/>
            <a:chExt cx="1870557" cy="1381938"/>
          </a:xfrm>
        </p:grpSpPr>
        <p:sp>
          <p:nvSpPr>
            <p:cNvPr id="1947" name="Google Shape;1947;p45"/>
            <p:cNvSpPr/>
            <p:nvPr/>
          </p:nvSpPr>
          <p:spPr>
            <a:xfrm rot="-8638206">
              <a:off x="1949180" y="2766091"/>
              <a:ext cx="187116" cy="167622"/>
            </a:xfrm>
            <a:custGeom>
              <a:avLst/>
              <a:gdLst/>
              <a:ahLst/>
              <a:cxnLst/>
              <a:rect l="l" t="t" r="r" b="b"/>
              <a:pathLst>
                <a:path w="2678" h="2399" extrusionOk="0">
                  <a:moveTo>
                    <a:pt x="1483" y="0"/>
                  </a:moveTo>
                  <a:cubicBezTo>
                    <a:pt x="1259" y="0"/>
                    <a:pt x="1040" y="81"/>
                    <a:pt x="865" y="236"/>
                  </a:cubicBezTo>
                  <a:lnTo>
                    <a:pt x="0" y="1000"/>
                  </a:lnTo>
                  <a:lnTo>
                    <a:pt x="138" y="2049"/>
                  </a:lnTo>
                  <a:lnTo>
                    <a:pt x="819" y="2399"/>
                  </a:lnTo>
                  <a:cubicBezTo>
                    <a:pt x="819" y="2399"/>
                    <a:pt x="2466" y="1690"/>
                    <a:pt x="2678" y="945"/>
                  </a:cubicBezTo>
                  <a:cubicBezTo>
                    <a:pt x="2660" y="816"/>
                    <a:pt x="2604" y="696"/>
                    <a:pt x="2512" y="604"/>
                  </a:cubicBezTo>
                  <a:cubicBezTo>
                    <a:pt x="2310" y="346"/>
                    <a:pt x="2034" y="153"/>
                    <a:pt x="1730" y="33"/>
                  </a:cubicBezTo>
                  <a:cubicBezTo>
                    <a:pt x="1648" y="11"/>
                    <a:pt x="1565" y="0"/>
                    <a:pt x="14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5"/>
            <p:cNvSpPr/>
            <p:nvPr/>
          </p:nvSpPr>
          <p:spPr>
            <a:xfrm>
              <a:off x="1067905" y="3033125"/>
              <a:ext cx="1446780" cy="371163"/>
            </a:xfrm>
            <a:custGeom>
              <a:avLst/>
              <a:gdLst/>
              <a:ahLst/>
              <a:cxnLst/>
              <a:rect l="l" t="t" r="r" b="b"/>
              <a:pathLst>
                <a:path w="20706" h="5312" extrusionOk="0">
                  <a:moveTo>
                    <a:pt x="13955" y="0"/>
                  </a:moveTo>
                  <a:cubicBezTo>
                    <a:pt x="12703" y="0"/>
                    <a:pt x="11429" y="1029"/>
                    <a:pt x="10137" y="1029"/>
                  </a:cubicBezTo>
                  <a:cubicBezTo>
                    <a:pt x="10010" y="1029"/>
                    <a:pt x="9882" y="1019"/>
                    <a:pt x="9755" y="997"/>
                  </a:cubicBezTo>
                  <a:cubicBezTo>
                    <a:pt x="8852" y="842"/>
                    <a:pt x="8061" y="92"/>
                    <a:pt x="7166" y="92"/>
                  </a:cubicBezTo>
                  <a:cubicBezTo>
                    <a:pt x="7103" y="92"/>
                    <a:pt x="7039" y="96"/>
                    <a:pt x="6975" y="104"/>
                  </a:cubicBezTo>
                  <a:cubicBezTo>
                    <a:pt x="5507" y="271"/>
                    <a:pt x="4761" y="2456"/>
                    <a:pt x="3364" y="2456"/>
                  </a:cubicBezTo>
                  <a:cubicBezTo>
                    <a:pt x="3299" y="2456"/>
                    <a:pt x="3233" y="2451"/>
                    <a:pt x="3166" y="2441"/>
                  </a:cubicBezTo>
                  <a:cubicBezTo>
                    <a:pt x="2551" y="2352"/>
                    <a:pt x="2012" y="2068"/>
                    <a:pt x="1513" y="2068"/>
                  </a:cubicBezTo>
                  <a:cubicBezTo>
                    <a:pt x="1138" y="2068"/>
                    <a:pt x="785" y="2229"/>
                    <a:pt x="442" y="2754"/>
                  </a:cubicBezTo>
                  <a:cubicBezTo>
                    <a:pt x="46" y="3353"/>
                    <a:pt x="0" y="4172"/>
                    <a:pt x="580" y="4668"/>
                  </a:cubicBezTo>
                  <a:cubicBezTo>
                    <a:pt x="1138" y="5152"/>
                    <a:pt x="2141" y="5312"/>
                    <a:pt x="3242" y="5312"/>
                  </a:cubicBezTo>
                  <a:cubicBezTo>
                    <a:pt x="4847" y="5312"/>
                    <a:pt x="6661" y="4972"/>
                    <a:pt x="7610" y="4797"/>
                  </a:cubicBezTo>
                  <a:cubicBezTo>
                    <a:pt x="9037" y="4530"/>
                    <a:pt x="10436" y="4107"/>
                    <a:pt x="11880" y="3987"/>
                  </a:cubicBezTo>
                  <a:cubicBezTo>
                    <a:pt x="12210" y="3961"/>
                    <a:pt x="12540" y="3951"/>
                    <a:pt x="12871" y="3951"/>
                  </a:cubicBezTo>
                  <a:cubicBezTo>
                    <a:pt x="13805" y="3951"/>
                    <a:pt x="14743" y="4032"/>
                    <a:pt x="15681" y="4052"/>
                  </a:cubicBezTo>
                  <a:cubicBezTo>
                    <a:pt x="15811" y="4054"/>
                    <a:pt x="15942" y="4055"/>
                    <a:pt x="16072" y="4055"/>
                  </a:cubicBezTo>
                  <a:cubicBezTo>
                    <a:pt x="17617" y="4055"/>
                    <a:pt x="19161" y="3910"/>
                    <a:pt x="20706" y="3757"/>
                  </a:cubicBezTo>
                  <a:cubicBezTo>
                    <a:pt x="19003" y="3399"/>
                    <a:pt x="17439" y="2570"/>
                    <a:pt x="16196" y="1346"/>
                  </a:cubicBezTo>
                  <a:cubicBezTo>
                    <a:pt x="15718" y="877"/>
                    <a:pt x="15267" y="334"/>
                    <a:pt x="14632" y="113"/>
                  </a:cubicBezTo>
                  <a:cubicBezTo>
                    <a:pt x="14407" y="34"/>
                    <a:pt x="14182" y="0"/>
                    <a:pt x="139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5"/>
            <p:cNvSpPr/>
            <p:nvPr/>
          </p:nvSpPr>
          <p:spPr>
            <a:xfrm>
              <a:off x="1082020" y="2141412"/>
              <a:ext cx="432790" cy="915120"/>
            </a:xfrm>
            <a:custGeom>
              <a:avLst/>
              <a:gdLst/>
              <a:ahLst/>
              <a:cxnLst/>
              <a:rect l="l" t="t" r="r" b="b"/>
              <a:pathLst>
                <a:path w="6194" h="13097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1731" y="894"/>
                    <a:pt x="912" y="6691"/>
                    <a:pt x="525" y="8394"/>
                  </a:cubicBezTo>
                  <a:cubicBezTo>
                    <a:pt x="194" y="9884"/>
                    <a:pt x="0" y="11670"/>
                    <a:pt x="1105" y="12710"/>
                  </a:cubicBezTo>
                  <a:cubicBezTo>
                    <a:pt x="1316" y="12930"/>
                    <a:pt x="1602" y="13068"/>
                    <a:pt x="1905" y="13096"/>
                  </a:cubicBezTo>
                  <a:cubicBezTo>
                    <a:pt x="2062" y="12995"/>
                    <a:pt x="2200" y="12884"/>
                    <a:pt x="2329" y="12746"/>
                  </a:cubicBezTo>
                  <a:cubicBezTo>
                    <a:pt x="3249" y="11734"/>
                    <a:pt x="3691" y="10381"/>
                    <a:pt x="4068" y="9065"/>
                  </a:cubicBezTo>
                  <a:cubicBezTo>
                    <a:pt x="4473" y="7648"/>
                    <a:pt x="6194" y="1289"/>
                    <a:pt x="4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5"/>
            <p:cNvSpPr/>
            <p:nvPr/>
          </p:nvSpPr>
          <p:spPr>
            <a:xfrm>
              <a:off x="1190671" y="2395398"/>
              <a:ext cx="167275" cy="957533"/>
            </a:xfrm>
            <a:custGeom>
              <a:avLst/>
              <a:gdLst/>
              <a:ahLst/>
              <a:cxnLst/>
              <a:rect l="l" t="t" r="r" b="b"/>
              <a:pathLst>
                <a:path w="2394" h="13704" extrusionOk="0">
                  <a:moveTo>
                    <a:pt x="2301" y="1"/>
                  </a:moveTo>
                  <a:cubicBezTo>
                    <a:pt x="903" y="4437"/>
                    <a:pt x="130" y="9047"/>
                    <a:pt x="1" y="13703"/>
                  </a:cubicBezTo>
                  <a:lnTo>
                    <a:pt x="102" y="13703"/>
                  </a:lnTo>
                  <a:cubicBezTo>
                    <a:pt x="231" y="9056"/>
                    <a:pt x="995" y="4455"/>
                    <a:pt x="2393" y="29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5"/>
            <p:cNvSpPr/>
            <p:nvPr/>
          </p:nvSpPr>
          <p:spPr>
            <a:xfrm>
              <a:off x="834461" y="2234063"/>
              <a:ext cx="461089" cy="863065"/>
            </a:xfrm>
            <a:custGeom>
              <a:avLst/>
              <a:gdLst/>
              <a:ahLst/>
              <a:cxnLst/>
              <a:rect l="l" t="t" r="r" b="b"/>
              <a:pathLst>
                <a:path w="6599" h="12352" extrusionOk="0">
                  <a:moveTo>
                    <a:pt x="2798" y="1"/>
                  </a:moveTo>
                  <a:cubicBezTo>
                    <a:pt x="2693" y="1"/>
                    <a:pt x="2588" y="19"/>
                    <a:pt x="2485" y="55"/>
                  </a:cubicBezTo>
                  <a:cubicBezTo>
                    <a:pt x="1427" y="368"/>
                    <a:pt x="691" y="1546"/>
                    <a:pt x="884" y="2641"/>
                  </a:cubicBezTo>
                  <a:cubicBezTo>
                    <a:pt x="994" y="3276"/>
                    <a:pt x="1372" y="3948"/>
                    <a:pt x="1059" y="4509"/>
                  </a:cubicBezTo>
                  <a:cubicBezTo>
                    <a:pt x="948" y="4703"/>
                    <a:pt x="774" y="4850"/>
                    <a:pt x="635" y="5015"/>
                  </a:cubicBezTo>
                  <a:cubicBezTo>
                    <a:pt x="74" y="5678"/>
                    <a:pt x="1" y="6626"/>
                    <a:pt x="451" y="7362"/>
                  </a:cubicBezTo>
                  <a:cubicBezTo>
                    <a:pt x="663" y="7712"/>
                    <a:pt x="985" y="7979"/>
                    <a:pt x="1224" y="8310"/>
                  </a:cubicBezTo>
                  <a:cubicBezTo>
                    <a:pt x="1473" y="8650"/>
                    <a:pt x="1629" y="9083"/>
                    <a:pt x="1473" y="9460"/>
                  </a:cubicBezTo>
                  <a:cubicBezTo>
                    <a:pt x="1390" y="9654"/>
                    <a:pt x="1243" y="9810"/>
                    <a:pt x="1123" y="9985"/>
                  </a:cubicBezTo>
                  <a:cubicBezTo>
                    <a:pt x="764" y="10555"/>
                    <a:pt x="921" y="11365"/>
                    <a:pt x="1399" y="11844"/>
                  </a:cubicBezTo>
                  <a:cubicBezTo>
                    <a:pt x="1770" y="12205"/>
                    <a:pt x="2252" y="12352"/>
                    <a:pt x="2768" y="12352"/>
                  </a:cubicBezTo>
                  <a:cubicBezTo>
                    <a:pt x="3839" y="12352"/>
                    <a:pt x="5054" y="11720"/>
                    <a:pt x="5706" y="11080"/>
                  </a:cubicBezTo>
                  <a:cubicBezTo>
                    <a:pt x="6323" y="10473"/>
                    <a:pt x="6599" y="9433"/>
                    <a:pt x="6083" y="8742"/>
                  </a:cubicBezTo>
                  <a:cubicBezTo>
                    <a:pt x="5881" y="8466"/>
                    <a:pt x="5559" y="8255"/>
                    <a:pt x="5467" y="7933"/>
                  </a:cubicBezTo>
                  <a:cubicBezTo>
                    <a:pt x="5264" y="7242"/>
                    <a:pt x="6111" y="6690"/>
                    <a:pt x="6148" y="5982"/>
                  </a:cubicBezTo>
                  <a:cubicBezTo>
                    <a:pt x="6175" y="5503"/>
                    <a:pt x="5826" y="5080"/>
                    <a:pt x="5439" y="4795"/>
                  </a:cubicBezTo>
                  <a:cubicBezTo>
                    <a:pt x="5053" y="4509"/>
                    <a:pt x="4611" y="4279"/>
                    <a:pt x="4316" y="3902"/>
                  </a:cubicBezTo>
                  <a:cubicBezTo>
                    <a:pt x="3626" y="3055"/>
                    <a:pt x="3930" y="1785"/>
                    <a:pt x="3617" y="746"/>
                  </a:cubicBezTo>
                  <a:cubicBezTo>
                    <a:pt x="3525" y="442"/>
                    <a:pt x="3350" y="129"/>
                    <a:pt x="3047" y="37"/>
                  </a:cubicBezTo>
                  <a:cubicBezTo>
                    <a:pt x="2965" y="12"/>
                    <a:pt x="2882" y="1"/>
                    <a:pt x="27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5"/>
            <p:cNvSpPr/>
            <p:nvPr/>
          </p:nvSpPr>
          <p:spPr>
            <a:xfrm>
              <a:off x="998452" y="2422439"/>
              <a:ext cx="148549" cy="929234"/>
            </a:xfrm>
            <a:custGeom>
              <a:avLst/>
              <a:gdLst/>
              <a:ahLst/>
              <a:cxnLst/>
              <a:rect l="l" t="t" r="r" b="b"/>
              <a:pathLst>
                <a:path w="2126" h="13299" extrusionOk="0">
                  <a:moveTo>
                    <a:pt x="0" y="0"/>
                  </a:moveTo>
                  <a:cubicBezTo>
                    <a:pt x="28" y="4408"/>
                    <a:pt x="709" y="8798"/>
                    <a:pt x="2015" y="13013"/>
                  </a:cubicBezTo>
                  <a:lnTo>
                    <a:pt x="2108" y="13298"/>
                  </a:lnTo>
                  <a:lnTo>
                    <a:pt x="2126" y="12608"/>
                  </a:lnTo>
                  <a:lnTo>
                    <a:pt x="2025" y="12608"/>
                  </a:lnTo>
                  <a:lnTo>
                    <a:pt x="2025" y="12691"/>
                  </a:lnTo>
                  <a:cubicBezTo>
                    <a:pt x="782" y="8577"/>
                    <a:pt x="129" y="429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5"/>
            <p:cNvSpPr/>
            <p:nvPr/>
          </p:nvSpPr>
          <p:spPr>
            <a:xfrm>
              <a:off x="2070296" y="2311831"/>
              <a:ext cx="489387" cy="959419"/>
            </a:xfrm>
            <a:custGeom>
              <a:avLst/>
              <a:gdLst/>
              <a:ahLst/>
              <a:cxnLst/>
              <a:rect l="l" t="t" r="r" b="b"/>
              <a:pathLst>
                <a:path w="7004" h="13731" extrusionOk="0">
                  <a:moveTo>
                    <a:pt x="6037" y="1"/>
                  </a:moveTo>
                  <a:cubicBezTo>
                    <a:pt x="5752" y="1"/>
                    <a:pt x="5504" y="166"/>
                    <a:pt x="5283" y="350"/>
                  </a:cubicBezTo>
                  <a:cubicBezTo>
                    <a:pt x="4050" y="1381"/>
                    <a:pt x="3406" y="2945"/>
                    <a:pt x="2899" y="4473"/>
                  </a:cubicBezTo>
                  <a:cubicBezTo>
                    <a:pt x="2568" y="5439"/>
                    <a:pt x="1" y="13694"/>
                    <a:pt x="2706" y="13731"/>
                  </a:cubicBezTo>
                  <a:cubicBezTo>
                    <a:pt x="2711" y="13731"/>
                    <a:pt x="2715" y="13731"/>
                    <a:pt x="2720" y="13731"/>
                  </a:cubicBezTo>
                  <a:cubicBezTo>
                    <a:pt x="4094" y="13731"/>
                    <a:pt x="5210" y="9550"/>
                    <a:pt x="5550" y="8559"/>
                  </a:cubicBezTo>
                  <a:cubicBezTo>
                    <a:pt x="6277" y="6369"/>
                    <a:pt x="6746" y="4096"/>
                    <a:pt x="6949" y="1795"/>
                  </a:cubicBezTo>
                  <a:cubicBezTo>
                    <a:pt x="6976" y="1418"/>
                    <a:pt x="7004" y="1031"/>
                    <a:pt x="6875" y="672"/>
                  </a:cubicBezTo>
                  <a:cubicBezTo>
                    <a:pt x="6746" y="313"/>
                    <a:pt x="6415" y="1"/>
                    <a:pt x="60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5"/>
            <p:cNvSpPr/>
            <p:nvPr/>
          </p:nvSpPr>
          <p:spPr>
            <a:xfrm>
              <a:off x="2224645" y="2534305"/>
              <a:ext cx="209059" cy="915050"/>
            </a:xfrm>
            <a:custGeom>
              <a:avLst/>
              <a:gdLst/>
              <a:ahLst/>
              <a:cxnLst/>
              <a:rect l="l" t="t" r="r" b="b"/>
              <a:pathLst>
                <a:path w="2992" h="13096" extrusionOk="0">
                  <a:moveTo>
                    <a:pt x="2899" y="1"/>
                  </a:moveTo>
                  <a:cubicBezTo>
                    <a:pt x="1132" y="4151"/>
                    <a:pt x="157" y="8587"/>
                    <a:pt x="0" y="13096"/>
                  </a:cubicBezTo>
                  <a:lnTo>
                    <a:pt x="101" y="13096"/>
                  </a:lnTo>
                  <a:cubicBezTo>
                    <a:pt x="249" y="8605"/>
                    <a:pt x="1233" y="4179"/>
                    <a:pt x="2991" y="37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5"/>
            <p:cNvSpPr/>
            <p:nvPr/>
          </p:nvSpPr>
          <p:spPr>
            <a:xfrm>
              <a:off x="1490355" y="2438510"/>
              <a:ext cx="189075" cy="944606"/>
            </a:xfrm>
            <a:custGeom>
              <a:avLst/>
              <a:gdLst/>
              <a:ahLst/>
              <a:cxnLst/>
              <a:rect l="l" t="t" r="r" b="b"/>
              <a:pathLst>
                <a:path w="2706" h="13519" extrusionOk="0">
                  <a:moveTo>
                    <a:pt x="2614" y="0"/>
                  </a:moveTo>
                  <a:cubicBezTo>
                    <a:pt x="1362" y="3728"/>
                    <a:pt x="0" y="8642"/>
                    <a:pt x="607" y="13519"/>
                  </a:cubicBezTo>
                  <a:lnTo>
                    <a:pt x="709" y="13510"/>
                  </a:lnTo>
                  <a:cubicBezTo>
                    <a:pt x="101" y="8642"/>
                    <a:pt x="1463" y="3755"/>
                    <a:pt x="2706" y="37"/>
                  </a:cubicBezTo>
                  <a:lnTo>
                    <a:pt x="26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5"/>
            <p:cNvSpPr/>
            <p:nvPr/>
          </p:nvSpPr>
          <p:spPr>
            <a:xfrm>
              <a:off x="1493569" y="2926569"/>
              <a:ext cx="48282" cy="64353"/>
            </a:xfrm>
            <a:custGeom>
              <a:avLst/>
              <a:gdLst/>
              <a:ahLst/>
              <a:cxnLst/>
              <a:rect l="l" t="t" r="r" b="b"/>
              <a:pathLst>
                <a:path w="691" h="921" extrusionOk="0">
                  <a:moveTo>
                    <a:pt x="83" y="0"/>
                  </a:moveTo>
                  <a:lnTo>
                    <a:pt x="0" y="55"/>
                  </a:lnTo>
                  <a:lnTo>
                    <a:pt x="617" y="920"/>
                  </a:lnTo>
                  <a:lnTo>
                    <a:pt x="690" y="865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5"/>
            <p:cNvSpPr/>
            <p:nvPr/>
          </p:nvSpPr>
          <p:spPr>
            <a:xfrm>
              <a:off x="1467366" y="2906516"/>
              <a:ext cx="44229" cy="35076"/>
            </a:xfrm>
            <a:custGeom>
              <a:avLst/>
              <a:gdLst/>
              <a:ahLst/>
              <a:cxnLst/>
              <a:rect l="l" t="t" r="r" b="b"/>
              <a:pathLst>
                <a:path w="633" h="502" extrusionOk="0">
                  <a:moveTo>
                    <a:pt x="313" y="0"/>
                  </a:moveTo>
                  <a:cubicBezTo>
                    <a:pt x="223" y="0"/>
                    <a:pt x="134" y="48"/>
                    <a:pt x="90" y="131"/>
                  </a:cubicBezTo>
                  <a:cubicBezTo>
                    <a:pt x="1" y="309"/>
                    <a:pt x="132" y="501"/>
                    <a:pt x="309" y="501"/>
                  </a:cubicBezTo>
                  <a:cubicBezTo>
                    <a:pt x="334" y="501"/>
                    <a:pt x="359" y="497"/>
                    <a:pt x="384" y="490"/>
                  </a:cubicBezTo>
                  <a:cubicBezTo>
                    <a:pt x="605" y="425"/>
                    <a:pt x="633" y="131"/>
                    <a:pt x="430" y="30"/>
                  </a:cubicBezTo>
                  <a:cubicBezTo>
                    <a:pt x="393" y="10"/>
                    <a:pt x="353" y="0"/>
                    <a:pt x="3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5"/>
            <p:cNvSpPr/>
            <p:nvPr/>
          </p:nvSpPr>
          <p:spPr>
            <a:xfrm>
              <a:off x="1548209" y="2896314"/>
              <a:ext cx="54081" cy="34168"/>
            </a:xfrm>
            <a:custGeom>
              <a:avLst/>
              <a:gdLst/>
              <a:ahLst/>
              <a:cxnLst/>
              <a:rect l="l" t="t" r="r" b="b"/>
              <a:pathLst>
                <a:path w="774" h="489" extrusionOk="0">
                  <a:moveTo>
                    <a:pt x="727" y="1"/>
                  </a:moveTo>
                  <a:lnTo>
                    <a:pt x="0" y="396"/>
                  </a:lnTo>
                  <a:lnTo>
                    <a:pt x="46" y="488"/>
                  </a:lnTo>
                  <a:lnTo>
                    <a:pt x="773" y="93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5"/>
            <p:cNvSpPr/>
            <p:nvPr/>
          </p:nvSpPr>
          <p:spPr>
            <a:xfrm>
              <a:off x="1584193" y="2878706"/>
              <a:ext cx="44928" cy="34936"/>
            </a:xfrm>
            <a:custGeom>
              <a:avLst/>
              <a:gdLst/>
              <a:ahLst/>
              <a:cxnLst/>
              <a:rect l="l" t="t" r="r" b="b"/>
              <a:pathLst>
                <a:path w="643" h="500" extrusionOk="0">
                  <a:moveTo>
                    <a:pt x="326" y="0"/>
                  </a:moveTo>
                  <a:cubicBezTo>
                    <a:pt x="278" y="0"/>
                    <a:pt x="229" y="14"/>
                    <a:pt x="185" y="41"/>
                  </a:cubicBezTo>
                  <a:cubicBezTo>
                    <a:pt x="1" y="151"/>
                    <a:pt x="47" y="446"/>
                    <a:pt x="267" y="492"/>
                  </a:cubicBezTo>
                  <a:cubicBezTo>
                    <a:pt x="289" y="497"/>
                    <a:pt x="309" y="500"/>
                    <a:pt x="329" y="500"/>
                  </a:cubicBezTo>
                  <a:cubicBezTo>
                    <a:pt x="511" y="500"/>
                    <a:pt x="642" y="289"/>
                    <a:pt x="534" y="115"/>
                  </a:cubicBezTo>
                  <a:cubicBezTo>
                    <a:pt x="488" y="39"/>
                    <a:pt x="409" y="0"/>
                    <a:pt x="3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5"/>
            <p:cNvSpPr/>
            <p:nvPr/>
          </p:nvSpPr>
          <p:spPr>
            <a:xfrm>
              <a:off x="1506425" y="2819804"/>
              <a:ext cx="53383" cy="50867"/>
            </a:xfrm>
            <a:custGeom>
              <a:avLst/>
              <a:gdLst/>
              <a:ahLst/>
              <a:cxnLst/>
              <a:rect l="l" t="t" r="r" b="b"/>
              <a:pathLst>
                <a:path w="764" h="728" extrusionOk="0">
                  <a:moveTo>
                    <a:pt x="65" y="1"/>
                  </a:moveTo>
                  <a:lnTo>
                    <a:pt x="0" y="83"/>
                  </a:lnTo>
                  <a:cubicBezTo>
                    <a:pt x="239" y="286"/>
                    <a:pt x="469" y="498"/>
                    <a:pt x="690" y="728"/>
                  </a:cubicBezTo>
                  <a:lnTo>
                    <a:pt x="764" y="663"/>
                  </a:lnTo>
                  <a:cubicBezTo>
                    <a:pt x="543" y="433"/>
                    <a:pt x="304" y="212"/>
                    <a:pt x="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5"/>
            <p:cNvSpPr/>
            <p:nvPr/>
          </p:nvSpPr>
          <p:spPr>
            <a:xfrm>
              <a:off x="1479245" y="2802895"/>
              <a:ext cx="47304" cy="35495"/>
            </a:xfrm>
            <a:custGeom>
              <a:avLst/>
              <a:gdLst/>
              <a:ahLst/>
              <a:cxnLst/>
              <a:rect l="l" t="t" r="r" b="b"/>
              <a:pathLst>
                <a:path w="677" h="508" extrusionOk="0">
                  <a:moveTo>
                    <a:pt x="345" y="1"/>
                  </a:moveTo>
                  <a:cubicBezTo>
                    <a:pt x="169" y="1"/>
                    <a:pt x="0" y="191"/>
                    <a:pt x="122" y="390"/>
                  </a:cubicBezTo>
                  <a:cubicBezTo>
                    <a:pt x="175" y="473"/>
                    <a:pt x="251" y="508"/>
                    <a:pt x="327" y="508"/>
                  </a:cubicBezTo>
                  <a:cubicBezTo>
                    <a:pt x="503" y="508"/>
                    <a:pt x="677" y="322"/>
                    <a:pt x="555" y="123"/>
                  </a:cubicBezTo>
                  <a:cubicBezTo>
                    <a:pt x="499" y="37"/>
                    <a:pt x="421" y="1"/>
                    <a:pt x="3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5"/>
            <p:cNvSpPr/>
            <p:nvPr/>
          </p:nvSpPr>
          <p:spPr>
            <a:xfrm>
              <a:off x="1533396" y="2724637"/>
              <a:ext cx="43810" cy="70781"/>
            </a:xfrm>
            <a:custGeom>
              <a:avLst/>
              <a:gdLst/>
              <a:ahLst/>
              <a:cxnLst/>
              <a:rect l="l" t="t" r="r" b="b"/>
              <a:pathLst>
                <a:path w="627" h="1013" extrusionOk="0">
                  <a:moveTo>
                    <a:pt x="83" y="1"/>
                  </a:moveTo>
                  <a:lnTo>
                    <a:pt x="1" y="47"/>
                  </a:lnTo>
                  <a:lnTo>
                    <a:pt x="534" y="1013"/>
                  </a:lnTo>
                  <a:lnTo>
                    <a:pt x="626" y="95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5"/>
            <p:cNvSpPr/>
            <p:nvPr/>
          </p:nvSpPr>
          <p:spPr>
            <a:xfrm>
              <a:off x="1506425" y="2705912"/>
              <a:ext cx="44858" cy="34797"/>
            </a:xfrm>
            <a:custGeom>
              <a:avLst/>
              <a:gdLst/>
              <a:ahLst/>
              <a:cxnLst/>
              <a:rect l="l" t="t" r="r" b="b"/>
              <a:pathLst>
                <a:path w="642" h="498" extrusionOk="0">
                  <a:moveTo>
                    <a:pt x="320" y="1"/>
                  </a:moveTo>
                  <a:cubicBezTo>
                    <a:pt x="276" y="1"/>
                    <a:pt x="232" y="13"/>
                    <a:pt x="193" y="39"/>
                  </a:cubicBezTo>
                  <a:cubicBezTo>
                    <a:pt x="0" y="158"/>
                    <a:pt x="46" y="443"/>
                    <a:pt x="267" y="489"/>
                  </a:cubicBezTo>
                  <a:cubicBezTo>
                    <a:pt x="288" y="495"/>
                    <a:pt x="309" y="498"/>
                    <a:pt x="329" y="498"/>
                  </a:cubicBezTo>
                  <a:cubicBezTo>
                    <a:pt x="511" y="498"/>
                    <a:pt x="642" y="287"/>
                    <a:pt x="534" y="121"/>
                  </a:cubicBezTo>
                  <a:cubicBezTo>
                    <a:pt x="486" y="43"/>
                    <a:pt x="403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5"/>
            <p:cNvSpPr/>
            <p:nvPr/>
          </p:nvSpPr>
          <p:spPr>
            <a:xfrm>
              <a:off x="1588036" y="2543947"/>
              <a:ext cx="41225" cy="56038"/>
            </a:xfrm>
            <a:custGeom>
              <a:avLst/>
              <a:gdLst/>
              <a:ahLst/>
              <a:cxnLst/>
              <a:rect l="l" t="t" r="r" b="b"/>
              <a:pathLst>
                <a:path w="590" h="802" extrusionOk="0">
                  <a:moveTo>
                    <a:pt x="74" y="1"/>
                  </a:moveTo>
                  <a:lnTo>
                    <a:pt x="1" y="65"/>
                  </a:lnTo>
                  <a:cubicBezTo>
                    <a:pt x="194" y="295"/>
                    <a:pt x="360" y="544"/>
                    <a:pt x="507" y="801"/>
                  </a:cubicBezTo>
                  <a:lnTo>
                    <a:pt x="590" y="755"/>
                  </a:lnTo>
                  <a:cubicBezTo>
                    <a:pt x="443" y="488"/>
                    <a:pt x="268" y="231"/>
                    <a:pt x="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5"/>
            <p:cNvSpPr/>
            <p:nvPr/>
          </p:nvSpPr>
          <p:spPr>
            <a:xfrm>
              <a:off x="1561694" y="2520749"/>
              <a:ext cx="44998" cy="35286"/>
            </a:xfrm>
            <a:custGeom>
              <a:avLst/>
              <a:gdLst/>
              <a:ahLst/>
              <a:cxnLst/>
              <a:rect l="l" t="t" r="r" b="b"/>
              <a:pathLst>
                <a:path w="644" h="505" extrusionOk="0">
                  <a:moveTo>
                    <a:pt x="321" y="0"/>
                  </a:moveTo>
                  <a:cubicBezTo>
                    <a:pt x="276" y="0"/>
                    <a:pt x="232" y="13"/>
                    <a:pt x="194" y="38"/>
                  </a:cubicBezTo>
                  <a:cubicBezTo>
                    <a:pt x="1" y="158"/>
                    <a:pt x="47" y="443"/>
                    <a:pt x="267" y="498"/>
                  </a:cubicBezTo>
                  <a:cubicBezTo>
                    <a:pt x="286" y="502"/>
                    <a:pt x="304" y="504"/>
                    <a:pt x="322" y="504"/>
                  </a:cubicBezTo>
                  <a:cubicBezTo>
                    <a:pt x="507" y="504"/>
                    <a:pt x="643" y="297"/>
                    <a:pt x="534" y="121"/>
                  </a:cubicBezTo>
                  <a:cubicBezTo>
                    <a:pt x="486" y="43"/>
                    <a:pt x="403" y="0"/>
                    <a:pt x="3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5"/>
            <p:cNvSpPr/>
            <p:nvPr/>
          </p:nvSpPr>
          <p:spPr>
            <a:xfrm>
              <a:off x="1655603" y="2413984"/>
              <a:ext cx="44998" cy="35286"/>
            </a:xfrm>
            <a:custGeom>
              <a:avLst/>
              <a:gdLst/>
              <a:ahLst/>
              <a:cxnLst/>
              <a:rect l="l" t="t" r="r" b="b"/>
              <a:pathLst>
                <a:path w="644" h="505" extrusionOk="0">
                  <a:moveTo>
                    <a:pt x="327" y="1"/>
                  </a:moveTo>
                  <a:cubicBezTo>
                    <a:pt x="281" y="1"/>
                    <a:pt x="235" y="13"/>
                    <a:pt x="193" y="39"/>
                  </a:cubicBezTo>
                  <a:cubicBezTo>
                    <a:pt x="0" y="158"/>
                    <a:pt x="55" y="444"/>
                    <a:pt x="267" y="499"/>
                  </a:cubicBezTo>
                  <a:cubicBezTo>
                    <a:pt x="286" y="503"/>
                    <a:pt x="305" y="505"/>
                    <a:pt x="324" y="505"/>
                  </a:cubicBezTo>
                  <a:cubicBezTo>
                    <a:pt x="515" y="505"/>
                    <a:pt x="644" y="298"/>
                    <a:pt x="543" y="121"/>
                  </a:cubicBezTo>
                  <a:cubicBezTo>
                    <a:pt x="495" y="43"/>
                    <a:pt x="412" y="1"/>
                    <a:pt x="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5"/>
            <p:cNvSpPr/>
            <p:nvPr/>
          </p:nvSpPr>
          <p:spPr>
            <a:xfrm>
              <a:off x="1642048" y="2532977"/>
              <a:ext cx="61837" cy="10411"/>
            </a:xfrm>
            <a:custGeom>
              <a:avLst/>
              <a:gdLst/>
              <a:ahLst/>
              <a:cxnLst/>
              <a:rect l="l" t="t" r="r" b="b"/>
              <a:pathLst>
                <a:path w="885" h="149" extrusionOk="0">
                  <a:moveTo>
                    <a:pt x="372" y="0"/>
                  </a:moveTo>
                  <a:cubicBezTo>
                    <a:pt x="248" y="0"/>
                    <a:pt x="124" y="10"/>
                    <a:pt x="1" y="29"/>
                  </a:cubicBezTo>
                  <a:lnTo>
                    <a:pt x="19" y="130"/>
                  </a:lnTo>
                  <a:cubicBezTo>
                    <a:pt x="139" y="110"/>
                    <a:pt x="261" y="101"/>
                    <a:pt x="385" y="101"/>
                  </a:cubicBezTo>
                  <a:cubicBezTo>
                    <a:pt x="546" y="101"/>
                    <a:pt x="709" y="117"/>
                    <a:pt x="866" y="149"/>
                  </a:cubicBezTo>
                  <a:lnTo>
                    <a:pt x="884" y="56"/>
                  </a:lnTo>
                  <a:cubicBezTo>
                    <a:pt x="718" y="19"/>
                    <a:pt x="545" y="0"/>
                    <a:pt x="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5"/>
            <p:cNvSpPr/>
            <p:nvPr/>
          </p:nvSpPr>
          <p:spPr>
            <a:xfrm>
              <a:off x="1685159" y="2522636"/>
              <a:ext cx="44858" cy="34797"/>
            </a:xfrm>
            <a:custGeom>
              <a:avLst/>
              <a:gdLst/>
              <a:ahLst/>
              <a:cxnLst/>
              <a:rect l="l" t="t" r="r" b="b"/>
              <a:pathLst>
                <a:path w="642" h="498" extrusionOk="0">
                  <a:moveTo>
                    <a:pt x="318" y="1"/>
                  </a:moveTo>
                  <a:cubicBezTo>
                    <a:pt x="272" y="1"/>
                    <a:pt x="226" y="13"/>
                    <a:pt x="184" y="39"/>
                  </a:cubicBezTo>
                  <a:cubicBezTo>
                    <a:pt x="0" y="158"/>
                    <a:pt x="46" y="444"/>
                    <a:pt x="267" y="490"/>
                  </a:cubicBezTo>
                  <a:cubicBezTo>
                    <a:pt x="288" y="495"/>
                    <a:pt x="309" y="498"/>
                    <a:pt x="329" y="498"/>
                  </a:cubicBezTo>
                  <a:cubicBezTo>
                    <a:pt x="511" y="498"/>
                    <a:pt x="642" y="287"/>
                    <a:pt x="534" y="122"/>
                  </a:cubicBezTo>
                  <a:cubicBezTo>
                    <a:pt x="486" y="44"/>
                    <a:pt x="403" y="1"/>
                    <a:pt x="3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5"/>
            <p:cNvSpPr/>
            <p:nvPr/>
          </p:nvSpPr>
          <p:spPr>
            <a:xfrm>
              <a:off x="1603478" y="2617872"/>
              <a:ext cx="65051" cy="57994"/>
            </a:xfrm>
            <a:custGeom>
              <a:avLst/>
              <a:gdLst/>
              <a:ahLst/>
              <a:cxnLst/>
              <a:rect l="l" t="t" r="r" b="b"/>
              <a:pathLst>
                <a:path w="931" h="830" extrusionOk="0">
                  <a:moveTo>
                    <a:pt x="866" y="1"/>
                  </a:moveTo>
                  <a:lnTo>
                    <a:pt x="1" y="746"/>
                  </a:lnTo>
                  <a:lnTo>
                    <a:pt x="65" y="829"/>
                  </a:lnTo>
                  <a:lnTo>
                    <a:pt x="930" y="7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5"/>
            <p:cNvSpPr/>
            <p:nvPr/>
          </p:nvSpPr>
          <p:spPr>
            <a:xfrm>
              <a:off x="1649804" y="2604946"/>
              <a:ext cx="44998" cy="35286"/>
            </a:xfrm>
            <a:custGeom>
              <a:avLst/>
              <a:gdLst/>
              <a:ahLst/>
              <a:cxnLst/>
              <a:rect l="l" t="t" r="r" b="b"/>
              <a:pathLst>
                <a:path w="644" h="505" extrusionOk="0">
                  <a:moveTo>
                    <a:pt x="320" y="1"/>
                  </a:moveTo>
                  <a:cubicBezTo>
                    <a:pt x="276" y="1"/>
                    <a:pt x="232" y="13"/>
                    <a:pt x="194" y="39"/>
                  </a:cubicBezTo>
                  <a:cubicBezTo>
                    <a:pt x="0" y="158"/>
                    <a:pt x="46" y="444"/>
                    <a:pt x="267" y="499"/>
                  </a:cubicBezTo>
                  <a:cubicBezTo>
                    <a:pt x="286" y="503"/>
                    <a:pt x="304" y="505"/>
                    <a:pt x="322" y="505"/>
                  </a:cubicBezTo>
                  <a:cubicBezTo>
                    <a:pt x="514" y="505"/>
                    <a:pt x="643" y="290"/>
                    <a:pt x="534" y="122"/>
                  </a:cubicBezTo>
                  <a:cubicBezTo>
                    <a:pt x="486" y="44"/>
                    <a:pt x="403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5"/>
            <p:cNvSpPr/>
            <p:nvPr/>
          </p:nvSpPr>
          <p:spPr>
            <a:xfrm>
              <a:off x="826775" y="3293679"/>
              <a:ext cx="1870557" cy="229671"/>
            </a:xfrm>
            <a:custGeom>
              <a:avLst/>
              <a:gdLst/>
              <a:ahLst/>
              <a:cxnLst/>
              <a:rect l="l" t="t" r="r" b="b"/>
              <a:pathLst>
                <a:path w="26771" h="3287" extrusionOk="0">
                  <a:moveTo>
                    <a:pt x="2531" y="1"/>
                  </a:moveTo>
                  <a:lnTo>
                    <a:pt x="0" y="3286"/>
                  </a:lnTo>
                  <a:lnTo>
                    <a:pt x="26770" y="3286"/>
                  </a:lnTo>
                  <a:lnTo>
                    <a:pt x="2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5"/>
            <p:cNvSpPr/>
            <p:nvPr/>
          </p:nvSpPr>
          <p:spPr>
            <a:xfrm rot="9899979">
              <a:off x="1265285" y="3248142"/>
              <a:ext cx="580020" cy="181811"/>
            </a:xfrm>
            <a:custGeom>
              <a:avLst/>
              <a:gdLst/>
              <a:ahLst/>
              <a:cxnLst/>
              <a:rect l="l" t="t" r="r" b="b"/>
              <a:pathLst>
                <a:path w="8301" h="2602" extrusionOk="0">
                  <a:moveTo>
                    <a:pt x="1427" y="0"/>
                  </a:moveTo>
                  <a:cubicBezTo>
                    <a:pt x="1343" y="0"/>
                    <a:pt x="1269" y="61"/>
                    <a:pt x="1252" y="139"/>
                  </a:cubicBezTo>
                  <a:lnTo>
                    <a:pt x="28" y="1676"/>
                  </a:lnTo>
                  <a:cubicBezTo>
                    <a:pt x="0" y="1768"/>
                    <a:pt x="948" y="2007"/>
                    <a:pt x="1031" y="2026"/>
                  </a:cubicBezTo>
                  <a:lnTo>
                    <a:pt x="1233" y="2053"/>
                  </a:lnTo>
                  <a:cubicBezTo>
                    <a:pt x="2453" y="2387"/>
                    <a:pt x="3691" y="2602"/>
                    <a:pt x="4928" y="2602"/>
                  </a:cubicBezTo>
                  <a:cubicBezTo>
                    <a:pt x="5633" y="2602"/>
                    <a:pt x="6339" y="2532"/>
                    <a:pt x="7040" y="2375"/>
                  </a:cubicBezTo>
                  <a:cubicBezTo>
                    <a:pt x="8163" y="2118"/>
                    <a:pt x="8301" y="1722"/>
                    <a:pt x="8301" y="1722"/>
                  </a:cubicBezTo>
                  <a:cubicBezTo>
                    <a:pt x="8117" y="1151"/>
                    <a:pt x="7187" y="921"/>
                    <a:pt x="7187" y="921"/>
                  </a:cubicBezTo>
                  <a:cubicBezTo>
                    <a:pt x="6828" y="829"/>
                    <a:pt x="6460" y="765"/>
                    <a:pt x="6414" y="746"/>
                  </a:cubicBezTo>
                  <a:lnTo>
                    <a:pt x="5246" y="544"/>
                  </a:lnTo>
                  <a:cubicBezTo>
                    <a:pt x="4647" y="369"/>
                    <a:pt x="4031" y="259"/>
                    <a:pt x="3405" y="213"/>
                  </a:cubicBezTo>
                  <a:lnTo>
                    <a:pt x="1445" y="1"/>
                  </a:lnTo>
                  <a:cubicBezTo>
                    <a:pt x="1439" y="0"/>
                    <a:pt x="1433" y="0"/>
                    <a:pt x="14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5"/>
            <p:cNvSpPr/>
            <p:nvPr/>
          </p:nvSpPr>
          <p:spPr>
            <a:xfrm>
              <a:off x="1619549" y="2773688"/>
              <a:ext cx="382692" cy="642548"/>
            </a:xfrm>
            <a:custGeom>
              <a:avLst/>
              <a:gdLst/>
              <a:ahLst/>
              <a:cxnLst/>
              <a:rect l="l" t="t" r="r" b="b"/>
              <a:pathLst>
                <a:path w="5477" h="9196" extrusionOk="0">
                  <a:moveTo>
                    <a:pt x="3133" y="0"/>
                  </a:moveTo>
                  <a:cubicBezTo>
                    <a:pt x="2974" y="0"/>
                    <a:pt x="2815" y="17"/>
                    <a:pt x="2660" y="53"/>
                  </a:cubicBezTo>
                  <a:cubicBezTo>
                    <a:pt x="2044" y="200"/>
                    <a:pt x="811" y="1406"/>
                    <a:pt x="507" y="1958"/>
                  </a:cubicBezTo>
                  <a:cubicBezTo>
                    <a:pt x="442" y="2087"/>
                    <a:pt x="378" y="2694"/>
                    <a:pt x="332" y="2832"/>
                  </a:cubicBezTo>
                  <a:cubicBezTo>
                    <a:pt x="231" y="3145"/>
                    <a:pt x="139" y="3458"/>
                    <a:pt x="65" y="3780"/>
                  </a:cubicBezTo>
                  <a:lnTo>
                    <a:pt x="105" y="3671"/>
                  </a:lnTo>
                  <a:lnTo>
                    <a:pt x="105" y="3671"/>
                  </a:lnTo>
                  <a:cubicBezTo>
                    <a:pt x="47" y="3858"/>
                    <a:pt x="21" y="4051"/>
                    <a:pt x="28" y="4250"/>
                  </a:cubicBezTo>
                  <a:cubicBezTo>
                    <a:pt x="1" y="5013"/>
                    <a:pt x="56" y="5786"/>
                    <a:pt x="222" y="6532"/>
                  </a:cubicBezTo>
                  <a:cubicBezTo>
                    <a:pt x="387" y="7286"/>
                    <a:pt x="737" y="7986"/>
                    <a:pt x="1252" y="8556"/>
                  </a:cubicBezTo>
                  <a:cubicBezTo>
                    <a:pt x="1409" y="8731"/>
                    <a:pt x="1593" y="8878"/>
                    <a:pt x="1795" y="8989"/>
                  </a:cubicBezTo>
                  <a:cubicBezTo>
                    <a:pt x="2053" y="9118"/>
                    <a:pt x="2338" y="9191"/>
                    <a:pt x="2623" y="9191"/>
                  </a:cubicBezTo>
                  <a:cubicBezTo>
                    <a:pt x="2679" y="9194"/>
                    <a:pt x="2735" y="9195"/>
                    <a:pt x="2791" y="9195"/>
                  </a:cubicBezTo>
                  <a:cubicBezTo>
                    <a:pt x="3763" y="9195"/>
                    <a:pt x="4778" y="8819"/>
                    <a:pt x="5439" y="8105"/>
                  </a:cubicBezTo>
                  <a:cubicBezTo>
                    <a:pt x="5476" y="8059"/>
                    <a:pt x="5209" y="6624"/>
                    <a:pt x="3406" y="6191"/>
                  </a:cubicBezTo>
                  <a:cubicBezTo>
                    <a:pt x="3120" y="6127"/>
                    <a:pt x="2807" y="6044"/>
                    <a:pt x="2633" y="5814"/>
                  </a:cubicBezTo>
                  <a:cubicBezTo>
                    <a:pt x="2384" y="5492"/>
                    <a:pt x="2467" y="5023"/>
                    <a:pt x="2633" y="4664"/>
                  </a:cubicBezTo>
                  <a:cubicBezTo>
                    <a:pt x="2734" y="4443"/>
                    <a:pt x="2863" y="4250"/>
                    <a:pt x="3019" y="4066"/>
                  </a:cubicBezTo>
                  <a:cubicBezTo>
                    <a:pt x="3240" y="3845"/>
                    <a:pt x="3479" y="3633"/>
                    <a:pt x="3728" y="3440"/>
                  </a:cubicBezTo>
                  <a:cubicBezTo>
                    <a:pt x="3995" y="3210"/>
                    <a:pt x="4234" y="2952"/>
                    <a:pt x="4464" y="2676"/>
                  </a:cubicBezTo>
                  <a:cubicBezTo>
                    <a:pt x="4676" y="2427"/>
                    <a:pt x="5182" y="1710"/>
                    <a:pt x="4924" y="1056"/>
                  </a:cubicBezTo>
                  <a:cubicBezTo>
                    <a:pt x="4878" y="927"/>
                    <a:pt x="4657" y="440"/>
                    <a:pt x="4528" y="375"/>
                  </a:cubicBezTo>
                  <a:cubicBezTo>
                    <a:pt x="4106" y="154"/>
                    <a:pt x="3616" y="0"/>
                    <a:pt x="3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5"/>
            <p:cNvSpPr/>
            <p:nvPr/>
          </p:nvSpPr>
          <p:spPr>
            <a:xfrm>
              <a:off x="1773268" y="3284666"/>
              <a:ext cx="580012" cy="181808"/>
            </a:xfrm>
            <a:custGeom>
              <a:avLst/>
              <a:gdLst/>
              <a:ahLst/>
              <a:cxnLst/>
              <a:rect l="l" t="t" r="r" b="b"/>
              <a:pathLst>
                <a:path w="8301" h="2602" extrusionOk="0">
                  <a:moveTo>
                    <a:pt x="1427" y="0"/>
                  </a:moveTo>
                  <a:cubicBezTo>
                    <a:pt x="1343" y="0"/>
                    <a:pt x="1269" y="61"/>
                    <a:pt x="1252" y="139"/>
                  </a:cubicBezTo>
                  <a:lnTo>
                    <a:pt x="28" y="1676"/>
                  </a:lnTo>
                  <a:cubicBezTo>
                    <a:pt x="0" y="1768"/>
                    <a:pt x="948" y="2007"/>
                    <a:pt x="1031" y="2026"/>
                  </a:cubicBezTo>
                  <a:lnTo>
                    <a:pt x="1233" y="2053"/>
                  </a:lnTo>
                  <a:cubicBezTo>
                    <a:pt x="2453" y="2387"/>
                    <a:pt x="3691" y="2602"/>
                    <a:pt x="4928" y="2602"/>
                  </a:cubicBezTo>
                  <a:cubicBezTo>
                    <a:pt x="5633" y="2602"/>
                    <a:pt x="6339" y="2532"/>
                    <a:pt x="7040" y="2375"/>
                  </a:cubicBezTo>
                  <a:cubicBezTo>
                    <a:pt x="8163" y="2118"/>
                    <a:pt x="8301" y="1722"/>
                    <a:pt x="8301" y="1722"/>
                  </a:cubicBezTo>
                  <a:cubicBezTo>
                    <a:pt x="8117" y="1151"/>
                    <a:pt x="7187" y="921"/>
                    <a:pt x="7187" y="921"/>
                  </a:cubicBezTo>
                  <a:cubicBezTo>
                    <a:pt x="6828" y="829"/>
                    <a:pt x="6460" y="765"/>
                    <a:pt x="6414" y="746"/>
                  </a:cubicBezTo>
                  <a:lnTo>
                    <a:pt x="5246" y="544"/>
                  </a:lnTo>
                  <a:cubicBezTo>
                    <a:pt x="4647" y="369"/>
                    <a:pt x="4031" y="259"/>
                    <a:pt x="3405" y="213"/>
                  </a:cubicBezTo>
                  <a:lnTo>
                    <a:pt x="1445" y="1"/>
                  </a:lnTo>
                  <a:cubicBezTo>
                    <a:pt x="1439" y="0"/>
                    <a:pt x="1433" y="0"/>
                    <a:pt x="14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5"/>
            <p:cNvSpPr/>
            <p:nvPr/>
          </p:nvSpPr>
          <p:spPr>
            <a:xfrm>
              <a:off x="1636025" y="3218850"/>
              <a:ext cx="362225" cy="199200"/>
            </a:xfrm>
            <a:custGeom>
              <a:avLst/>
              <a:gdLst/>
              <a:ahLst/>
              <a:cxnLst/>
              <a:rect l="l" t="t" r="r" b="b"/>
              <a:pathLst>
                <a:path w="14489" h="7968" extrusionOk="0">
                  <a:moveTo>
                    <a:pt x="0" y="885"/>
                  </a:moveTo>
                  <a:lnTo>
                    <a:pt x="1771" y="2253"/>
                  </a:lnTo>
                  <a:lnTo>
                    <a:pt x="10061" y="0"/>
                  </a:lnTo>
                  <a:lnTo>
                    <a:pt x="14489" y="2897"/>
                  </a:lnTo>
                  <a:lnTo>
                    <a:pt x="7808" y="7485"/>
                  </a:lnTo>
                  <a:lnTo>
                    <a:pt x="6278" y="7968"/>
                  </a:lnTo>
                  <a:lnTo>
                    <a:pt x="2173" y="63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976" name="Google Shape;1976;p45"/>
            <p:cNvSpPr/>
            <p:nvPr/>
          </p:nvSpPr>
          <p:spPr>
            <a:xfrm>
              <a:off x="2191176" y="2968982"/>
              <a:ext cx="167275" cy="448302"/>
            </a:xfrm>
            <a:custGeom>
              <a:avLst/>
              <a:gdLst/>
              <a:ahLst/>
              <a:cxnLst/>
              <a:rect l="l" t="t" r="r" b="b"/>
              <a:pathLst>
                <a:path w="2394" h="6416" extrusionOk="0">
                  <a:moveTo>
                    <a:pt x="1013" y="1"/>
                  </a:moveTo>
                  <a:lnTo>
                    <a:pt x="350" y="166"/>
                  </a:lnTo>
                  <a:cubicBezTo>
                    <a:pt x="350" y="166"/>
                    <a:pt x="1" y="2798"/>
                    <a:pt x="194" y="3939"/>
                  </a:cubicBezTo>
                  <a:cubicBezTo>
                    <a:pt x="295" y="4491"/>
                    <a:pt x="921" y="5807"/>
                    <a:pt x="921" y="5807"/>
                  </a:cubicBezTo>
                  <a:cubicBezTo>
                    <a:pt x="921" y="5807"/>
                    <a:pt x="1589" y="6416"/>
                    <a:pt x="2026" y="6416"/>
                  </a:cubicBezTo>
                  <a:cubicBezTo>
                    <a:pt x="2206" y="6416"/>
                    <a:pt x="2347" y="6312"/>
                    <a:pt x="2384" y="6019"/>
                  </a:cubicBezTo>
                  <a:cubicBezTo>
                    <a:pt x="2393" y="5945"/>
                    <a:pt x="1013" y="1"/>
                    <a:pt x="10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5"/>
            <p:cNvSpPr/>
            <p:nvPr/>
          </p:nvSpPr>
          <p:spPr>
            <a:xfrm>
              <a:off x="2158406" y="2747695"/>
              <a:ext cx="114521" cy="238754"/>
            </a:xfrm>
            <a:custGeom>
              <a:avLst/>
              <a:gdLst/>
              <a:ahLst/>
              <a:cxnLst/>
              <a:rect l="l" t="t" r="r" b="b"/>
              <a:pathLst>
                <a:path w="1639" h="3417" extrusionOk="0">
                  <a:moveTo>
                    <a:pt x="632" y="0"/>
                  </a:moveTo>
                  <a:cubicBezTo>
                    <a:pt x="620" y="0"/>
                    <a:pt x="609" y="4"/>
                    <a:pt x="599" y="11"/>
                  </a:cubicBezTo>
                  <a:cubicBezTo>
                    <a:pt x="442" y="140"/>
                    <a:pt x="175" y="453"/>
                    <a:pt x="396" y="1060"/>
                  </a:cubicBezTo>
                  <a:cubicBezTo>
                    <a:pt x="525" y="1419"/>
                    <a:pt x="589" y="1852"/>
                    <a:pt x="525" y="2072"/>
                  </a:cubicBezTo>
                  <a:cubicBezTo>
                    <a:pt x="461" y="2303"/>
                    <a:pt x="0" y="2726"/>
                    <a:pt x="37" y="2956"/>
                  </a:cubicBezTo>
                  <a:cubicBezTo>
                    <a:pt x="65" y="3186"/>
                    <a:pt x="856" y="3416"/>
                    <a:pt x="856" y="3416"/>
                  </a:cubicBezTo>
                  <a:lnTo>
                    <a:pt x="1473" y="3260"/>
                  </a:lnTo>
                  <a:cubicBezTo>
                    <a:pt x="1592" y="3002"/>
                    <a:pt x="1638" y="2717"/>
                    <a:pt x="1602" y="2441"/>
                  </a:cubicBezTo>
                  <a:cubicBezTo>
                    <a:pt x="1537" y="2017"/>
                    <a:pt x="727" y="480"/>
                    <a:pt x="727" y="480"/>
                  </a:cubicBezTo>
                  <a:lnTo>
                    <a:pt x="700" y="57"/>
                  </a:lnTo>
                  <a:cubicBezTo>
                    <a:pt x="693" y="24"/>
                    <a:pt x="662" y="0"/>
                    <a:pt x="6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5"/>
            <p:cNvSpPr/>
            <p:nvPr/>
          </p:nvSpPr>
          <p:spPr>
            <a:xfrm>
              <a:off x="1262081" y="3320231"/>
              <a:ext cx="429576" cy="135553"/>
            </a:xfrm>
            <a:custGeom>
              <a:avLst/>
              <a:gdLst/>
              <a:ahLst/>
              <a:cxnLst/>
              <a:rect l="l" t="t" r="r" b="b"/>
              <a:pathLst>
                <a:path w="6148" h="1940" extrusionOk="0">
                  <a:moveTo>
                    <a:pt x="1181" y="0"/>
                  </a:moveTo>
                  <a:cubicBezTo>
                    <a:pt x="812" y="0"/>
                    <a:pt x="465" y="181"/>
                    <a:pt x="258" y="495"/>
                  </a:cubicBezTo>
                  <a:cubicBezTo>
                    <a:pt x="46" y="808"/>
                    <a:pt x="0" y="1231"/>
                    <a:pt x="672" y="1636"/>
                  </a:cubicBezTo>
                  <a:cubicBezTo>
                    <a:pt x="736" y="1673"/>
                    <a:pt x="5871" y="1940"/>
                    <a:pt x="5871" y="1940"/>
                  </a:cubicBezTo>
                  <a:lnTo>
                    <a:pt x="6147" y="1434"/>
                  </a:lnTo>
                  <a:cubicBezTo>
                    <a:pt x="6147" y="1434"/>
                    <a:pt x="4491" y="421"/>
                    <a:pt x="3341" y="237"/>
                  </a:cubicBezTo>
                  <a:cubicBezTo>
                    <a:pt x="2963" y="182"/>
                    <a:pt x="1923" y="72"/>
                    <a:pt x="1307" y="7"/>
                  </a:cubicBezTo>
                  <a:cubicBezTo>
                    <a:pt x="1265" y="3"/>
                    <a:pt x="1223" y="0"/>
                    <a:pt x="1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5"/>
            <p:cNvSpPr/>
            <p:nvPr/>
          </p:nvSpPr>
          <p:spPr>
            <a:xfrm>
              <a:off x="1654275" y="3373404"/>
              <a:ext cx="211644" cy="128146"/>
            </a:xfrm>
            <a:custGeom>
              <a:avLst/>
              <a:gdLst/>
              <a:ahLst/>
              <a:cxnLst/>
              <a:rect l="l" t="t" r="r" b="b"/>
              <a:pathLst>
                <a:path w="3029" h="1834" extrusionOk="0">
                  <a:moveTo>
                    <a:pt x="512" y="1"/>
                  </a:moveTo>
                  <a:cubicBezTo>
                    <a:pt x="309" y="1"/>
                    <a:pt x="1" y="617"/>
                    <a:pt x="1" y="617"/>
                  </a:cubicBezTo>
                  <a:lnTo>
                    <a:pt x="28" y="1160"/>
                  </a:lnTo>
                  <a:cubicBezTo>
                    <a:pt x="28" y="1160"/>
                    <a:pt x="636" y="1418"/>
                    <a:pt x="939" y="1427"/>
                  </a:cubicBezTo>
                  <a:cubicBezTo>
                    <a:pt x="1142" y="1427"/>
                    <a:pt x="1348" y="1415"/>
                    <a:pt x="1559" y="1415"/>
                  </a:cubicBezTo>
                  <a:cubicBezTo>
                    <a:pt x="1664" y="1415"/>
                    <a:pt x="1771" y="1418"/>
                    <a:pt x="1878" y="1427"/>
                  </a:cubicBezTo>
                  <a:cubicBezTo>
                    <a:pt x="2200" y="1427"/>
                    <a:pt x="2504" y="1547"/>
                    <a:pt x="2752" y="1749"/>
                  </a:cubicBezTo>
                  <a:cubicBezTo>
                    <a:pt x="2794" y="1791"/>
                    <a:pt x="2836" y="1833"/>
                    <a:pt x="2885" y="1833"/>
                  </a:cubicBezTo>
                  <a:cubicBezTo>
                    <a:pt x="2890" y="1833"/>
                    <a:pt x="2895" y="1833"/>
                    <a:pt x="2899" y="1832"/>
                  </a:cubicBezTo>
                  <a:cubicBezTo>
                    <a:pt x="2945" y="1823"/>
                    <a:pt x="2982" y="1786"/>
                    <a:pt x="2991" y="1731"/>
                  </a:cubicBezTo>
                  <a:cubicBezTo>
                    <a:pt x="3010" y="1676"/>
                    <a:pt x="3010" y="1621"/>
                    <a:pt x="3001" y="1556"/>
                  </a:cubicBezTo>
                  <a:cubicBezTo>
                    <a:pt x="3028" y="1510"/>
                    <a:pt x="3019" y="1188"/>
                    <a:pt x="2909" y="958"/>
                  </a:cubicBezTo>
                  <a:cubicBezTo>
                    <a:pt x="2843" y="828"/>
                    <a:pt x="2655" y="596"/>
                    <a:pt x="2230" y="596"/>
                  </a:cubicBezTo>
                  <a:cubicBezTo>
                    <a:pt x="2175" y="596"/>
                    <a:pt x="2116" y="600"/>
                    <a:pt x="2053" y="608"/>
                  </a:cubicBezTo>
                  <a:cubicBezTo>
                    <a:pt x="1926" y="630"/>
                    <a:pt x="1791" y="642"/>
                    <a:pt x="1664" y="642"/>
                  </a:cubicBezTo>
                  <a:cubicBezTo>
                    <a:pt x="1469" y="642"/>
                    <a:pt x="1290" y="614"/>
                    <a:pt x="1179" y="553"/>
                  </a:cubicBezTo>
                  <a:cubicBezTo>
                    <a:pt x="995" y="461"/>
                    <a:pt x="718" y="10"/>
                    <a:pt x="516" y="1"/>
                  </a:cubicBezTo>
                  <a:cubicBezTo>
                    <a:pt x="515" y="1"/>
                    <a:pt x="513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5"/>
            <p:cNvSpPr/>
            <p:nvPr/>
          </p:nvSpPr>
          <p:spPr>
            <a:xfrm>
              <a:off x="1779487" y="2523894"/>
              <a:ext cx="146872" cy="285569"/>
            </a:xfrm>
            <a:custGeom>
              <a:avLst/>
              <a:gdLst/>
              <a:ahLst/>
              <a:cxnLst/>
              <a:rect l="l" t="t" r="r" b="b"/>
              <a:pathLst>
                <a:path w="2102" h="4087" extrusionOk="0">
                  <a:moveTo>
                    <a:pt x="1583" y="0"/>
                  </a:moveTo>
                  <a:cubicBezTo>
                    <a:pt x="1488" y="0"/>
                    <a:pt x="1388" y="84"/>
                    <a:pt x="1319" y="168"/>
                  </a:cubicBezTo>
                  <a:cubicBezTo>
                    <a:pt x="979" y="610"/>
                    <a:pt x="822" y="1153"/>
                    <a:pt x="666" y="1686"/>
                  </a:cubicBezTo>
                  <a:cubicBezTo>
                    <a:pt x="583" y="1972"/>
                    <a:pt x="500" y="2257"/>
                    <a:pt x="436" y="2561"/>
                  </a:cubicBezTo>
                  <a:cubicBezTo>
                    <a:pt x="334" y="2966"/>
                    <a:pt x="215" y="3371"/>
                    <a:pt x="77" y="3775"/>
                  </a:cubicBezTo>
                  <a:cubicBezTo>
                    <a:pt x="0" y="3935"/>
                    <a:pt x="550" y="4086"/>
                    <a:pt x="942" y="4086"/>
                  </a:cubicBezTo>
                  <a:cubicBezTo>
                    <a:pt x="1114" y="4086"/>
                    <a:pt x="1256" y="4057"/>
                    <a:pt x="1301" y="3987"/>
                  </a:cubicBezTo>
                  <a:cubicBezTo>
                    <a:pt x="1669" y="3444"/>
                    <a:pt x="1788" y="2275"/>
                    <a:pt x="1899" y="1779"/>
                  </a:cubicBezTo>
                  <a:cubicBezTo>
                    <a:pt x="2018" y="1226"/>
                    <a:pt x="2101" y="601"/>
                    <a:pt x="1779" y="131"/>
                  </a:cubicBezTo>
                  <a:cubicBezTo>
                    <a:pt x="1752" y="76"/>
                    <a:pt x="1706" y="30"/>
                    <a:pt x="1641" y="12"/>
                  </a:cubicBezTo>
                  <a:cubicBezTo>
                    <a:pt x="1622" y="4"/>
                    <a:pt x="1603" y="0"/>
                    <a:pt x="15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5"/>
            <p:cNvSpPr/>
            <p:nvPr/>
          </p:nvSpPr>
          <p:spPr>
            <a:xfrm>
              <a:off x="1865221" y="2514950"/>
              <a:ext cx="227016" cy="138417"/>
            </a:xfrm>
            <a:custGeom>
              <a:avLst/>
              <a:gdLst/>
              <a:ahLst/>
              <a:cxnLst/>
              <a:rect l="l" t="t" r="r" b="b"/>
              <a:pathLst>
                <a:path w="3249" h="1981" extrusionOk="0">
                  <a:moveTo>
                    <a:pt x="595" y="0"/>
                  </a:moveTo>
                  <a:cubicBezTo>
                    <a:pt x="423" y="0"/>
                    <a:pt x="259" y="96"/>
                    <a:pt x="175" y="250"/>
                  </a:cubicBezTo>
                  <a:lnTo>
                    <a:pt x="0" y="600"/>
                  </a:lnTo>
                  <a:lnTo>
                    <a:pt x="359" y="821"/>
                  </a:lnTo>
                  <a:cubicBezTo>
                    <a:pt x="1058" y="1244"/>
                    <a:pt x="1813" y="1584"/>
                    <a:pt x="2595" y="1814"/>
                  </a:cubicBezTo>
                  <a:lnTo>
                    <a:pt x="3193" y="1980"/>
                  </a:lnTo>
                  <a:lnTo>
                    <a:pt x="3249" y="1483"/>
                  </a:lnTo>
                  <a:lnTo>
                    <a:pt x="2899" y="1226"/>
                  </a:lnTo>
                  <a:cubicBezTo>
                    <a:pt x="2236" y="729"/>
                    <a:pt x="1518" y="333"/>
                    <a:pt x="755" y="29"/>
                  </a:cubicBezTo>
                  <a:cubicBezTo>
                    <a:pt x="702" y="10"/>
                    <a:pt x="648" y="0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5"/>
            <p:cNvSpPr/>
            <p:nvPr/>
          </p:nvSpPr>
          <p:spPr>
            <a:xfrm>
              <a:off x="1598377" y="2770264"/>
              <a:ext cx="360752" cy="385766"/>
            </a:xfrm>
            <a:custGeom>
              <a:avLst/>
              <a:gdLst/>
              <a:ahLst/>
              <a:cxnLst/>
              <a:rect l="l" t="t" r="r" b="b"/>
              <a:pathLst>
                <a:path w="5163" h="5521" extrusionOk="0">
                  <a:moveTo>
                    <a:pt x="4114" y="1"/>
                  </a:moveTo>
                  <a:cubicBezTo>
                    <a:pt x="4048" y="1"/>
                    <a:pt x="3278" y="475"/>
                    <a:pt x="2709" y="475"/>
                  </a:cubicBezTo>
                  <a:cubicBezTo>
                    <a:pt x="2560" y="475"/>
                    <a:pt x="2424" y="442"/>
                    <a:pt x="2319" y="360"/>
                  </a:cubicBezTo>
                  <a:cubicBezTo>
                    <a:pt x="1960" y="535"/>
                    <a:pt x="1813" y="645"/>
                    <a:pt x="911" y="1078"/>
                  </a:cubicBezTo>
                  <a:cubicBezTo>
                    <a:pt x="810" y="1133"/>
                    <a:pt x="396" y="1455"/>
                    <a:pt x="295" y="1510"/>
                  </a:cubicBezTo>
                  <a:cubicBezTo>
                    <a:pt x="18" y="1667"/>
                    <a:pt x="0" y="2062"/>
                    <a:pt x="110" y="2357"/>
                  </a:cubicBezTo>
                  <a:cubicBezTo>
                    <a:pt x="212" y="2651"/>
                    <a:pt x="405" y="2927"/>
                    <a:pt x="423" y="3240"/>
                  </a:cubicBezTo>
                  <a:cubicBezTo>
                    <a:pt x="442" y="3470"/>
                    <a:pt x="350" y="3691"/>
                    <a:pt x="295" y="3921"/>
                  </a:cubicBezTo>
                  <a:cubicBezTo>
                    <a:pt x="193" y="4280"/>
                    <a:pt x="147" y="4648"/>
                    <a:pt x="156" y="5016"/>
                  </a:cubicBezTo>
                  <a:cubicBezTo>
                    <a:pt x="138" y="5145"/>
                    <a:pt x="221" y="5256"/>
                    <a:pt x="350" y="5265"/>
                  </a:cubicBezTo>
                  <a:cubicBezTo>
                    <a:pt x="1004" y="5434"/>
                    <a:pt x="1676" y="5521"/>
                    <a:pt x="2351" y="5521"/>
                  </a:cubicBezTo>
                  <a:cubicBezTo>
                    <a:pt x="2521" y="5521"/>
                    <a:pt x="2692" y="5515"/>
                    <a:pt x="2862" y="5504"/>
                  </a:cubicBezTo>
                  <a:cubicBezTo>
                    <a:pt x="2650" y="5072"/>
                    <a:pt x="3064" y="4722"/>
                    <a:pt x="3359" y="4354"/>
                  </a:cubicBezTo>
                  <a:cubicBezTo>
                    <a:pt x="3985" y="3581"/>
                    <a:pt x="4684" y="2983"/>
                    <a:pt x="5163" y="2081"/>
                  </a:cubicBezTo>
                  <a:lnTo>
                    <a:pt x="5163" y="2081"/>
                  </a:lnTo>
                  <a:cubicBezTo>
                    <a:pt x="4992" y="2189"/>
                    <a:pt x="4698" y="2286"/>
                    <a:pt x="4451" y="2286"/>
                  </a:cubicBezTo>
                  <a:cubicBezTo>
                    <a:pt x="4298" y="2286"/>
                    <a:pt x="4163" y="2249"/>
                    <a:pt x="4086" y="2154"/>
                  </a:cubicBezTo>
                  <a:cubicBezTo>
                    <a:pt x="3893" y="1897"/>
                    <a:pt x="3847" y="1547"/>
                    <a:pt x="3957" y="1243"/>
                  </a:cubicBezTo>
                  <a:cubicBezTo>
                    <a:pt x="4077" y="894"/>
                    <a:pt x="4206" y="544"/>
                    <a:pt x="4371" y="213"/>
                  </a:cubicBezTo>
                  <a:lnTo>
                    <a:pt x="4371" y="213"/>
                  </a:lnTo>
                  <a:cubicBezTo>
                    <a:pt x="3916" y="942"/>
                    <a:pt x="3393" y="1150"/>
                    <a:pt x="3081" y="1150"/>
                  </a:cubicBezTo>
                  <a:cubicBezTo>
                    <a:pt x="2826" y="1150"/>
                    <a:pt x="2712" y="1010"/>
                    <a:pt x="2890" y="903"/>
                  </a:cubicBezTo>
                  <a:cubicBezTo>
                    <a:pt x="3193" y="710"/>
                    <a:pt x="3939" y="286"/>
                    <a:pt x="4077" y="148"/>
                  </a:cubicBezTo>
                  <a:lnTo>
                    <a:pt x="4077" y="148"/>
                  </a:lnTo>
                  <a:cubicBezTo>
                    <a:pt x="4067" y="157"/>
                    <a:pt x="4061" y="160"/>
                    <a:pt x="4058" y="160"/>
                  </a:cubicBezTo>
                  <a:cubicBezTo>
                    <a:pt x="4039" y="160"/>
                    <a:pt x="4146" y="1"/>
                    <a:pt x="4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5"/>
            <p:cNvSpPr/>
            <p:nvPr/>
          </p:nvSpPr>
          <p:spPr>
            <a:xfrm>
              <a:off x="1977226" y="2823717"/>
              <a:ext cx="175659" cy="166576"/>
            </a:xfrm>
            <a:custGeom>
              <a:avLst/>
              <a:gdLst/>
              <a:ahLst/>
              <a:cxnLst/>
              <a:rect l="l" t="t" r="r" b="b"/>
              <a:pathLst>
                <a:path w="2514" h="2384" extrusionOk="0">
                  <a:moveTo>
                    <a:pt x="2161" y="0"/>
                  </a:moveTo>
                  <a:cubicBezTo>
                    <a:pt x="2140" y="0"/>
                    <a:pt x="2121" y="14"/>
                    <a:pt x="2106" y="46"/>
                  </a:cubicBezTo>
                  <a:cubicBezTo>
                    <a:pt x="1968" y="340"/>
                    <a:pt x="1241" y="488"/>
                    <a:pt x="955" y="515"/>
                  </a:cubicBezTo>
                  <a:cubicBezTo>
                    <a:pt x="901" y="523"/>
                    <a:pt x="849" y="526"/>
                    <a:pt x="799" y="526"/>
                  </a:cubicBezTo>
                  <a:cubicBezTo>
                    <a:pt x="551" y="526"/>
                    <a:pt x="348" y="445"/>
                    <a:pt x="164" y="414"/>
                  </a:cubicBezTo>
                  <a:cubicBezTo>
                    <a:pt x="156" y="413"/>
                    <a:pt x="148" y="412"/>
                    <a:pt x="141" y="412"/>
                  </a:cubicBezTo>
                  <a:cubicBezTo>
                    <a:pt x="1" y="412"/>
                    <a:pt x="26" y="657"/>
                    <a:pt x="26" y="736"/>
                  </a:cubicBezTo>
                  <a:cubicBezTo>
                    <a:pt x="17" y="865"/>
                    <a:pt x="17" y="984"/>
                    <a:pt x="26" y="1113"/>
                  </a:cubicBezTo>
                  <a:cubicBezTo>
                    <a:pt x="44" y="1399"/>
                    <a:pt x="127" y="1675"/>
                    <a:pt x="256" y="1932"/>
                  </a:cubicBezTo>
                  <a:cubicBezTo>
                    <a:pt x="394" y="2181"/>
                    <a:pt x="642" y="2383"/>
                    <a:pt x="928" y="2383"/>
                  </a:cubicBezTo>
                  <a:cubicBezTo>
                    <a:pt x="1222" y="2383"/>
                    <a:pt x="1406" y="2310"/>
                    <a:pt x="1774" y="2080"/>
                  </a:cubicBezTo>
                  <a:cubicBezTo>
                    <a:pt x="2106" y="1886"/>
                    <a:pt x="2373" y="1454"/>
                    <a:pt x="2474" y="874"/>
                  </a:cubicBezTo>
                  <a:cubicBezTo>
                    <a:pt x="2514" y="610"/>
                    <a:pt x="2297" y="0"/>
                    <a:pt x="2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5"/>
            <p:cNvSpPr/>
            <p:nvPr/>
          </p:nvSpPr>
          <p:spPr>
            <a:xfrm>
              <a:off x="1805410" y="2975550"/>
              <a:ext cx="270756" cy="419864"/>
            </a:xfrm>
            <a:custGeom>
              <a:avLst/>
              <a:gdLst/>
              <a:ahLst/>
              <a:cxnLst/>
              <a:rect l="l" t="t" r="r" b="b"/>
              <a:pathLst>
                <a:path w="3875" h="6009" extrusionOk="0">
                  <a:moveTo>
                    <a:pt x="2913" y="1"/>
                  </a:moveTo>
                  <a:cubicBezTo>
                    <a:pt x="2907" y="1"/>
                    <a:pt x="2905" y="3"/>
                    <a:pt x="2908" y="8"/>
                  </a:cubicBezTo>
                  <a:cubicBezTo>
                    <a:pt x="3037" y="238"/>
                    <a:pt x="2927" y="716"/>
                    <a:pt x="2770" y="928"/>
                  </a:cubicBezTo>
                  <a:cubicBezTo>
                    <a:pt x="2595" y="1121"/>
                    <a:pt x="2384" y="1296"/>
                    <a:pt x="2154" y="1425"/>
                  </a:cubicBezTo>
                  <a:cubicBezTo>
                    <a:pt x="1482" y="1848"/>
                    <a:pt x="847" y="2373"/>
                    <a:pt x="460" y="3063"/>
                  </a:cubicBezTo>
                  <a:cubicBezTo>
                    <a:pt x="83" y="3762"/>
                    <a:pt x="0" y="4664"/>
                    <a:pt x="424" y="5336"/>
                  </a:cubicBezTo>
                  <a:cubicBezTo>
                    <a:pt x="665" y="5720"/>
                    <a:pt x="1096" y="6009"/>
                    <a:pt x="1551" y="6009"/>
                  </a:cubicBezTo>
                  <a:cubicBezTo>
                    <a:pt x="1564" y="6009"/>
                    <a:pt x="1578" y="6008"/>
                    <a:pt x="1592" y="6008"/>
                  </a:cubicBezTo>
                  <a:cubicBezTo>
                    <a:pt x="1795" y="5989"/>
                    <a:pt x="1997" y="5934"/>
                    <a:pt x="2172" y="5833"/>
                  </a:cubicBezTo>
                  <a:cubicBezTo>
                    <a:pt x="2853" y="5465"/>
                    <a:pt x="3258" y="4738"/>
                    <a:pt x="3212" y="3974"/>
                  </a:cubicBezTo>
                  <a:cubicBezTo>
                    <a:pt x="3175" y="3560"/>
                    <a:pt x="3028" y="3164"/>
                    <a:pt x="2945" y="2750"/>
                  </a:cubicBezTo>
                  <a:cubicBezTo>
                    <a:pt x="2871" y="2336"/>
                    <a:pt x="2917" y="1876"/>
                    <a:pt x="3221" y="1581"/>
                  </a:cubicBezTo>
                  <a:cubicBezTo>
                    <a:pt x="3359" y="1453"/>
                    <a:pt x="3543" y="1361"/>
                    <a:pt x="3672" y="1213"/>
                  </a:cubicBezTo>
                  <a:cubicBezTo>
                    <a:pt x="3874" y="956"/>
                    <a:pt x="3792" y="634"/>
                    <a:pt x="3598" y="403"/>
                  </a:cubicBezTo>
                  <a:cubicBezTo>
                    <a:pt x="3534" y="302"/>
                    <a:pt x="3451" y="219"/>
                    <a:pt x="3341" y="173"/>
                  </a:cubicBezTo>
                  <a:cubicBezTo>
                    <a:pt x="3300" y="157"/>
                    <a:pt x="2964" y="1"/>
                    <a:pt x="29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5"/>
            <p:cNvSpPr/>
            <p:nvPr/>
          </p:nvSpPr>
          <p:spPr>
            <a:xfrm>
              <a:off x="2026905" y="2814424"/>
              <a:ext cx="119971" cy="83009"/>
            </a:xfrm>
            <a:custGeom>
              <a:avLst/>
              <a:gdLst/>
              <a:ahLst/>
              <a:cxnLst/>
              <a:rect l="l" t="t" r="r" b="b"/>
              <a:pathLst>
                <a:path w="1717" h="1188" extrusionOk="0">
                  <a:moveTo>
                    <a:pt x="1415" y="0"/>
                  </a:moveTo>
                  <a:cubicBezTo>
                    <a:pt x="1209" y="0"/>
                    <a:pt x="146" y="389"/>
                    <a:pt x="24" y="1016"/>
                  </a:cubicBezTo>
                  <a:cubicBezTo>
                    <a:pt x="1" y="1142"/>
                    <a:pt x="81" y="1188"/>
                    <a:pt x="210" y="1188"/>
                  </a:cubicBezTo>
                  <a:cubicBezTo>
                    <a:pt x="495" y="1188"/>
                    <a:pt x="1016" y="961"/>
                    <a:pt x="1155" y="878"/>
                  </a:cubicBezTo>
                  <a:cubicBezTo>
                    <a:pt x="1312" y="768"/>
                    <a:pt x="1652" y="814"/>
                    <a:pt x="1680" y="621"/>
                  </a:cubicBezTo>
                  <a:cubicBezTo>
                    <a:pt x="1717" y="381"/>
                    <a:pt x="1570" y="68"/>
                    <a:pt x="1441" y="4"/>
                  </a:cubicBezTo>
                  <a:cubicBezTo>
                    <a:pt x="1435" y="2"/>
                    <a:pt x="1426" y="0"/>
                    <a:pt x="14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5"/>
            <p:cNvSpPr/>
            <p:nvPr/>
          </p:nvSpPr>
          <p:spPr>
            <a:xfrm>
              <a:off x="2006014" y="2974152"/>
              <a:ext cx="63095" cy="35565"/>
            </a:xfrm>
            <a:custGeom>
              <a:avLst/>
              <a:gdLst/>
              <a:ahLst/>
              <a:cxnLst/>
              <a:rect l="l" t="t" r="r" b="b"/>
              <a:pathLst>
                <a:path w="903" h="509" extrusionOk="0">
                  <a:moveTo>
                    <a:pt x="0" y="0"/>
                  </a:moveTo>
                  <a:lnTo>
                    <a:pt x="46" y="387"/>
                  </a:lnTo>
                  <a:cubicBezTo>
                    <a:pt x="138" y="423"/>
                    <a:pt x="230" y="460"/>
                    <a:pt x="332" y="488"/>
                  </a:cubicBezTo>
                  <a:cubicBezTo>
                    <a:pt x="410" y="502"/>
                    <a:pt x="488" y="509"/>
                    <a:pt x="566" y="509"/>
                  </a:cubicBezTo>
                  <a:cubicBezTo>
                    <a:pt x="645" y="509"/>
                    <a:pt x="723" y="502"/>
                    <a:pt x="801" y="488"/>
                  </a:cubicBezTo>
                  <a:lnTo>
                    <a:pt x="902" y="166"/>
                  </a:lnTo>
                  <a:lnTo>
                    <a:pt x="902" y="166"/>
                  </a:lnTo>
                  <a:cubicBezTo>
                    <a:pt x="836" y="174"/>
                    <a:pt x="770" y="179"/>
                    <a:pt x="704" y="179"/>
                  </a:cubicBezTo>
                  <a:cubicBezTo>
                    <a:pt x="623" y="179"/>
                    <a:pt x="542" y="172"/>
                    <a:pt x="461" y="157"/>
                  </a:cubicBezTo>
                  <a:cubicBezTo>
                    <a:pt x="304" y="120"/>
                    <a:pt x="148" y="6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5"/>
            <p:cNvSpPr/>
            <p:nvPr/>
          </p:nvSpPr>
          <p:spPr>
            <a:xfrm>
              <a:off x="2040111" y="2599985"/>
              <a:ext cx="160777" cy="154278"/>
            </a:xfrm>
            <a:custGeom>
              <a:avLst/>
              <a:gdLst/>
              <a:ahLst/>
              <a:cxnLst/>
              <a:rect l="l" t="t" r="r" b="b"/>
              <a:pathLst>
                <a:path w="2301" h="2208" extrusionOk="0">
                  <a:moveTo>
                    <a:pt x="588" y="0"/>
                  </a:moveTo>
                  <a:cubicBezTo>
                    <a:pt x="492" y="0"/>
                    <a:pt x="394" y="30"/>
                    <a:pt x="313" y="91"/>
                  </a:cubicBezTo>
                  <a:lnTo>
                    <a:pt x="0" y="331"/>
                  </a:lnTo>
                  <a:lnTo>
                    <a:pt x="230" y="680"/>
                  </a:lnTo>
                  <a:cubicBezTo>
                    <a:pt x="672" y="1370"/>
                    <a:pt x="1178" y="1674"/>
                    <a:pt x="1868" y="2208"/>
                  </a:cubicBezTo>
                  <a:lnTo>
                    <a:pt x="2301" y="2199"/>
                  </a:lnTo>
                  <a:cubicBezTo>
                    <a:pt x="1914" y="1472"/>
                    <a:pt x="1482" y="745"/>
                    <a:pt x="920" y="147"/>
                  </a:cubicBezTo>
                  <a:cubicBezTo>
                    <a:pt x="833" y="49"/>
                    <a:pt x="711" y="0"/>
                    <a:pt x="5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5"/>
            <p:cNvSpPr/>
            <p:nvPr/>
          </p:nvSpPr>
          <p:spPr>
            <a:xfrm>
              <a:off x="1880592" y="2607252"/>
              <a:ext cx="208430" cy="318479"/>
            </a:xfrm>
            <a:custGeom>
              <a:avLst/>
              <a:gdLst/>
              <a:ahLst/>
              <a:cxnLst/>
              <a:rect l="l" t="t" r="r" b="b"/>
              <a:pathLst>
                <a:path w="2983" h="4558" extrusionOk="0">
                  <a:moveTo>
                    <a:pt x="2656" y="1"/>
                  </a:moveTo>
                  <a:cubicBezTo>
                    <a:pt x="2577" y="1"/>
                    <a:pt x="2492" y="38"/>
                    <a:pt x="2421" y="79"/>
                  </a:cubicBezTo>
                  <a:cubicBezTo>
                    <a:pt x="1943" y="355"/>
                    <a:pt x="1593" y="806"/>
                    <a:pt x="1252" y="1248"/>
                  </a:cubicBezTo>
                  <a:cubicBezTo>
                    <a:pt x="1068" y="1478"/>
                    <a:pt x="884" y="1717"/>
                    <a:pt x="728" y="1975"/>
                  </a:cubicBezTo>
                  <a:cubicBezTo>
                    <a:pt x="562" y="2224"/>
                    <a:pt x="1" y="2868"/>
                    <a:pt x="1" y="3374"/>
                  </a:cubicBezTo>
                  <a:cubicBezTo>
                    <a:pt x="1" y="3607"/>
                    <a:pt x="748" y="4557"/>
                    <a:pt x="992" y="4557"/>
                  </a:cubicBezTo>
                  <a:cubicBezTo>
                    <a:pt x="1017" y="4557"/>
                    <a:pt x="1037" y="4547"/>
                    <a:pt x="1050" y="4524"/>
                  </a:cubicBezTo>
                  <a:cubicBezTo>
                    <a:pt x="1694" y="3337"/>
                    <a:pt x="2071" y="2205"/>
                    <a:pt x="2357" y="1782"/>
                  </a:cubicBezTo>
                  <a:cubicBezTo>
                    <a:pt x="2670" y="1313"/>
                    <a:pt x="2983" y="760"/>
                    <a:pt x="2863" y="208"/>
                  </a:cubicBezTo>
                  <a:cubicBezTo>
                    <a:pt x="2854" y="144"/>
                    <a:pt x="2826" y="89"/>
                    <a:pt x="2780" y="43"/>
                  </a:cubicBezTo>
                  <a:cubicBezTo>
                    <a:pt x="2744" y="13"/>
                    <a:pt x="2701" y="1"/>
                    <a:pt x="2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5"/>
            <p:cNvSpPr/>
            <p:nvPr/>
          </p:nvSpPr>
          <p:spPr>
            <a:xfrm>
              <a:off x="2165812" y="2739660"/>
              <a:ext cx="54081" cy="99708"/>
            </a:xfrm>
            <a:custGeom>
              <a:avLst/>
              <a:gdLst/>
              <a:ahLst/>
              <a:cxnLst/>
              <a:rect l="l" t="t" r="r" b="b"/>
              <a:pathLst>
                <a:path w="774" h="1427" extrusionOk="0">
                  <a:moveTo>
                    <a:pt x="246" y="1"/>
                  </a:moveTo>
                  <a:cubicBezTo>
                    <a:pt x="108" y="1"/>
                    <a:pt x="1" y="222"/>
                    <a:pt x="32" y="430"/>
                  </a:cubicBezTo>
                  <a:cubicBezTo>
                    <a:pt x="60" y="568"/>
                    <a:pt x="134" y="687"/>
                    <a:pt x="235" y="789"/>
                  </a:cubicBezTo>
                  <a:cubicBezTo>
                    <a:pt x="309" y="862"/>
                    <a:pt x="391" y="899"/>
                    <a:pt x="447" y="1000"/>
                  </a:cubicBezTo>
                  <a:cubicBezTo>
                    <a:pt x="483" y="1074"/>
                    <a:pt x="511" y="1148"/>
                    <a:pt x="511" y="1230"/>
                  </a:cubicBezTo>
                  <a:cubicBezTo>
                    <a:pt x="529" y="1313"/>
                    <a:pt x="575" y="1378"/>
                    <a:pt x="640" y="1424"/>
                  </a:cubicBezTo>
                  <a:cubicBezTo>
                    <a:pt x="646" y="1425"/>
                    <a:pt x="652" y="1426"/>
                    <a:pt x="657" y="1426"/>
                  </a:cubicBezTo>
                  <a:cubicBezTo>
                    <a:pt x="774" y="1426"/>
                    <a:pt x="729" y="1068"/>
                    <a:pt x="677" y="936"/>
                  </a:cubicBezTo>
                  <a:cubicBezTo>
                    <a:pt x="631" y="835"/>
                    <a:pt x="612" y="770"/>
                    <a:pt x="557" y="678"/>
                  </a:cubicBezTo>
                  <a:cubicBezTo>
                    <a:pt x="493" y="531"/>
                    <a:pt x="529" y="301"/>
                    <a:pt x="447" y="163"/>
                  </a:cubicBezTo>
                  <a:cubicBezTo>
                    <a:pt x="380" y="47"/>
                    <a:pt x="310" y="1"/>
                    <a:pt x="246" y="1"/>
                  </a:cubicBezTo>
                  <a:close/>
                </a:path>
              </a:pathLst>
            </a:custGeom>
            <a:solidFill>
              <a:srgbClr val="F5C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5"/>
            <p:cNvSpPr/>
            <p:nvPr/>
          </p:nvSpPr>
          <p:spPr>
            <a:xfrm>
              <a:off x="2171262" y="2724637"/>
              <a:ext cx="84965" cy="151833"/>
            </a:xfrm>
            <a:custGeom>
              <a:avLst/>
              <a:gdLst/>
              <a:ahLst/>
              <a:cxnLst/>
              <a:rect l="l" t="t" r="r" b="b"/>
              <a:pathLst>
                <a:path w="1216" h="2173" extrusionOk="0">
                  <a:moveTo>
                    <a:pt x="48" y="1"/>
                  </a:moveTo>
                  <a:cubicBezTo>
                    <a:pt x="22" y="1"/>
                    <a:pt x="18" y="33"/>
                    <a:pt x="46" y="111"/>
                  </a:cubicBezTo>
                  <a:cubicBezTo>
                    <a:pt x="65" y="166"/>
                    <a:pt x="0" y="175"/>
                    <a:pt x="0" y="221"/>
                  </a:cubicBezTo>
                  <a:cubicBezTo>
                    <a:pt x="19" y="295"/>
                    <a:pt x="488" y="921"/>
                    <a:pt x="543" y="976"/>
                  </a:cubicBezTo>
                  <a:cubicBezTo>
                    <a:pt x="902" y="1399"/>
                    <a:pt x="939" y="1694"/>
                    <a:pt x="1215" y="2172"/>
                  </a:cubicBezTo>
                  <a:cubicBezTo>
                    <a:pt x="1206" y="1832"/>
                    <a:pt x="1160" y="1482"/>
                    <a:pt x="1086" y="1151"/>
                  </a:cubicBezTo>
                  <a:cubicBezTo>
                    <a:pt x="1004" y="1013"/>
                    <a:pt x="921" y="884"/>
                    <a:pt x="819" y="774"/>
                  </a:cubicBezTo>
                  <a:cubicBezTo>
                    <a:pt x="722" y="638"/>
                    <a:pt x="165" y="1"/>
                    <a:pt x="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1" name="Google Shape;1991;p45"/>
          <p:cNvSpPr txBox="1">
            <a:spLocks noGrp="1"/>
          </p:cNvSpPr>
          <p:nvPr>
            <p:ph type="ctrTitle" idx="6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Our Goals</a:t>
            </a:r>
            <a:endParaRPr sz="3600">
              <a:solidFill>
                <a:schemeClr val="accent1"/>
              </a:solidFill>
            </a:endParaRPr>
          </a:p>
        </p:txBody>
      </p:sp>
      <p:sp>
        <p:nvSpPr>
          <p:cNvPr id="1992" name="Google Shape;1992;p45"/>
          <p:cNvSpPr txBox="1">
            <a:spLocks noGrp="1"/>
          </p:cNvSpPr>
          <p:nvPr>
            <p:ph type="ctrTitle" idx="3"/>
          </p:nvPr>
        </p:nvSpPr>
        <p:spPr>
          <a:xfrm>
            <a:off x="3259692" y="144488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993" name="Google Shape;1993;p45"/>
          <p:cNvSpPr txBox="1">
            <a:spLocks noGrp="1"/>
          </p:cNvSpPr>
          <p:nvPr>
            <p:ph type="subTitle" idx="1"/>
          </p:nvPr>
        </p:nvSpPr>
        <p:spPr>
          <a:xfrm>
            <a:off x="858367" y="3703275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1994" name="Google Shape;1994;p45"/>
          <p:cNvSpPr txBox="1">
            <a:spLocks noGrp="1"/>
          </p:cNvSpPr>
          <p:nvPr>
            <p:ph type="subTitle" idx="2"/>
          </p:nvPr>
        </p:nvSpPr>
        <p:spPr>
          <a:xfrm>
            <a:off x="3660342" y="3703275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 </a:t>
            </a:r>
            <a:endParaRPr/>
          </a:p>
        </p:txBody>
      </p:sp>
      <p:sp>
        <p:nvSpPr>
          <p:cNvPr id="1995" name="Google Shape;1995;p45"/>
          <p:cNvSpPr txBox="1">
            <a:spLocks noGrp="1"/>
          </p:cNvSpPr>
          <p:nvPr>
            <p:ph type="ctrTitle"/>
          </p:nvPr>
        </p:nvSpPr>
        <p:spPr>
          <a:xfrm>
            <a:off x="457717" y="144488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996" name="Google Shape;1996;p45"/>
          <p:cNvSpPr txBox="1">
            <a:spLocks noGrp="1"/>
          </p:cNvSpPr>
          <p:nvPr>
            <p:ph type="subTitle" idx="4"/>
          </p:nvPr>
        </p:nvSpPr>
        <p:spPr>
          <a:xfrm>
            <a:off x="6467617" y="3703275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1997" name="Google Shape;1997;p45"/>
          <p:cNvSpPr txBox="1">
            <a:spLocks noGrp="1"/>
          </p:cNvSpPr>
          <p:nvPr>
            <p:ph type="ctrTitle" idx="5"/>
          </p:nvPr>
        </p:nvSpPr>
        <p:spPr>
          <a:xfrm>
            <a:off x="6066967" y="144488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" name="Google Shape;1063;p28"/>
          <p:cNvSpPr txBox="1">
            <a:spLocks noGrp="1"/>
          </p:cNvSpPr>
          <p:nvPr>
            <p:ph type="ctrTitle" idx="9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1064" name="Google Shape;1064;p28"/>
          <p:cNvSpPr txBox="1">
            <a:spLocks noGrp="1"/>
          </p:cNvSpPr>
          <p:nvPr>
            <p:ph type="ctrTitle" idx="7"/>
          </p:nvPr>
        </p:nvSpPr>
        <p:spPr>
          <a:xfrm>
            <a:off x="3467605" y="1696975"/>
            <a:ext cx="2190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Academic Areas</a:t>
            </a:r>
            <a:endParaRPr/>
          </a:p>
        </p:txBody>
      </p:sp>
      <p:sp>
        <p:nvSpPr>
          <p:cNvPr id="1065" name="Google Shape;1065;p28"/>
          <p:cNvSpPr txBox="1">
            <a:spLocks noGrp="1"/>
          </p:cNvSpPr>
          <p:nvPr>
            <p:ph type="ctrTitle"/>
          </p:nvPr>
        </p:nvSpPr>
        <p:spPr>
          <a:xfrm>
            <a:off x="718369" y="1696975"/>
            <a:ext cx="2190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Teaching Method</a:t>
            </a:r>
            <a:endParaRPr/>
          </a:p>
        </p:txBody>
      </p:sp>
      <p:sp>
        <p:nvSpPr>
          <p:cNvPr id="1066" name="Google Shape;1066;p28"/>
          <p:cNvSpPr txBox="1">
            <a:spLocks noGrp="1"/>
          </p:cNvSpPr>
          <p:nvPr>
            <p:ph type="subTitle" idx="1"/>
          </p:nvPr>
        </p:nvSpPr>
        <p:spPr>
          <a:xfrm>
            <a:off x="718376" y="2181375"/>
            <a:ext cx="219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067" name="Google Shape;1067;p28"/>
          <p:cNvSpPr txBox="1">
            <a:spLocks noGrp="1"/>
          </p:cNvSpPr>
          <p:nvPr>
            <p:ph type="title" idx="2"/>
          </p:nvPr>
        </p:nvSpPr>
        <p:spPr>
          <a:xfrm>
            <a:off x="936619" y="3069129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068" name="Google Shape;1068;p28"/>
          <p:cNvSpPr txBox="1">
            <a:spLocks noGrp="1"/>
          </p:cNvSpPr>
          <p:nvPr>
            <p:ph type="subTitle" idx="3"/>
          </p:nvPr>
        </p:nvSpPr>
        <p:spPr>
          <a:xfrm>
            <a:off x="6231513" y="2181375"/>
            <a:ext cx="219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069" name="Google Shape;1069;p28"/>
          <p:cNvSpPr txBox="1">
            <a:spLocks noGrp="1"/>
          </p:cNvSpPr>
          <p:nvPr>
            <p:ph type="title" idx="4"/>
          </p:nvPr>
        </p:nvSpPr>
        <p:spPr>
          <a:xfrm>
            <a:off x="6449761" y="3069129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070" name="Google Shape;1070;p28"/>
          <p:cNvSpPr txBox="1">
            <a:spLocks noGrp="1"/>
          </p:cNvSpPr>
          <p:nvPr>
            <p:ph type="subTitle" idx="5"/>
          </p:nvPr>
        </p:nvSpPr>
        <p:spPr>
          <a:xfrm>
            <a:off x="3467599" y="2181375"/>
            <a:ext cx="219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1071" name="Google Shape;1071;p28"/>
          <p:cNvSpPr txBox="1">
            <a:spLocks noGrp="1"/>
          </p:cNvSpPr>
          <p:nvPr>
            <p:ph type="title" idx="6"/>
          </p:nvPr>
        </p:nvSpPr>
        <p:spPr>
          <a:xfrm>
            <a:off x="3685855" y="3069129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072" name="Google Shape;1072;p28"/>
          <p:cNvSpPr txBox="1">
            <a:spLocks noGrp="1"/>
          </p:cNvSpPr>
          <p:nvPr>
            <p:ph type="ctrTitle" idx="8"/>
          </p:nvPr>
        </p:nvSpPr>
        <p:spPr>
          <a:xfrm>
            <a:off x="6488161" y="1696975"/>
            <a:ext cx="1677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Teachers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2" name="Google Shape;2002;p46"/>
          <p:cNvSpPr txBox="1"/>
          <p:nvPr/>
        </p:nvSpPr>
        <p:spPr>
          <a:xfrm>
            <a:off x="2799437" y="3434125"/>
            <a:ext cx="14070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Mercury is the closest planet to the Sun</a:t>
            </a:r>
            <a:endParaRPr>
              <a:solidFill>
                <a:schemeClr val="dk1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2003" name="Google Shape;2003;p46"/>
          <p:cNvSpPr txBox="1"/>
          <p:nvPr/>
        </p:nvSpPr>
        <p:spPr>
          <a:xfrm>
            <a:off x="7084100" y="3434125"/>
            <a:ext cx="1407000" cy="76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It’s the biggest planet in the Solar System</a:t>
            </a:r>
            <a:endParaRPr>
              <a:solidFill>
                <a:schemeClr val="dk1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2004" name="Google Shape;2004;p46"/>
          <p:cNvSpPr txBox="1"/>
          <p:nvPr/>
        </p:nvSpPr>
        <p:spPr>
          <a:xfrm>
            <a:off x="2938637" y="1535775"/>
            <a:ext cx="1128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rPr>
              <a:t>2nd Term</a:t>
            </a:r>
            <a:endParaRPr sz="2400" b="1">
              <a:solidFill>
                <a:schemeClr val="accent1"/>
              </a:solidFill>
              <a:latin typeface="Poiret One"/>
              <a:ea typeface="Poiret One"/>
              <a:cs typeface="Poiret One"/>
              <a:sym typeface="Poiret One"/>
            </a:endParaRPr>
          </a:p>
        </p:txBody>
      </p:sp>
      <p:sp>
        <p:nvSpPr>
          <p:cNvPr id="2005" name="Google Shape;2005;p46"/>
          <p:cNvSpPr txBox="1"/>
          <p:nvPr/>
        </p:nvSpPr>
        <p:spPr>
          <a:xfrm>
            <a:off x="2799437" y="2852325"/>
            <a:ext cx="14070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rPr>
              <a:t>Mercury</a:t>
            </a:r>
            <a:endParaRPr sz="2400" b="1">
              <a:solidFill>
                <a:schemeClr val="accent2"/>
              </a:solidFill>
              <a:latin typeface="Poiret One"/>
              <a:ea typeface="Poiret One"/>
              <a:cs typeface="Poiret One"/>
              <a:sym typeface="Poiret One"/>
            </a:endParaRPr>
          </a:p>
        </p:txBody>
      </p:sp>
      <p:sp>
        <p:nvSpPr>
          <p:cNvPr id="2006" name="Google Shape;2006;p46"/>
          <p:cNvSpPr txBox="1"/>
          <p:nvPr/>
        </p:nvSpPr>
        <p:spPr>
          <a:xfrm>
            <a:off x="7223362" y="1535775"/>
            <a:ext cx="1128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rPr>
              <a:t>4th Term</a:t>
            </a:r>
            <a:endParaRPr sz="2400" b="1">
              <a:solidFill>
                <a:schemeClr val="accent1"/>
              </a:solidFill>
              <a:latin typeface="Poiret One"/>
              <a:ea typeface="Poiret One"/>
              <a:cs typeface="Poiret One"/>
              <a:sym typeface="Poiret One"/>
            </a:endParaRPr>
          </a:p>
        </p:txBody>
      </p:sp>
      <p:sp>
        <p:nvSpPr>
          <p:cNvPr id="2007" name="Google Shape;2007;p46"/>
          <p:cNvSpPr txBox="1"/>
          <p:nvPr/>
        </p:nvSpPr>
        <p:spPr>
          <a:xfrm>
            <a:off x="7084162" y="2852325"/>
            <a:ext cx="14070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rPr>
              <a:t>Jupiter</a:t>
            </a:r>
            <a:endParaRPr sz="2400" b="1">
              <a:solidFill>
                <a:schemeClr val="accent2"/>
              </a:solidFill>
              <a:latin typeface="Poiret One"/>
              <a:ea typeface="Poiret One"/>
              <a:cs typeface="Poiret One"/>
              <a:sym typeface="Poiret One"/>
            </a:endParaRPr>
          </a:p>
        </p:txBody>
      </p:sp>
      <p:sp>
        <p:nvSpPr>
          <p:cNvPr id="2008" name="Google Shape;2008;p46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Student Progress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2009" name="Google Shape;2009;p46"/>
          <p:cNvSpPr txBox="1"/>
          <p:nvPr/>
        </p:nvSpPr>
        <p:spPr>
          <a:xfrm>
            <a:off x="643812" y="3434125"/>
            <a:ext cx="14070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Despite being red, Mars is a cold place</a:t>
            </a:r>
            <a:endParaRPr>
              <a:solidFill>
                <a:schemeClr val="dk1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2010" name="Google Shape;2010;p46"/>
          <p:cNvSpPr txBox="1"/>
          <p:nvPr/>
        </p:nvSpPr>
        <p:spPr>
          <a:xfrm>
            <a:off x="4705838" y="3434125"/>
            <a:ext cx="1881000" cy="76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rPr>
              <a:t>Saturn is composed of hydrogen and helium </a:t>
            </a:r>
            <a:endParaRPr>
              <a:solidFill>
                <a:schemeClr val="dk1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2011" name="Google Shape;2011;p46"/>
          <p:cNvSpPr txBox="1"/>
          <p:nvPr/>
        </p:nvSpPr>
        <p:spPr>
          <a:xfrm>
            <a:off x="783012" y="1535775"/>
            <a:ext cx="1128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rPr>
              <a:t>1st  Term</a:t>
            </a:r>
            <a:endParaRPr sz="2400" b="1">
              <a:solidFill>
                <a:schemeClr val="accent1"/>
              </a:solidFill>
              <a:latin typeface="Poiret One"/>
              <a:ea typeface="Poiret One"/>
              <a:cs typeface="Poiret One"/>
              <a:sym typeface="Poiret One"/>
            </a:endParaRPr>
          </a:p>
        </p:txBody>
      </p:sp>
      <p:sp>
        <p:nvSpPr>
          <p:cNvPr id="2012" name="Google Shape;2012;p46"/>
          <p:cNvSpPr txBox="1"/>
          <p:nvPr/>
        </p:nvSpPr>
        <p:spPr>
          <a:xfrm>
            <a:off x="643812" y="2852325"/>
            <a:ext cx="14070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rPr>
              <a:t>Mars</a:t>
            </a:r>
            <a:endParaRPr sz="2400" b="1">
              <a:solidFill>
                <a:schemeClr val="accent2"/>
              </a:solidFill>
              <a:latin typeface="Poiret One"/>
              <a:ea typeface="Poiret One"/>
              <a:cs typeface="Poiret One"/>
              <a:sym typeface="Poiret One"/>
            </a:endParaRPr>
          </a:p>
        </p:txBody>
      </p:sp>
      <p:sp>
        <p:nvSpPr>
          <p:cNvPr id="2013" name="Google Shape;2013;p46"/>
          <p:cNvSpPr txBox="1"/>
          <p:nvPr/>
        </p:nvSpPr>
        <p:spPr>
          <a:xfrm>
            <a:off x="5082038" y="1535775"/>
            <a:ext cx="1128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accent1"/>
                </a:solidFill>
                <a:latin typeface="Poiret One"/>
                <a:ea typeface="Poiret One"/>
                <a:cs typeface="Poiret One"/>
                <a:sym typeface="Poiret One"/>
              </a:rPr>
              <a:t>3rd Term</a:t>
            </a:r>
            <a:endParaRPr sz="2400" b="1">
              <a:solidFill>
                <a:schemeClr val="accent1"/>
              </a:solidFill>
              <a:latin typeface="Poiret One"/>
              <a:ea typeface="Poiret One"/>
              <a:cs typeface="Poiret One"/>
              <a:sym typeface="Poiret One"/>
            </a:endParaRPr>
          </a:p>
        </p:txBody>
      </p:sp>
      <p:sp>
        <p:nvSpPr>
          <p:cNvPr id="2014" name="Google Shape;2014;p46"/>
          <p:cNvSpPr txBox="1"/>
          <p:nvPr/>
        </p:nvSpPr>
        <p:spPr>
          <a:xfrm>
            <a:off x="4942838" y="2852325"/>
            <a:ext cx="14070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accent2"/>
                </a:solidFill>
                <a:latin typeface="Poiret One"/>
                <a:ea typeface="Poiret One"/>
                <a:cs typeface="Poiret One"/>
                <a:sym typeface="Poiret One"/>
              </a:rPr>
              <a:t>Saturn</a:t>
            </a:r>
            <a:endParaRPr sz="2400" b="1">
              <a:solidFill>
                <a:schemeClr val="accent2"/>
              </a:solidFill>
              <a:latin typeface="Poiret One"/>
              <a:ea typeface="Poiret One"/>
              <a:cs typeface="Poiret One"/>
              <a:sym typeface="Poiret One"/>
            </a:endParaRPr>
          </a:p>
        </p:txBody>
      </p:sp>
      <p:cxnSp>
        <p:nvCxnSpPr>
          <p:cNvPr id="2015" name="Google Shape;2015;p46"/>
          <p:cNvCxnSpPr/>
          <p:nvPr/>
        </p:nvCxnSpPr>
        <p:spPr>
          <a:xfrm>
            <a:off x="919200" y="2638425"/>
            <a:ext cx="73056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2016" name="Google Shape;2016;p46"/>
          <p:cNvSpPr/>
          <p:nvPr/>
        </p:nvSpPr>
        <p:spPr>
          <a:xfrm>
            <a:off x="1180650" y="2471775"/>
            <a:ext cx="333300" cy="333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7" name="Google Shape;2017;p46"/>
          <p:cNvSpPr/>
          <p:nvPr/>
        </p:nvSpPr>
        <p:spPr>
          <a:xfrm>
            <a:off x="3336275" y="2471775"/>
            <a:ext cx="333300" cy="333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8" name="Google Shape;2018;p46"/>
          <p:cNvSpPr/>
          <p:nvPr/>
        </p:nvSpPr>
        <p:spPr>
          <a:xfrm>
            <a:off x="5491900" y="2471775"/>
            <a:ext cx="333300" cy="333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9" name="Google Shape;2019;p46"/>
          <p:cNvSpPr/>
          <p:nvPr/>
        </p:nvSpPr>
        <p:spPr>
          <a:xfrm>
            <a:off x="7647525" y="2471775"/>
            <a:ext cx="333300" cy="333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4" name="Google Shape;2024;p47"/>
          <p:cNvSpPr txBox="1">
            <a:spLocks noGrp="1"/>
          </p:cNvSpPr>
          <p:nvPr>
            <p:ph type="ctrTitle" idx="6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Enrollment Process</a:t>
            </a:r>
            <a:endParaRPr/>
          </a:p>
        </p:txBody>
      </p:sp>
      <p:sp>
        <p:nvSpPr>
          <p:cNvPr id="2025" name="Google Shape;2025;p47"/>
          <p:cNvSpPr txBox="1">
            <a:spLocks noGrp="1"/>
          </p:cNvSpPr>
          <p:nvPr>
            <p:ph type="ctrTitle" idx="3"/>
          </p:nvPr>
        </p:nvSpPr>
        <p:spPr>
          <a:xfrm>
            <a:off x="3850387" y="2321525"/>
            <a:ext cx="18180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2026" name="Google Shape;2026;p47"/>
          <p:cNvSpPr txBox="1">
            <a:spLocks noGrp="1"/>
          </p:cNvSpPr>
          <p:nvPr>
            <p:ph type="subTitle" idx="1"/>
          </p:nvPr>
        </p:nvSpPr>
        <p:spPr>
          <a:xfrm>
            <a:off x="2102062" y="1589575"/>
            <a:ext cx="2156100" cy="7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2027" name="Google Shape;2027;p47"/>
          <p:cNvSpPr txBox="1">
            <a:spLocks noGrp="1"/>
          </p:cNvSpPr>
          <p:nvPr>
            <p:ph type="subTitle" idx="2"/>
          </p:nvPr>
        </p:nvSpPr>
        <p:spPr>
          <a:xfrm>
            <a:off x="3850387" y="2731300"/>
            <a:ext cx="2411100" cy="7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2028" name="Google Shape;2028;p47"/>
          <p:cNvSpPr txBox="1">
            <a:spLocks noGrp="1"/>
          </p:cNvSpPr>
          <p:nvPr>
            <p:ph type="ctrTitle"/>
          </p:nvPr>
        </p:nvSpPr>
        <p:spPr>
          <a:xfrm>
            <a:off x="2102062" y="1177525"/>
            <a:ext cx="17559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2029" name="Google Shape;2029;p47"/>
          <p:cNvSpPr txBox="1">
            <a:spLocks noGrp="1"/>
          </p:cNvSpPr>
          <p:nvPr>
            <p:ph type="subTitle" idx="4"/>
          </p:nvPr>
        </p:nvSpPr>
        <p:spPr>
          <a:xfrm>
            <a:off x="5800837" y="3874300"/>
            <a:ext cx="2411100" cy="7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smallest planet in the Solar System</a:t>
            </a:r>
            <a:endParaRPr/>
          </a:p>
        </p:txBody>
      </p:sp>
      <p:sp>
        <p:nvSpPr>
          <p:cNvPr id="2030" name="Google Shape;2030;p47"/>
          <p:cNvSpPr txBox="1">
            <a:spLocks noGrp="1"/>
          </p:cNvSpPr>
          <p:nvPr>
            <p:ph type="ctrTitle" idx="5"/>
          </p:nvPr>
        </p:nvSpPr>
        <p:spPr>
          <a:xfrm>
            <a:off x="5800837" y="3462250"/>
            <a:ext cx="18180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2031" name="Google Shape;2031;p47"/>
          <p:cNvSpPr txBox="1">
            <a:spLocks noGrp="1"/>
          </p:cNvSpPr>
          <p:nvPr>
            <p:ph type="ctrTitle" idx="3"/>
          </p:nvPr>
        </p:nvSpPr>
        <p:spPr>
          <a:xfrm>
            <a:off x="2697038" y="2727725"/>
            <a:ext cx="11049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1"/>
                </a:solidFill>
              </a:rPr>
              <a:t>02</a:t>
            </a:r>
            <a:endParaRPr sz="3600">
              <a:solidFill>
                <a:schemeClr val="accent1"/>
              </a:solidFill>
            </a:endParaRPr>
          </a:p>
        </p:txBody>
      </p:sp>
      <p:sp>
        <p:nvSpPr>
          <p:cNvPr id="2032" name="Google Shape;2032;p47"/>
          <p:cNvSpPr txBox="1">
            <a:spLocks noGrp="1"/>
          </p:cNvSpPr>
          <p:nvPr>
            <p:ph type="ctrTitle"/>
          </p:nvPr>
        </p:nvSpPr>
        <p:spPr>
          <a:xfrm>
            <a:off x="932063" y="1584850"/>
            <a:ext cx="11049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1"/>
                </a:solidFill>
              </a:rPr>
              <a:t>01</a:t>
            </a:r>
            <a:endParaRPr sz="3600">
              <a:solidFill>
                <a:schemeClr val="accent1"/>
              </a:solidFill>
            </a:endParaRPr>
          </a:p>
        </p:txBody>
      </p:sp>
      <p:sp>
        <p:nvSpPr>
          <p:cNvPr id="2033" name="Google Shape;2033;p47"/>
          <p:cNvSpPr txBox="1">
            <a:spLocks noGrp="1"/>
          </p:cNvSpPr>
          <p:nvPr>
            <p:ph type="ctrTitle" idx="5"/>
          </p:nvPr>
        </p:nvSpPr>
        <p:spPr>
          <a:xfrm>
            <a:off x="4622138" y="3869575"/>
            <a:ext cx="11049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1"/>
                </a:solidFill>
              </a:rPr>
              <a:t>03</a:t>
            </a:r>
            <a:endParaRPr sz="3600">
              <a:solidFill>
                <a:schemeClr val="accent1"/>
              </a:solidFill>
            </a:endParaRPr>
          </a:p>
        </p:txBody>
      </p:sp>
      <p:cxnSp>
        <p:nvCxnSpPr>
          <p:cNvPr id="2034" name="Google Shape;2034;p47"/>
          <p:cNvCxnSpPr>
            <a:stCxn id="2032" idx="1"/>
          </p:cNvCxnSpPr>
          <p:nvPr/>
        </p:nvCxnSpPr>
        <p:spPr>
          <a:xfrm>
            <a:off x="932063" y="1777300"/>
            <a:ext cx="3432900" cy="23046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2035" name="Google Shape;2035;p47"/>
          <p:cNvSpPr/>
          <p:nvPr/>
        </p:nvSpPr>
        <p:spPr>
          <a:xfrm>
            <a:off x="2617312" y="2898400"/>
            <a:ext cx="62400" cy="62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" name="Google Shape;2036;p47"/>
          <p:cNvSpPr/>
          <p:nvPr/>
        </p:nvSpPr>
        <p:spPr>
          <a:xfrm rot="-9849715">
            <a:off x="-1651848" y="3384573"/>
            <a:ext cx="4350883" cy="2854812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7" name="Google Shape;2037;p47"/>
          <p:cNvGrpSpPr/>
          <p:nvPr/>
        </p:nvGrpSpPr>
        <p:grpSpPr>
          <a:xfrm>
            <a:off x="-196781" y="3145173"/>
            <a:ext cx="1755914" cy="2079226"/>
            <a:chOff x="3124925" y="1432375"/>
            <a:chExt cx="1175625" cy="1582725"/>
          </a:xfrm>
        </p:grpSpPr>
        <p:sp>
          <p:nvSpPr>
            <p:cNvPr id="2038" name="Google Shape;2038;p47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7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7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7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7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7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7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7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7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7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7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7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7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7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7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7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7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7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7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7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7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7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7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7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7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7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4" name="Google Shape;2064;p47"/>
          <p:cNvGrpSpPr/>
          <p:nvPr/>
        </p:nvGrpSpPr>
        <p:grpSpPr>
          <a:xfrm rot="7200044">
            <a:off x="838167" y="4635758"/>
            <a:ext cx="1042852" cy="670410"/>
            <a:chOff x="6328375" y="2851100"/>
            <a:chExt cx="1042875" cy="670425"/>
          </a:xfrm>
        </p:grpSpPr>
        <p:sp>
          <p:nvSpPr>
            <p:cNvPr id="2065" name="Google Shape;2065;p47"/>
            <p:cNvSpPr/>
            <p:nvPr/>
          </p:nvSpPr>
          <p:spPr>
            <a:xfrm>
              <a:off x="6695750" y="2891575"/>
              <a:ext cx="335100" cy="291075"/>
            </a:xfrm>
            <a:custGeom>
              <a:avLst/>
              <a:gdLst/>
              <a:ahLst/>
              <a:cxnLst/>
              <a:rect l="l" t="t" r="r" b="b"/>
              <a:pathLst>
                <a:path w="13404" h="11643" extrusionOk="0">
                  <a:moveTo>
                    <a:pt x="0" y="0"/>
                  </a:moveTo>
                  <a:cubicBezTo>
                    <a:pt x="0" y="0"/>
                    <a:pt x="0" y="85"/>
                    <a:pt x="14" y="241"/>
                  </a:cubicBezTo>
                  <a:lnTo>
                    <a:pt x="11643" y="11642"/>
                  </a:lnTo>
                  <a:cubicBezTo>
                    <a:pt x="11799" y="10790"/>
                    <a:pt x="13403" y="639"/>
                    <a:pt x="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7"/>
            <p:cNvSpPr/>
            <p:nvPr/>
          </p:nvSpPr>
          <p:spPr>
            <a:xfrm>
              <a:off x="6696100" y="2897600"/>
              <a:ext cx="290725" cy="290500"/>
            </a:xfrm>
            <a:custGeom>
              <a:avLst/>
              <a:gdLst/>
              <a:ahLst/>
              <a:cxnLst/>
              <a:rect l="l" t="t" r="r" b="b"/>
              <a:pathLst>
                <a:path w="11629" h="11620" extrusionOk="0">
                  <a:moveTo>
                    <a:pt x="0" y="0"/>
                  </a:moveTo>
                  <a:lnTo>
                    <a:pt x="0" y="0"/>
                  </a:lnTo>
                  <a:cubicBezTo>
                    <a:pt x="146" y="1709"/>
                    <a:pt x="1366" y="11619"/>
                    <a:pt x="9699" y="11619"/>
                  </a:cubicBezTo>
                  <a:cubicBezTo>
                    <a:pt x="10300" y="11619"/>
                    <a:pt x="10938" y="11568"/>
                    <a:pt x="11614" y="11458"/>
                  </a:cubicBezTo>
                  <a:cubicBezTo>
                    <a:pt x="11614" y="11458"/>
                    <a:pt x="11614" y="11444"/>
                    <a:pt x="11629" y="11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7"/>
            <p:cNvSpPr/>
            <p:nvPr/>
          </p:nvSpPr>
          <p:spPr>
            <a:xfrm>
              <a:off x="7107475" y="2851100"/>
              <a:ext cx="239625" cy="410000"/>
            </a:xfrm>
            <a:custGeom>
              <a:avLst/>
              <a:gdLst/>
              <a:ahLst/>
              <a:cxnLst/>
              <a:rect l="l" t="t" r="r" b="b"/>
              <a:pathLst>
                <a:path w="9585" h="16400" extrusionOk="0">
                  <a:moveTo>
                    <a:pt x="1520" y="0"/>
                  </a:moveTo>
                  <a:cubicBezTo>
                    <a:pt x="1520" y="0"/>
                    <a:pt x="1449" y="57"/>
                    <a:pt x="1350" y="185"/>
                  </a:cubicBezTo>
                  <a:lnTo>
                    <a:pt x="1" y="16399"/>
                  </a:lnTo>
                  <a:cubicBezTo>
                    <a:pt x="768" y="15973"/>
                    <a:pt x="9585" y="10720"/>
                    <a:pt x="15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7"/>
            <p:cNvSpPr/>
            <p:nvPr/>
          </p:nvSpPr>
          <p:spPr>
            <a:xfrm>
              <a:off x="6914025" y="2855350"/>
              <a:ext cx="226850" cy="406450"/>
            </a:xfrm>
            <a:custGeom>
              <a:avLst/>
              <a:gdLst/>
              <a:ahLst/>
              <a:cxnLst/>
              <a:rect l="l" t="t" r="r" b="b"/>
              <a:pathLst>
                <a:path w="9074" h="16258" extrusionOk="0">
                  <a:moveTo>
                    <a:pt x="9074" y="1"/>
                  </a:moveTo>
                  <a:cubicBezTo>
                    <a:pt x="7767" y="1293"/>
                    <a:pt x="1" y="9556"/>
                    <a:pt x="7682" y="16258"/>
                  </a:cubicBezTo>
                  <a:lnTo>
                    <a:pt x="7739" y="16229"/>
                  </a:lnTo>
                  <a:lnTo>
                    <a:pt x="907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7"/>
            <p:cNvSpPr/>
            <p:nvPr/>
          </p:nvSpPr>
          <p:spPr>
            <a:xfrm>
              <a:off x="6966925" y="3155650"/>
              <a:ext cx="403950" cy="191350"/>
            </a:xfrm>
            <a:custGeom>
              <a:avLst/>
              <a:gdLst/>
              <a:ahLst/>
              <a:cxnLst/>
              <a:rect l="l" t="t" r="r" b="b"/>
              <a:pathLst>
                <a:path w="16158" h="7654" extrusionOk="0">
                  <a:moveTo>
                    <a:pt x="57" y="0"/>
                  </a:moveTo>
                  <a:lnTo>
                    <a:pt x="0" y="497"/>
                  </a:lnTo>
                  <a:lnTo>
                    <a:pt x="1236" y="3025"/>
                  </a:lnTo>
                  <a:cubicBezTo>
                    <a:pt x="1236" y="3025"/>
                    <a:pt x="1151" y="3351"/>
                    <a:pt x="412" y="3706"/>
                  </a:cubicBezTo>
                  <a:lnTo>
                    <a:pt x="1037" y="3891"/>
                  </a:lnTo>
                  <a:lnTo>
                    <a:pt x="1946" y="3692"/>
                  </a:lnTo>
                  <a:cubicBezTo>
                    <a:pt x="1946" y="3692"/>
                    <a:pt x="4686" y="4317"/>
                    <a:pt x="5438" y="4913"/>
                  </a:cubicBezTo>
                  <a:cubicBezTo>
                    <a:pt x="5424" y="4913"/>
                    <a:pt x="11685" y="7213"/>
                    <a:pt x="16087" y="7653"/>
                  </a:cubicBezTo>
                  <a:lnTo>
                    <a:pt x="16158" y="6972"/>
                  </a:lnTo>
                  <a:cubicBezTo>
                    <a:pt x="16158" y="6972"/>
                    <a:pt x="6958" y="5736"/>
                    <a:pt x="5595" y="3507"/>
                  </a:cubicBezTo>
                  <a:lnTo>
                    <a:pt x="5140" y="3635"/>
                  </a:lnTo>
                  <a:lnTo>
                    <a:pt x="5098" y="3947"/>
                  </a:lnTo>
                  <a:cubicBezTo>
                    <a:pt x="3848" y="3649"/>
                    <a:pt x="2641" y="3166"/>
                    <a:pt x="1534" y="2513"/>
                  </a:cubicBezTo>
                  <a:cubicBezTo>
                    <a:pt x="1534" y="2513"/>
                    <a:pt x="554" y="57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7"/>
            <p:cNvSpPr/>
            <p:nvPr/>
          </p:nvSpPr>
          <p:spPr>
            <a:xfrm>
              <a:off x="6675875" y="3308625"/>
              <a:ext cx="30175" cy="41550"/>
            </a:xfrm>
            <a:custGeom>
              <a:avLst/>
              <a:gdLst/>
              <a:ahLst/>
              <a:cxnLst/>
              <a:rect l="l" t="t" r="r" b="b"/>
              <a:pathLst>
                <a:path w="1207" h="1662" extrusionOk="0">
                  <a:moveTo>
                    <a:pt x="1207" y="1"/>
                  </a:moveTo>
                  <a:cubicBezTo>
                    <a:pt x="1008" y="72"/>
                    <a:pt x="795" y="171"/>
                    <a:pt x="596" y="256"/>
                  </a:cubicBezTo>
                  <a:lnTo>
                    <a:pt x="0" y="1264"/>
                  </a:lnTo>
                  <a:lnTo>
                    <a:pt x="14" y="1662"/>
                  </a:lnTo>
                  <a:cubicBezTo>
                    <a:pt x="312" y="1648"/>
                    <a:pt x="951" y="483"/>
                    <a:pt x="1207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7"/>
            <p:cNvSpPr/>
            <p:nvPr/>
          </p:nvSpPr>
          <p:spPr>
            <a:xfrm>
              <a:off x="6752900" y="3237475"/>
              <a:ext cx="246700" cy="53425"/>
            </a:xfrm>
            <a:custGeom>
              <a:avLst/>
              <a:gdLst/>
              <a:ahLst/>
              <a:cxnLst/>
              <a:rect l="l" t="t" r="r" b="b"/>
              <a:pathLst>
                <a:path w="9868" h="2137" extrusionOk="0">
                  <a:moveTo>
                    <a:pt x="9120" y="0"/>
                  </a:moveTo>
                  <a:cubicBezTo>
                    <a:pt x="7729" y="0"/>
                    <a:pt x="6350" y="84"/>
                    <a:pt x="4941" y="433"/>
                  </a:cubicBezTo>
                  <a:cubicBezTo>
                    <a:pt x="3890" y="674"/>
                    <a:pt x="2840" y="816"/>
                    <a:pt x="1803" y="958"/>
                  </a:cubicBezTo>
                  <a:cubicBezTo>
                    <a:pt x="1391" y="1058"/>
                    <a:pt x="1008" y="1214"/>
                    <a:pt x="653" y="1427"/>
                  </a:cubicBezTo>
                  <a:cubicBezTo>
                    <a:pt x="454" y="1640"/>
                    <a:pt x="241" y="1824"/>
                    <a:pt x="0" y="1981"/>
                  </a:cubicBezTo>
                  <a:cubicBezTo>
                    <a:pt x="355" y="1881"/>
                    <a:pt x="724" y="1810"/>
                    <a:pt x="1079" y="1753"/>
                  </a:cubicBezTo>
                  <a:lnTo>
                    <a:pt x="1079" y="2009"/>
                  </a:lnTo>
                  <a:lnTo>
                    <a:pt x="1434" y="2137"/>
                  </a:lnTo>
                  <a:cubicBezTo>
                    <a:pt x="2641" y="490"/>
                    <a:pt x="9868" y="106"/>
                    <a:pt x="9868" y="106"/>
                  </a:cubicBezTo>
                  <a:lnTo>
                    <a:pt x="9868" y="7"/>
                  </a:lnTo>
                  <a:cubicBezTo>
                    <a:pt x="9618" y="3"/>
                    <a:pt x="9369" y="0"/>
                    <a:pt x="91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47"/>
            <p:cNvSpPr/>
            <p:nvPr/>
          </p:nvSpPr>
          <p:spPr>
            <a:xfrm>
              <a:off x="6688650" y="3227000"/>
              <a:ext cx="311300" cy="88050"/>
            </a:xfrm>
            <a:custGeom>
              <a:avLst/>
              <a:gdLst/>
              <a:ahLst/>
              <a:cxnLst/>
              <a:rect l="l" t="t" r="r" b="b"/>
              <a:pathLst>
                <a:path w="12452" h="3522" extrusionOk="0">
                  <a:moveTo>
                    <a:pt x="12438" y="0"/>
                  </a:moveTo>
                  <a:cubicBezTo>
                    <a:pt x="8988" y="57"/>
                    <a:pt x="3976" y="1448"/>
                    <a:pt x="3976" y="1448"/>
                  </a:cubicBezTo>
                  <a:cubicBezTo>
                    <a:pt x="3365" y="1860"/>
                    <a:pt x="1193" y="2187"/>
                    <a:pt x="1193" y="2187"/>
                  </a:cubicBezTo>
                  <a:lnTo>
                    <a:pt x="497" y="1974"/>
                  </a:lnTo>
                  <a:lnTo>
                    <a:pt x="0" y="2059"/>
                  </a:lnTo>
                  <a:cubicBezTo>
                    <a:pt x="554" y="2400"/>
                    <a:pt x="597" y="2655"/>
                    <a:pt x="597" y="2655"/>
                  </a:cubicBezTo>
                  <a:lnTo>
                    <a:pt x="85" y="3521"/>
                  </a:lnTo>
                  <a:cubicBezTo>
                    <a:pt x="284" y="3436"/>
                    <a:pt x="483" y="3351"/>
                    <a:pt x="696" y="3266"/>
                  </a:cubicBezTo>
                  <a:cubicBezTo>
                    <a:pt x="753" y="3138"/>
                    <a:pt x="795" y="3067"/>
                    <a:pt x="795" y="3067"/>
                  </a:cubicBezTo>
                  <a:cubicBezTo>
                    <a:pt x="1363" y="2783"/>
                    <a:pt x="1960" y="2556"/>
                    <a:pt x="2584" y="2400"/>
                  </a:cubicBezTo>
                  <a:cubicBezTo>
                    <a:pt x="2826" y="2243"/>
                    <a:pt x="3039" y="2059"/>
                    <a:pt x="3237" y="1846"/>
                  </a:cubicBezTo>
                  <a:cubicBezTo>
                    <a:pt x="3578" y="1633"/>
                    <a:pt x="3976" y="1477"/>
                    <a:pt x="4373" y="1377"/>
                  </a:cubicBezTo>
                  <a:cubicBezTo>
                    <a:pt x="5424" y="1235"/>
                    <a:pt x="6475" y="1093"/>
                    <a:pt x="7511" y="852"/>
                  </a:cubicBezTo>
                  <a:cubicBezTo>
                    <a:pt x="8955" y="509"/>
                    <a:pt x="10346" y="420"/>
                    <a:pt x="11767" y="420"/>
                  </a:cubicBezTo>
                  <a:cubicBezTo>
                    <a:pt x="11994" y="420"/>
                    <a:pt x="12223" y="422"/>
                    <a:pt x="12452" y="426"/>
                  </a:cubicBezTo>
                  <a:lnTo>
                    <a:pt x="12438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47"/>
            <p:cNvSpPr/>
            <p:nvPr/>
          </p:nvSpPr>
          <p:spPr>
            <a:xfrm>
              <a:off x="6505250" y="3138600"/>
              <a:ext cx="199750" cy="148450"/>
            </a:xfrm>
            <a:custGeom>
              <a:avLst/>
              <a:gdLst/>
              <a:ahLst/>
              <a:cxnLst/>
              <a:rect l="l" t="t" r="r" b="b"/>
              <a:pathLst>
                <a:path w="7990" h="5938" extrusionOk="0">
                  <a:moveTo>
                    <a:pt x="53" y="1"/>
                  </a:moveTo>
                  <a:cubicBezTo>
                    <a:pt x="39" y="494"/>
                    <a:pt x="1" y="5938"/>
                    <a:pt x="6602" y="5938"/>
                  </a:cubicBezTo>
                  <a:cubicBezTo>
                    <a:pt x="7035" y="5938"/>
                    <a:pt x="7497" y="5914"/>
                    <a:pt x="7989" y="5865"/>
                  </a:cubicBezTo>
                  <a:cubicBezTo>
                    <a:pt x="7989" y="5865"/>
                    <a:pt x="7975" y="5808"/>
                    <a:pt x="7961" y="57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47"/>
            <p:cNvSpPr/>
            <p:nvPr/>
          </p:nvSpPr>
          <p:spPr>
            <a:xfrm>
              <a:off x="6506550" y="3129625"/>
              <a:ext cx="197725" cy="152050"/>
            </a:xfrm>
            <a:custGeom>
              <a:avLst/>
              <a:gdLst/>
              <a:ahLst/>
              <a:cxnLst/>
              <a:rect l="l" t="t" r="r" b="b"/>
              <a:pathLst>
                <a:path w="7909" h="6082" extrusionOk="0">
                  <a:moveTo>
                    <a:pt x="1974" y="1"/>
                  </a:moveTo>
                  <a:cubicBezTo>
                    <a:pt x="1374" y="1"/>
                    <a:pt x="718" y="102"/>
                    <a:pt x="1" y="331"/>
                  </a:cubicBezTo>
                  <a:cubicBezTo>
                    <a:pt x="1" y="346"/>
                    <a:pt x="1" y="346"/>
                    <a:pt x="1" y="360"/>
                  </a:cubicBezTo>
                  <a:lnTo>
                    <a:pt x="7909" y="6082"/>
                  </a:lnTo>
                  <a:cubicBezTo>
                    <a:pt x="7672" y="5148"/>
                    <a:pt x="6246" y="1"/>
                    <a:pt x="1974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47"/>
            <p:cNvSpPr/>
            <p:nvPr/>
          </p:nvSpPr>
          <p:spPr>
            <a:xfrm>
              <a:off x="6328375" y="3286250"/>
              <a:ext cx="359925" cy="226850"/>
            </a:xfrm>
            <a:custGeom>
              <a:avLst/>
              <a:gdLst/>
              <a:ahLst/>
              <a:cxnLst/>
              <a:rect l="l" t="t" r="r" b="b"/>
              <a:pathLst>
                <a:path w="14397" h="9074" extrusionOk="0">
                  <a:moveTo>
                    <a:pt x="9905" y="0"/>
                  </a:moveTo>
                  <a:cubicBezTo>
                    <a:pt x="6677" y="0"/>
                    <a:pt x="2489" y="1640"/>
                    <a:pt x="0" y="9017"/>
                  </a:cubicBezTo>
                  <a:cubicBezTo>
                    <a:pt x="0" y="9017"/>
                    <a:pt x="85" y="9045"/>
                    <a:pt x="242" y="9074"/>
                  </a:cubicBezTo>
                  <a:lnTo>
                    <a:pt x="14397" y="1023"/>
                  </a:lnTo>
                  <a:cubicBezTo>
                    <a:pt x="14069" y="857"/>
                    <a:pt x="12238" y="0"/>
                    <a:pt x="990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47"/>
            <p:cNvSpPr/>
            <p:nvPr/>
          </p:nvSpPr>
          <p:spPr>
            <a:xfrm>
              <a:off x="6334400" y="3311825"/>
              <a:ext cx="354975" cy="209700"/>
            </a:xfrm>
            <a:custGeom>
              <a:avLst/>
              <a:gdLst/>
              <a:ahLst/>
              <a:cxnLst/>
              <a:rect l="l" t="t" r="r" b="b"/>
              <a:pathLst>
                <a:path w="14199" h="8388" extrusionOk="0">
                  <a:moveTo>
                    <a:pt x="14142" y="0"/>
                  </a:moveTo>
                  <a:lnTo>
                    <a:pt x="1" y="8051"/>
                  </a:lnTo>
                  <a:cubicBezTo>
                    <a:pt x="540" y="8157"/>
                    <a:pt x="1922" y="8388"/>
                    <a:pt x="3625" y="8388"/>
                  </a:cubicBezTo>
                  <a:cubicBezTo>
                    <a:pt x="7612" y="8388"/>
                    <a:pt x="13363" y="7122"/>
                    <a:pt x="14199" y="29"/>
                  </a:cubicBezTo>
                  <a:lnTo>
                    <a:pt x="1414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47"/>
            <p:cNvSpPr/>
            <p:nvPr/>
          </p:nvSpPr>
          <p:spPr>
            <a:xfrm>
              <a:off x="6966925" y="3155650"/>
              <a:ext cx="35525" cy="56100"/>
            </a:xfrm>
            <a:custGeom>
              <a:avLst/>
              <a:gdLst/>
              <a:ahLst/>
              <a:cxnLst/>
              <a:rect l="l" t="t" r="r" b="b"/>
              <a:pathLst>
                <a:path w="1421" h="2244" extrusionOk="0">
                  <a:moveTo>
                    <a:pt x="57" y="0"/>
                  </a:moveTo>
                  <a:lnTo>
                    <a:pt x="0" y="497"/>
                  </a:lnTo>
                  <a:lnTo>
                    <a:pt x="668" y="1860"/>
                  </a:lnTo>
                  <a:cubicBezTo>
                    <a:pt x="909" y="1988"/>
                    <a:pt x="1165" y="2116"/>
                    <a:pt x="1420" y="2244"/>
                  </a:cubicBezTo>
                  <a:cubicBezTo>
                    <a:pt x="1151" y="1591"/>
                    <a:pt x="455" y="43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47"/>
            <p:cNvSpPr/>
            <p:nvPr/>
          </p:nvSpPr>
          <p:spPr>
            <a:xfrm>
              <a:off x="7060625" y="3243325"/>
              <a:ext cx="310625" cy="90175"/>
            </a:xfrm>
            <a:custGeom>
              <a:avLst/>
              <a:gdLst/>
              <a:ahLst/>
              <a:cxnLst/>
              <a:rect l="l" t="t" r="r" b="b"/>
              <a:pathLst>
                <a:path w="12425" h="3607" extrusionOk="0">
                  <a:moveTo>
                    <a:pt x="1861" y="0"/>
                  </a:moveTo>
                  <a:lnTo>
                    <a:pt x="1406" y="128"/>
                  </a:lnTo>
                  <a:lnTo>
                    <a:pt x="1364" y="455"/>
                  </a:lnTo>
                  <a:cubicBezTo>
                    <a:pt x="909" y="341"/>
                    <a:pt x="455" y="199"/>
                    <a:pt x="1" y="43"/>
                  </a:cubicBezTo>
                  <a:lnTo>
                    <a:pt x="1" y="43"/>
                  </a:lnTo>
                  <a:cubicBezTo>
                    <a:pt x="285" y="270"/>
                    <a:pt x="540" y="540"/>
                    <a:pt x="767" y="824"/>
                  </a:cubicBezTo>
                  <a:cubicBezTo>
                    <a:pt x="1137" y="1136"/>
                    <a:pt x="1662" y="1335"/>
                    <a:pt x="2187" y="1534"/>
                  </a:cubicBezTo>
                  <a:cubicBezTo>
                    <a:pt x="3508" y="1818"/>
                    <a:pt x="4842" y="2116"/>
                    <a:pt x="6149" y="2542"/>
                  </a:cubicBezTo>
                  <a:cubicBezTo>
                    <a:pt x="8236" y="3237"/>
                    <a:pt x="10294" y="3450"/>
                    <a:pt x="12410" y="3607"/>
                  </a:cubicBezTo>
                  <a:lnTo>
                    <a:pt x="12424" y="3479"/>
                  </a:lnTo>
                  <a:cubicBezTo>
                    <a:pt x="12424" y="3479"/>
                    <a:pt x="3224" y="2229"/>
                    <a:pt x="18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47"/>
            <p:cNvSpPr/>
            <p:nvPr/>
          </p:nvSpPr>
          <p:spPr>
            <a:xfrm>
              <a:off x="6976875" y="3202150"/>
              <a:ext cx="393300" cy="144850"/>
            </a:xfrm>
            <a:custGeom>
              <a:avLst/>
              <a:gdLst/>
              <a:ahLst/>
              <a:cxnLst/>
              <a:rect l="l" t="t" r="r" b="b"/>
              <a:pathLst>
                <a:path w="15732" h="5794" extrusionOk="0">
                  <a:moveTo>
                    <a:pt x="256" y="0"/>
                  </a:moveTo>
                  <a:lnTo>
                    <a:pt x="824" y="1165"/>
                  </a:lnTo>
                  <a:cubicBezTo>
                    <a:pt x="824" y="1165"/>
                    <a:pt x="738" y="1491"/>
                    <a:pt x="0" y="1846"/>
                  </a:cubicBezTo>
                  <a:lnTo>
                    <a:pt x="625" y="2031"/>
                  </a:lnTo>
                  <a:lnTo>
                    <a:pt x="1533" y="1832"/>
                  </a:lnTo>
                  <a:cubicBezTo>
                    <a:pt x="1533" y="1832"/>
                    <a:pt x="4274" y="2457"/>
                    <a:pt x="5026" y="3053"/>
                  </a:cubicBezTo>
                  <a:cubicBezTo>
                    <a:pt x="5026" y="3053"/>
                    <a:pt x="11287" y="5339"/>
                    <a:pt x="15675" y="5793"/>
                  </a:cubicBezTo>
                  <a:lnTo>
                    <a:pt x="15731" y="5239"/>
                  </a:lnTo>
                  <a:cubicBezTo>
                    <a:pt x="13630" y="5097"/>
                    <a:pt x="11571" y="4884"/>
                    <a:pt x="9484" y="4174"/>
                  </a:cubicBezTo>
                  <a:cubicBezTo>
                    <a:pt x="8178" y="3763"/>
                    <a:pt x="6858" y="3465"/>
                    <a:pt x="5523" y="3181"/>
                  </a:cubicBezTo>
                  <a:cubicBezTo>
                    <a:pt x="5012" y="2982"/>
                    <a:pt x="4487" y="2783"/>
                    <a:pt x="4103" y="2471"/>
                  </a:cubicBezTo>
                  <a:cubicBezTo>
                    <a:pt x="3876" y="2173"/>
                    <a:pt x="3621" y="1917"/>
                    <a:pt x="3337" y="1690"/>
                  </a:cubicBezTo>
                  <a:cubicBezTo>
                    <a:pt x="2570" y="1420"/>
                    <a:pt x="1817" y="1079"/>
                    <a:pt x="1122" y="653"/>
                  </a:cubicBezTo>
                  <a:cubicBezTo>
                    <a:pt x="1122" y="653"/>
                    <a:pt x="1079" y="554"/>
                    <a:pt x="1008" y="384"/>
                  </a:cubicBezTo>
                  <a:cubicBezTo>
                    <a:pt x="753" y="256"/>
                    <a:pt x="497" y="128"/>
                    <a:pt x="256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47"/>
            <p:cNvSpPr/>
            <p:nvPr/>
          </p:nvSpPr>
          <p:spPr>
            <a:xfrm>
              <a:off x="6747575" y="3242475"/>
              <a:ext cx="385125" cy="192175"/>
            </a:xfrm>
            <a:custGeom>
              <a:avLst/>
              <a:gdLst/>
              <a:ahLst/>
              <a:cxnLst/>
              <a:rect l="l" t="t" r="r" b="b"/>
              <a:pathLst>
                <a:path w="15405" h="7687" extrusionOk="0">
                  <a:moveTo>
                    <a:pt x="9793" y="0"/>
                  </a:moveTo>
                  <a:cubicBezTo>
                    <a:pt x="6779" y="0"/>
                    <a:pt x="3072" y="1559"/>
                    <a:pt x="0" y="7588"/>
                  </a:cubicBezTo>
                  <a:cubicBezTo>
                    <a:pt x="0" y="7588"/>
                    <a:pt x="85" y="7630"/>
                    <a:pt x="241" y="7687"/>
                  </a:cubicBezTo>
                  <a:lnTo>
                    <a:pt x="15405" y="1752"/>
                  </a:lnTo>
                  <a:cubicBezTo>
                    <a:pt x="15046" y="1506"/>
                    <a:pt x="12754" y="0"/>
                    <a:pt x="979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47"/>
            <p:cNvSpPr/>
            <p:nvPr/>
          </p:nvSpPr>
          <p:spPr>
            <a:xfrm>
              <a:off x="6753600" y="3286275"/>
              <a:ext cx="380175" cy="174100"/>
            </a:xfrm>
            <a:custGeom>
              <a:avLst/>
              <a:gdLst/>
              <a:ahLst/>
              <a:cxnLst/>
              <a:rect l="l" t="t" r="r" b="b"/>
              <a:pathLst>
                <a:path w="15207" h="6964" extrusionOk="0">
                  <a:moveTo>
                    <a:pt x="15164" y="0"/>
                  </a:moveTo>
                  <a:lnTo>
                    <a:pt x="0" y="5935"/>
                  </a:lnTo>
                  <a:cubicBezTo>
                    <a:pt x="748" y="6192"/>
                    <a:pt x="3193" y="6963"/>
                    <a:pt x="5942" y="6963"/>
                  </a:cubicBezTo>
                  <a:cubicBezTo>
                    <a:pt x="9560" y="6963"/>
                    <a:pt x="13706" y="5628"/>
                    <a:pt x="15207" y="29"/>
                  </a:cubicBezTo>
                  <a:lnTo>
                    <a:pt x="15164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2" name="Google Shape;2082;p47"/>
          <p:cNvGrpSpPr/>
          <p:nvPr/>
        </p:nvGrpSpPr>
        <p:grpSpPr>
          <a:xfrm>
            <a:off x="1347638" y="3763885"/>
            <a:ext cx="1163937" cy="1472774"/>
            <a:chOff x="3897650" y="3251475"/>
            <a:chExt cx="842700" cy="1066300"/>
          </a:xfrm>
        </p:grpSpPr>
        <p:sp>
          <p:nvSpPr>
            <p:cNvPr id="2083" name="Google Shape;2083;p47"/>
            <p:cNvSpPr/>
            <p:nvPr/>
          </p:nvSpPr>
          <p:spPr>
            <a:xfrm>
              <a:off x="4351650" y="3251475"/>
              <a:ext cx="388700" cy="516850"/>
            </a:xfrm>
            <a:custGeom>
              <a:avLst/>
              <a:gdLst/>
              <a:ahLst/>
              <a:cxnLst/>
              <a:rect l="l" t="t" r="r" b="b"/>
              <a:pathLst>
                <a:path w="15548" h="20674" extrusionOk="0">
                  <a:moveTo>
                    <a:pt x="12509" y="1"/>
                  </a:moveTo>
                  <a:cubicBezTo>
                    <a:pt x="12509" y="1"/>
                    <a:pt x="7568" y="980"/>
                    <a:pt x="4089" y="5368"/>
                  </a:cubicBezTo>
                  <a:cubicBezTo>
                    <a:pt x="597" y="9741"/>
                    <a:pt x="0" y="16627"/>
                    <a:pt x="2002" y="20673"/>
                  </a:cubicBezTo>
                  <a:cubicBezTo>
                    <a:pt x="2002" y="20673"/>
                    <a:pt x="9768" y="15335"/>
                    <a:pt x="12651" y="10465"/>
                  </a:cubicBezTo>
                  <a:cubicBezTo>
                    <a:pt x="15547" y="5595"/>
                    <a:pt x="12509" y="1"/>
                    <a:pt x="12509" y="1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47"/>
            <p:cNvSpPr/>
            <p:nvPr/>
          </p:nvSpPr>
          <p:spPr>
            <a:xfrm>
              <a:off x="4585200" y="3306850"/>
              <a:ext cx="99775" cy="46175"/>
            </a:xfrm>
            <a:custGeom>
              <a:avLst/>
              <a:gdLst/>
              <a:ahLst/>
              <a:cxnLst/>
              <a:rect l="l" t="t" r="r" b="b"/>
              <a:pathLst>
                <a:path w="3991" h="1847" fill="none" extrusionOk="0">
                  <a:moveTo>
                    <a:pt x="1" y="1846"/>
                  </a:moveTo>
                  <a:cubicBezTo>
                    <a:pt x="1" y="1846"/>
                    <a:pt x="1349" y="654"/>
                    <a:pt x="3990" y="1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47"/>
            <p:cNvSpPr/>
            <p:nvPr/>
          </p:nvSpPr>
          <p:spPr>
            <a:xfrm>
              <a:off x="4555025" y="3297625"/>
              <a:ext cx="21325" cy="69600"/>
            </a:xfrm>
            <a:custGeom>
              <a:avLst/>
              <a:gdLst/>
              <a:ahLst/>
              <a:cxnLst/>
              <a:rect l="l" t="t" r="r" b="b"/>
              <a:pathLst>
                <a:path w="853" h="2784" fill="none" extrusionOk="0">
                  <a:moveTo>
                    <a:pt x="853" y="2783"/>
                  </a:moveTo>
                  <a:cubicBezTo>
                    <a:pt x="853" y="2783"/>
                    <a:pt x="654" y="952"/>
                    <a:pt x="1" y="1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7"/>
            <p:cNvSpPr/>
            <p:nvPr/>
          </p:nvSpPr>
          <p:spPr>
            <a:xfrm>
              <a:off x="4505700" y="3401625"/>
              <a:ext cx="192750" cy="72075"/>
            </a:xfrm>
            <a:custGeom>
              <a:avLst/>
              <a:gdLst/>
              <a:ahLst/>
              <a:cxnLst/>
              <a:rect l="l" t="t" r="r" b="b"/>
              <a:pathLst>
                <a:path w="7710" h="2883" fill="none" extrusionOk="0">
                  <a:moveTo>
                    <a:pt x="0" y="2883"/>
                  </a:moveTo>
                  <a:cubicBezTo>
                    <a:pt x="852" y="2031"/>
                    <a:pt x="1917" y="1420"/>
                    <a:pt x="3095" y="1108"/>
                  </a:cubicBezTo>
                  <a:cubicBezTo>
                    <a:pt x="5026" y="611"/>
                    <a:pt x="6801" y="923"/>
                    <a:pt x="7710" y="1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47"/>
            <p:cNvSpPr/>
            <p:nvPr/>
          </p:nvSpPr>
          <p:spPr>
            <a:xfrm>
              <a:off x="4441450" y="3402325"/>
              <a:ext cx="44750" cy="120725"/>
            </a:xfrm>
            <a:custGeom>
              <a:avLst/>
              <a:gdLst/>
              <a:ahLst/>
              <a:cxnLst/>
              <a:rect l="l" t="t" r="r" b="b"/>
              <a:pathLst>
                <a:path w="1790" h="4829" fill="none" extrusionOk="0">
                  <a:moveTo>
                    <a:pt x="1619" y="4828"/>
                  </a:moveTo>
                  <a:cubicBezTo>
                    <a:pt x="1619" y="4828"/>
                    <a:pt x="1789" y="4431"/>
                    <a:pt x="1094" y="2699"/>
                  </a:cubicBezTo>
                  <a:cubicBezTo>
                    <a:pt x="398" y="966"/>
                    <a:pt x="0" y="1"/>
                    <a:pt x="0" y="1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47"/>
            <p:cNvSpPr/>
            <p:nvPr/>
          </p:nvSpPr>
          <p:spPr>
            <a:xfrm>
              <a:off x="4402050" y="3480075"/>
              <a:ext cx="55750" cy="111825"/>
            </a:xfrm>
            <a:custGeom>
              <a:avLst/>
              <a:gdLst/>
              <a:ahLst/>
              <a:cxnLst/>
              <a:rect l="l" t="t" r="r" b="b"/>
              <a:pathLst>
                <a:path w="2230" h="4473" fill="none" extrusionOk="0">
                  <a:moveTo>
                    <a:pt x="2229" y="4473"/>
                  </a:moveTo>
                  <a:cubicBezTo>
                    <a:pt x="2229" y="4473"/>
                    <a:pt x="1903" y="3095"/>
                    <a:pt x="1179" y="2073"/>
                  </a:cubicBezTo>
                  <a:cubicBezTo>
                    <a:pt x="724" y="1420"/>
                    <a:pt x="327" y="724"/>
                    <a:pt x="0" y="0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47"/>
            <p:cNvSpPr/>
            <p:nvPr/>
          </p:nvSpPr>
          <p:spPr>
            <a:xfrm>
              <a:off x="4435050" y="3585500"/>
              <a:ext cx="176800" cy="82000"/>
            </a:xfrm>
            <a:custGeom>
              <a:avLst/>
              <a:gdLst/>
              <a:ahLst/>
              <a:cxnLst/>
              <a:rect l="l" t="t" r="r" b="b"/>
              <a:pathLst>
                <a:path w="7072" h="3280" fill="none" extrusionOk="0">
                  <a:moveTo>
                    <a:pt x="1" y="3280"/>
                  </a:moveTo>
                  <a:cubicBezTo>
                    <a:pt x="711" y="2371"/>
                    <a:pt x="1747" y="1761"/>
                    <a:pt x="2897" y="1590"/>
                  </a:cubicBezTo>
                  <a:cubicBezTo>
                    <a:pt x="4814" y="1306"/>
                    <a:pt x="6191" y="795"/>
                    <a:pt x="7071" y="0"/>
                  </a:cubicBezTo>
                </a:path>
              </a:pathLst>
            </a:custGeom>
            <a:noFill/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47"/>
            <p:cNvSpPr/>
            <p:nvPr/>
          </p:nvSpPr>
          <p:spPr>
            <a:xfrm>
              <a:off x="3897650" y="3251475"/>
              <a:ext cx="766725" cy="1066300"/>
            </a:xfrm>
            <a:custGeom>
              <a:avLst/>
              <a:gdLst/>
              <a:ahLst/>
              <a:cxnLst/>
              <a:rect l="l" t="t" r="r" b="b"/>
              <a:pathLst>
                <a:path w="30669" h="42652" fill="none" extrusionOk="0">
                  <a:moveTo>
                    <a:pt x="30669" y="1"/>
                  </a:moveTo>
                  <a:cubicBezTo>
                    <a:pt x="30669" y="1"/>
                    <a:pt x="26480" y="4771"/>
                    <a:pt x="23740" y="9968"/>
                  </a:cubicBezTo>
                  <a:cubicBezTo>
                    <a:pt x="21014" y="15136"/>
                    <a:pt x="16953" y="42652"/>
                    <a:pt x="1" y="40777"/>
                  </a:cubicBezTo>
                </a:path>
              </a:pathLst>
            </a:custGeom>
            <a:noFill/>
            <a:ln w="4625" cap="flat" cmpd="sng">
              <a:solidFill>
                <a:schemeClr val="accent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95" name="Google Shape;2095;p48"/>
          <p:cNvGraphicFramePr/>
          <p:nvPr/>
        </p:nvGraphicFramePr>
        <p:xfrm>
          <a:off x="1371775" y="2158835"/>
          <a:ext cx="6400425" cy="2149400"/>
        </p:xfrm>
        <a:graphic>
          <a:graphicData uri="http://schemas.openxmlformats.org/drawingml/2006/table">
            <a:tbl>
              <a:tblPr>
                <a:noFill/>
                <a:tableStyleId>{FA9802DE-4431-45F6-846D-A47A7FF0942F}</a:tableStyleId>
              </a:tblPr>
              <a:tblGrid>
                <a:gridCol w="1458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7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47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47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92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Ubuntu Light"/>
                        <a:ea typeface="Ubuntu Light"/>
                        <a:cs typeface="Ubuntu Light"/>
                        <a:sym typeface="Ubuntu Light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accent2"/>
                          </a:solidFill>
                          <a:latin typeface="Poiret One"/>
                          <a:ea typeface="Poiret One"/>
                          <a:cs typeface="Poiret One"/>
                          <a:sym typeface="Poiret One"/>
                        </a:rPr>
                        <a:t>Earth</a:t>
                      </a:r>
                      <a:endParaRPr sz="1800" b="1">
                        <a:solidFill>
                          <a:schemeClr val="accent2"/>
                        </a:solidFill>
                        <a:latin typeface="Poiret One"/>
                        <a:ea typeface="Poiret One"/>
                        <a:cs typeface="Poiret One"/>
                        <a:sym typeface="Poiret One"/>
                      </a:endParaRPr>
                    </a:p>
                  </a:txBody>
                  <a:tcPr marL="91425" marR="91425" marT="68575" marB="68575" anchor="b">
                    <a:lnL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accent2"/>
                          </a:solidFill>
                          <a:latin typeface="Poiret One"/>
                          <a:ea typeface="Poiret One"/>
                          <a:cs typeface="Poiret One"/>
                          <a:sym typeface="Poiret One"/>
                        </a:rPr>
                        <a:t>Ceres</a:t>
                      </a:r>
                      <a:endParaRPr sz="1800" b="1">
                        <a:solidFill>
                          <a:schemeClr val="accent2"/>
                        </a:solidFill>
                        <a:latin typeface="Poiret One"/>
                        <a:ea typeface="Poiret One"/>
                        <a:cs typeface="Poiret One"/>
                        <a:sym typeface="Poiret One"/>
                      </a:endParaRPr>
                    </a:p>
                  </a:txBody>
                  <a:tcPr marL="91425" marR="91425" marT="68575" marB="68575" anchor="b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b="1">
                          <a:solidFill>
                            <a:schemeClr val="accent2"/>
                          </a:solidFill>
                          <a:latin typeface="Poiret One"/>
                          <a:ea typeface="Poiret One"/>
                          <a:cs typeface="Poiret One"/>
                          <a:sym typeface="Poiret One"/>
                        </a:rPr>
                        <a:t>Pluto</a:t>
                      </a:r>
                      <a:endParaRPr sz="1800" b="1">
                        <a:solidFill>
                          <a:schemeClr val="accent2"/>
                        </a:solidFill>
                        <a:latin typeface="Poiret One"/>
                        <a:ea typeface="Poiret One"/>
                        <a:cs typeface="Poiret One"/>
                        <a:sym typeface="Poiret One"/>
                      </a:endParaRPr>
                    </a:p>
                  </a:txBody>
                  <a:tcPr marL="91425" marR="91425" marT="68575" marB="68575" anchor="b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50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Poiret One"/>
                          <a:ea typeface="Poiret One"/>
                          <a:cs typeface="Poiret One"/>
                          <a:sym typeface="Poiret One"/>
                        </a:rPr>
                        <a:t>Students</a:t>
                      </a:r>
                      <a:endParaRPr sz="1800" b="1">
                        <a:solidFill>
                          <a:schemeClr val="dk1"/>
                        </a:solidFill>
                        <a:latin typeface="Poiret One"/>
                        <a:ea typeface="Poiret One"/>
                        <a:cs typeface="Poiret One"/>
                        <a:sym typeface="Poiret On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Mercury is the closest planet to the Sun</a:t>
                      </a:r>
                      <a:endParaRPr sz="1200">
                        <a:solidFill>
                          <a:schemeClr val="dk1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Venus has a beautiful name, but it’s terribly hot</a:t>
                      </a:r>
                      <a:endParaRPr sz="1200">
                        <a:solidFill>
                          <a:schemeClr val="dk1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Saturn is composed of hydrogen and helium</a:t>
                      </a:r>
                      <a:endParaRPr sz="1200">
                        <a:solidFill>
                          <a:schemeClr val="dk1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50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Poiret One"/>
                          <a:ea typeface="Poiret One"/>
                          <a:cs typeface="Poiret One"/>
                          <a:sym typeface="Poiret One"/>
                        </a:rPr>
                        <a:t>Teachers</a:t>
                      </a:r>
                      <a:endParaRPr sz="1800" b="1">
                        <a:solidFill>
                          <a:schemeClr val="dk1"/>
                        </a:solidFill>
                        <a:latin typeface="Poiret One"/>
                        <a:ea typeface="Poiret One"/>
                        <a:cs typeface="Poiret One"/>
                        <a:sym typeface="Poiret One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Despite being red, Mars is actually a cold place</a:t>
                      </a:r>
                      <a:endParaRPr sz="1200">
                        <a:solidFill>
                          <a:schemeClr val="dk1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Jupiter is the biggest planet in the Solar System</a:t>
                      </a:r>
                      <a:endParaRPr sz="1200">
                        <a:solidFill>
                          <a:schemeClr val="dk1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Muli"/>
                          <a:ea typeface="Muli"/>
                          <a:cs typeface="Muli"/>
                          <a:sym typeface="Muli"/>
                        </a:rPr>
                        <a:t>Neptune is the farthest planet from the Sun</a:t>
                      </a:r>
                      <a:endParaRPr sz="1200">
                        <a:solidFill>
                          <a:schemeClr val="dk1"/>
                        </a:solidFill>
                        <a:latin typeface="Muli"/>
                        <a:ea typeface="Muli"/>
                        <a:cs typeface="Muli"/>
                        <a:sym typeface="Muli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ABBDB">
                        <a:alpha val="2902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096" name="Google Shape;2096;p48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Special Reminders</a:t>
            </a:r>
            <a:endParaRPr>
              <a:solidFill>
                <a:schemeClr val="accent1"/>
              </a:solidFill>
            </a:endParaRPr>
          </a:p>
        </p:txBody>
      </p:sp>
      <p:grpSp>
        <p:nvGrpSpPr>
          <p:cNvPr id="2097" name="Google Shape;2097;p48"/>
          <p:cNvGrpSpPr/>
          <p:nvPr/>
        </p:nvGrpSpPr>
        <p:grpSpPr>
          <a:xfrm>
            <a:off x="4895918" y="1405902"/>
            <a:ext cx="642967" cy="659713"/>
            <a:chOff x="5527950" y="3754400"/>
            <a:chExt cx="1664425" cy="1707775"/>
          </a:xfrm>
        </p:grpSpPr>
        <p:sp>
          <p:nvSpPr>
            <p:cNvPr id="2098" name="Google Shape;2098;p48"/>
            <p:cNvSpPr/>
            <p:nvPr/>
          </p:nvSpPr>
          <p:spPr>
            <a:xfrm>
              <a:off x="5527950" y="4757325"/>
              <a:ext cx="1664425" cy="704850"/>
            </a:xfrm>
            <a:custGeom>
              <a:avLst/>
              <a:gdLst/>
              <a:ahLst/>
              <a:cxnLst/>
              <a:rect l="l" t="t" r="r" b="b"/>
              <a:pathLst>
                <a:path w="66577" h="28194" extrusionOk="0">
                  <a:moveTo>
                    <a:pt x="24844" y="0"/>
                  </a:moveTo>
                  <a:cubicBezTo>
                    <a:pt x="16641" y="0"/>
                    <a:pt x="8287" y="2654"/>
                    <a:pt x="4897" y="11086"/>
                  </a:cubicBezTo>
                  <a:cubicBezTo>
                    <a:pt x="1" y="23886"/>
                    <a:pt x="16218" y="26334"/>
                    <a:pt x="25092" y="27303"/>
                  </a:cubicBezTo>
                  <a:cubicBezTo>
                    <a:pt x="28207" y="27626"/>
                    <a:pt x="33646" y="28194"/>
                    <a:pt x="39486" y="28194"/>
                  </a:cubicBezTo>
                  <a:cubicBezTo>
                    <a:pt x="52098" y="28194"/>
                    <a:pt x="66577" y="25545"/>
                    <a:pt x="63544" y="12055"/>
                  </a:cubicBezTo>
                  <a:cubicBezTo>
                    <a:pt x="61045" y="1192"/>
                    <a:pt x="42329" y="1192"/>
                    <a:pt x="33965" y="1192"/>
                  </a:cubicBezTo>
                  <a:lnTo>
                    <a:pt x="29070" y="223"/>
                  </a:lnTo>
                  <a:cubicBezTo>
                    <a:pt x="27684" y="80"/>
                    <a:pt x="26266" y="0"/>
                    <a:pt x="24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48"/>
            <p:cNvSpPr/>
            <p:nvPr/>
          </p:nvSpPr>
          <p:spPr>
            <a:xfrm>
              <a:off x="6145025" y="4788400"/>
              <a:ext cx="374875" cy="660450"/>
            </a:xfrm>
            <a:custGeom>
              <a:avLst/>
              <a:gdLst/>
              <a:ahLst/>
              <a:cxnLst/>
              <a:rect l="l" t="t" r="r" b="b"/>
              <a:pathLst>
                <a:path w="14995" h="26418" extrusionOk="0">
                  <a:moveTo>
                    <a:pt x="11934" y="0"/>
                  </a:moveTo>
                  <a:cubicBezTo>
                    <a:pt x="11475" y="255"/>
                    <a:pt x="11016" y="561"/>
                    <a:pt x="10557" y="867"/>
                  </a:cubicBezTo>
                  <a:lnTo>
                    <a:pt x="9231" y="1836"/>
                  </a:lnTo>
                  <a:cubicBezTo>
                    <a:pt x="5866" y="4437"/>
                    <a:pt x="3265" y="7854"/>
                    <a:pt x="1735" y="11781"/>
                  </a:cubicBezTo>
                  <a:cubicBezTo>
                    <a:pt x="919" y="13668"/>
                    <a:pt x="358" y="15657"/>
                    <a:pt x="154" y="17645"/>
                  </a:cubicBezTo>
                  <a:cubicBezTo>
                    <a:pt x="1" y="18767"/>
                    <a:pt x="1" y="19889"/>
                    <a:pt x="154" y="20960"/>
                  </a:cubicBezTo>
                  <a:cubicBezTo>
                    <a:pt x="256" y="22082"/>
                    <a:pt x="511" y="23204"/>
                    <a:pt x="919" y="24224"/>
                  </a:cubicBezTo>
                  <a:cubicBezTo>
                    <a:pt x="1174" y="24938"/>
                    <a:pt x="1531" y="25601"/>
                    <a:pt x="1888" y="26213"/>
                  </a:cubicBezTo>
                  <a:lnTo>
                    <a:pt x="3826" y="26417"/>
                  </a:lnTo>
                  <a:cubicBezTo>
                    <a:pt x="3775" y="26366"/>
                    <a:pt x="3775" y="26366"/>
                    <a:pt x="3775" y="26366"/>
                  </a:cubicBezTo>
                  <a:cubicBezTo>
                    <a:pt x="3214" y="25499"/>
                    <a:pt x="2755" y="24632"/>
                    <a:pt x="2398" y="23663"/>
                  </a:cubicBezTo>
                  <a:cubicBezTo>
                    <a:pt x="2092" y="22745"/>
                    <a:pt x="1888" y="21776"/>
                    <a:pt x="1786" y="20807"/>
                  </a:cubicBezTo>
                  <a:cubicBezTo>
                    <a:pt x="1684" y="19787"/>
                    <a:pt x="1684" y="18818"/>
                    <a:pt x="1837" y="17849"/>
                  </a:cubicBezTo>
                  <a:cubicBezTo>
                    <a:pt x="2041" y="15963"/>
                    <a:pt x="2551" y="14127"/>
                    <a:pt x="3316" y="12444"/>
                  </a:cubicBezTo>
                  <a:cubicBezTo>
                    <a:pt x="4795" y="8772"/>
                    <a:pt x="7192" y="5559"/>
                    <a:pt x="10251" y="3111"/>
                  </a:cubicBezTo>
                  <a:lnTo>
                    <a:pt x="11475" y="2142"/>
                  </a:lnTo>
                  <a:lnTo>
                    <a:pt x="12750" y="1326"/>
                  </a:lnTo>
                  <a:cubicBezTo>
                    <a:pt x="13464" y="816"/>
                    <a:pt x="14229" y="408"/>
                    <a:pt x="14994" y="51"/>
                  </a:cubicBezTo>
                  <a:lnTo>
                    <a:pt x="119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48"/>
            <p:cNvSpPr/>
            <p:nvPr/>
          </p:nvSpPr>
          <p:spPr>
            <a:xfrm>
              <a:off x="5720475" y="4969425"/>
              <a:ext cx="54850" cy="65050"/>
            </a:xfrm>
            <a:custGeom>
              <a:avLst/>
              <a:gdLst/>
              <a:ahLst/>
              <a:cxnLst/>
              <a:rect l="l" t="t" r="r" b="b"/>
              <a:pathLst>
                <a:path w="2194" h="2602" extrusionOk="0">
                  <a:moveTo>
                    <a:pt x="1786" y="1"/>
                  </a:moveTo>
                  <a:cubicBezTo>
                    <a:pt x="1633" y="52"/>
                    <a:pt x="1429" y="154"/>
                    <a:pt x="1276" y="205"/>
                  </a:cubicBezTo>
                  <a:cubicBezTo>
                    <a:pt x="970" y="358"/>
                    <a:pt x="715" y="613"/>
                    <a:pt x="511" y="868"/>
                  </a:cubicBezTo>
                  <a:cubicBezTo>
                    <a:pt x="205" y="1276"/>
                    <a:pt x="52" y="1786"/>
                    <a:pt x="1" y="2296"/>
                  </a:cubicBezTo>
                  <a:cubicBezTo>
                    <a:pt x="154" y="2398"/>
                    <a:pt x="358" y="2500"/>
                    <a:pt x="613" y="2602"/>
                  </a:cubicBezTo>
                  <a:cubicBezTo>
                    <a:pt x="919" y="2296"/>
                    <a:pt x="1225" y="1939"/>
                    <a:pt x="1531" y="1633"/>
                  </a:cubicBezTo>
                  <a:cubicBezTo>
                    <a:pt x="1684" y="1429"/>
                    <a:pt x="1786" y="1123"/>
                    <a:pt x="1939" y="919"/>
                  </a:cubicBezTo>
                  <a:cubicBezTo>
                    <a:pt x="2092" y="715"/>
                    <a:pt x="2194" y="511"/>
                    <a:pt x="2194" y="511"/>
                  </a:cubicBezTo>
                  <a:cubicBezTo>
                    <a:pt x="2092" y="358"/>
                    <a:pt x="1939" y="154"/>
                    <a:pt x="1786" y="1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48"/>
            <p:cNvSpPr/>
            <p:nvPr/>
          </p:nvSpPr>
          <p:spPr>
            <a:xfrm>
              <a:off x="5814825" y="4857250"/>
              <a:ext cx="118600" cy="75225"/>
            </a:xfrm>
            <a:custGeom>
              <a:avLst/>
              <a:gdLst/>
              <a:ahLst/>
              <a:cxnLst/>
              <a:rect l="l" t="t" r="r" b="b"/>
              <a:pathLst>
                <a:path w="4744" h="3009" extrusionOk="0">
                  <a:moveTo>
                    <a:pt x="4437" y="0"/>
                  </a:moveTo>
                  <a:cubicBezTo>
                    <a:pt x="3621" y="204"/>
                    <a:pt x="2805" y="459"/>
                    <a:pt x="2040" y="765"/>
                  </a:cubicBezTo>
                  <a:cubicBezTo>
                    <a:pt x="1530" y="1071"/>
                    <a:pt x="1071" y="1428"/>
                    <a:pt x="663" y="1836"/>
                  </a:cubicBezTo>
                  <a:cubicBezTo>
                    <a:pt x="306" y="2193"/>
                    <a:pt x="0" y="2499"/>
                    <a:pt x="0" y="2499"/>
                  </a:cubicBezTo>
                  <a:cubicBezTo>
                    <a:pt x="102" y="2703"/>
                    <a:pt x="255" y="2856"/>
                    <a:pt x="459" y="3009"/>
                  </a:cubicBezTo>
                  <a:lnTo>
                    <a:pt x="2601" y="1938"/>
                  </a:lnTo>
                  <a:cubicBezTo>
                    <a:pt x="3468" y="1479"/>
                    <a:pt x="4743" y="612"/>
                    <a:pt x="4743" y="612"/>
                  </a:cubicBezTo>
                  <a:cubicBezTo>
                    <a:pt x="4692" y="408"/>
                    <a:pt x="4590" y="204"/>
                    <a:pt x="4437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48"/>
            <p:cNvSpPr/>
            <p:nvPr/>
          </p:nvSpPr>
          <p:spPr>
            <a:xfrm>
              <a:off x="5803350" y="4292450"/>
              <a:ext cx="1315775" cy="623450"/>
            </a:xfrm>
            <a:custGeom>
              <a:avLst/>
              <a:gdLst/>
              <a:ahLst/>
              <a:cxnLst/>
              <a:rect l="l" t="t" r="r" b="b"/>
              <a:pathLst>
                <a:path w="52631" h="24938" extrusionOk="0">
                  <a:moveTo>
                    <a:pt x="17187" y="0"/>
                  </a:moveTo>
                  <a:lnTo>
                    <a:pt x="17187" y="459"/>
                  </a:lnTo>
                  <a:lnTo>
                    <a:pt x="16014" y="765"/>
                  </a:lnTo>
                  <a:lnTo>
                    <a:pt x="14994" y="969"/>
                  </a:lnTo>
                  <a:cubicBezTo>
                    <a:pt x="8874" y="2244"/>
                    <a:pt x="0" y="3825"/>
                    <a:pt x="408" y="10812"/>
                  </a:cubicBezTo>
                  <a:cubicBezTo>
                    <a:pt x="816" y="17084"/>
                    <a:pt x="7191" y="20297"/>
                    <a:pt x="13056" y="21929"/>
                  </a:cubicBezTo>
                  <a:lnTo>
                    <a:pt x="13923" y="22184"/>
                  </a:lnTo>
                  <a:cubicBezTo>
                    <a:pt x="15606" y="22592"/>
                    <a:pt x="17238" y="22898"/>
                    <a:pt x="18666" y="23153"/>
                  </a:cubicBezTo>
                  <a:cubicBezTo>
                    <a:pt x="22541" y="23765"/>
                    <a:pt x="26825" y="24836"/>
                    <a:pt x="31007" y="24938"/>
                  </a:cubicBezTo>
                  <a:lnTo>
                    <a:pt x="32537" y="24938"/>
                  </a:lnTo>
                  <a:cubicBezTo>
                    <a:pt x="34169" y="24887"/>
                    <a:pt x="35801" y="24632"/>
                    <a:pt x="37382" y="24122"/>
                  </a:cubicBezTo>
                  <a:cubicBezTo>
                    <a:pt x="45745" y="22133"/>
                    <a:pt x="52630" y="14279"/>
                    <a:pt x="45694" y="6375"/>
                  </a:cubicBezTo>
                  <a:cubicBezTo>
                    <a:pt x="41003" y="1326"/>
                    <a:pt x="33659" y="408"/>
                    <a:pt x="26519" y="204"/>
                  </a:cubicBezTo>
                  <a:lnTo>
                    <a:pt x="24428" y="153"/>
                  </a:lnTo>
                  <a:cubicBezTo>
                    <a:pt x="21878" y="102"/>
                    <a:pt x="19431" y="102"/>
                    <a:pt x="171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48"/>
            <p:cNvSpPr/>
            <p:nvPr/>
          </p:nvSpPr>
          <p:spPr>
            <a:xfrm>
              <a:off x="6414050" y="4296275"/>
              <a:ext cx="263925" cy="619625"/>
            </a:xfrm>
            <a:custGeom>
              <a:avLst/>
              <a:gdLst/>
              <a:ahLst/>
              <a:cxnLst/>
              <a:rect l="l" t="t" r="r" b="b"/>
              <a:pathLst>
                <a:path w="10557" h="24785" extrusionOk="0">
                  <a:moveTo>
                    <a:pt x="0" y="0"/>
                  </a:moveTo>
                  <a:cubicBezTo>
                    <a:pt x="867" y="561"/>
                    <a:pt x="1683" y="1224"/>
                    <a:pt x="2499" y="1938"/>
                  </a:cubicBezTo>
                  <a:cubicBezTo>
                    <a:pt x="3213" y="2652"/>
                    <a:pt x="3927" y="3468"/>
                    <a:pt x="4590" y="4284"/>
                  </a:cubicBezTo>
                  <a:cubicBezTo>
                    <a:pt x="5253" y="5151"/>
                    <a:pt x="5865" y="6069"/>
                    <a:pt x="6375" y="7089"/>
                  </a:cubicBezTo>
                  <a:cubicBezTo>
                    <a:pt x="7395" y="8925"/>
                    <a:pt x="8058" y="10965"/>
                    <a:pt x="8466" y="13055"/>
                  </a:cubicBezTo>
                  <a:cubicBezTo>
                    <a:pt x="8823" y="15095"/>
                    <a:pt x="8874" y="17237"/>
                    <a:pt x="8517" y="19328"/>
                  </a:cubicBezTo>
                  <a:cubicBezTo>
                    <a:pt x="8313" y="20399"/>
                    <a:pt x="8058" y="21470"/>
                    <a:pt x="7650" y="22541"/>
                  </a:cubicBezTo>
                  <a:cubicBezTo>
                    <a:pt x="7344" y="23306"/>
                    <a:pt x="6987" y="24071"/>
                    <a:pt x="6579" y="24785"/>
                  </a:cubicBezTo>
                  <a:lnTo>
                    <a:pt x="8109" y="24785"/>
                  </a:lnTo>
                  <a:cubicBezTo>
                    <a:pt x="8415" y="24224"/>
                    <a:pt x="8721" y="23663"/>
                    <a:pt x="9027" y="23051"/>
                  </a:cubicBezTo>
                  <a:cubicBezTo>
                    <a:pt x="9486" y="21929"/>
                    <a:pt x="9843" y="20807"/>
                    <a:pt x="10047" y="19634"/>
                  </a:cubicBezTo>
                  <a:cubicBezTo>
                    <a:pt x="10506" y="17390"/>
                    <a:pt x="10557" y="15044"/>
                    <a:pt x="10149" y="12800"/>
                  </a:cubicBezTo>
                  <a:cubicBezTo>
                    <a:pt x="9690" y="10506"/>
                    <a:pt x="8925" y="8313"/>
                    <a:pt x="7752" y="6324"/>
                  </a:cubicBezTo>
                  <a:cubicBezTo>
                    <a:pt x="7140" y="5304"/>
                    <a:pt x="6477" y="4335"/>
                    <a:pt x="5712" y="3417"/>
                  </a:cubicBezTo>
                  <a:cubicBezTo>
                    <a:pt x="4998" y="2550"/>
                    <a:pt x="4182" y="1734"/>
                    <a:pt x="3315" y="969"/>
                  </a:cubicBezTo>
                  <a:cubicBezTo>
                    <a:pt x="2907" y="663"/>
                    <a:pt x="2499" y="306"/>
                    <a:pt x="2091" y="5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48"/>
            <p:cNvSpPr/>
            <p:nvPr/>
          </p:nvSpPr>
          <p:spPr>
            <a:xfrm>
              <a:off x="6129725" y="4311575"/>
              <a:ext cx="187450" cy="534225"/>
            </a:xfrm>
            <a:custGeom>
              <a:avLst/>
              <a:gdLst/>
              <a:ahLst/>
              <a:cxnLst/>
              <a:rect l="l" t="t" r="r" b="b"/>
              <a:pathLst>
                <a:path w="7498" h="21369" extrusionOk="0">
                  <a:moveTo>
                    <a:pt x="2959" y="0"/>
                  </a:moveTo>
                  <a:lnTo>
                    <a:pt x="1939" y="204"/>
                  </a:lnTo>
                  <a:cubicBezTo>
                    <a:pt x="2602" y="510"/>
                    <a:pt x="3214" y="918"/>
                    <a:pt x="3724" y="1428"/>
                  </a:cubicBezTo>
                  <a:cubicBezTo>
                    <a:pt x="4438" y="2142"/>
                    <a:pt x="5050" y="3009"/>
                    <a:pt x="5509" y="3978"/>
                  </a:cubicBezTo>
                  <a:cubicBezTo>
                    <a:pt x="6274" y="5865"/>
                    <a:pt x="6631" y="7905"/>
                    <a:pt x="6478" y="9996"/>
                  </a:cubicBezTo>
                  <a:cubicBezTo>
                    <a:pt x="6325" y="12035"/>
                    <a:pt x="5815" y="14075"/>
                    <a:pt x="4846" y="15911"/>
                  </a:cubicBezTo>
                  <a:cubicBezTo>
                    <a:pt x="4387" y="16829"/>
                    <a:pt x="3775" y="17747"/>
                    <a:pt x="3112" y="18563"/>
                  </a:cubicBezTo>
                  <a:cubicBezTo>
                    <a:pt x="2755" y="18971"/>
                    <a:pt x="2398" y="19328"/>
                    <a:pt x="1990" y="19685"/>
                  </a:cubicBezTo>
                  <a:cubicBezTo>
                    <a:pt x="1633" y="20042"/>
                    <a:pt x="1276" y="20348"/>
                    <a:pt x="868" y="20603"/>
                  </a:cubicBezTo>
                  <a:cubicBezTo>
                    <a:pt x="562" y="20807"/>
                    <a:pt x="307" y="21011"/>
                    <a:pt x="1" y="21164"/>
                  </a:cubicBezTo>
                  <a:lnTo>
                    <a:pt x="817" y="21368"/>
                  </a:lnTo>
                  <a:cubicBezTo>
                    <a:pt x="970" y="21317"/>
                    <a:pt x="1072" y="21215"/>
                    <a:pt x="1225" y="21164"/>
                  </a:cubicBezTo>
                  <a:cubicBezTo>
                    <a:pt x="1633" y="20858"/>
                    <a:pt x="2041" y="20501"/>
                    <a:pt x="2500" y="20195"/>
                  </a:cubicBezTo>
                  <a:cubicBezTo>
                    <a:pt x="2959" y="19889"/>
                    <a:pt x="3265" y="19430"/>
                    <a:pt x="3673" y="19022"/>
                  </a:cubicBezTo>
                  <a:cubicBezTo>
                    <a:pt x="4387" y="18206"/>
                    <a:pt x="5050" y="17237"/>
                    <a:pt x="5560" y="16268"/>
                  </a:cubicBezTo>
                  <a:cubicBezTo>
                    <a:pt x="6580" y="14330"/>
                    <a:pt x="7192" y="12188"/>
                    <a:pt x="7345" y="10047"/>
                  </a:cubicBezTo>
                  <a:cubicBezTo>
                    <a:pt x="7498" y="7854"/>
                    <a:pt x="7090" y="5661"/>
                    <a:pt x="6223" y="3672"/>
                  </a:cubicBezTo>
                  <a:cubicBezTo>
                    <a:pt x="5713" y="2601"/>
                    <a:pt x="5050" y="1683"/>
                    <a:pt x="4234" y="918"/>
                  </a:cubicBezTo>
                  <a:cubicBezTo>
                    <a:pt x="3826" y="510"/>
                    <a:pt x="3418" y="204"/>
                    <a:pt x="29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48"/>
            <p:cNvSpPr/>
            <p:nvPr/>
          </p:nvSpPr>
          <p:spPr>
            <a:xfrm>
              <a:off x="5877300" y="4451800"/>
              <a:ext cx="51025" cy="62175"/>
            </a:xfrm>
            <a:custGeom>
              <a:avLst/>
              <a:gdLst/>
              <a:ahLst/>
              <a:cxnLst/>
              <a:rect l="l" t="t" r="r" b="b"/>
              <a:pathLst>
                <a:path w="2041" h="2487" extrusionOk="0">
                  <a:moveTo>
                    <a:pt x="1734" y="1"/>
                  </a:moveTo>
                  <a:cubicBezTo>
                    <a:pt x="1581" y="52"/>
                    <a:pt x="1377" y="52"/>
                    <a:pt x="1173" y="154"/>
                  </a:cubicBezTo>
                  <a:cubicBezTo>
                    <a:pt x="867" y="256"/>
                    <a:pt x="561" y="511"/>
                    <a:pt x="306" y="766"/>
                  </a:cubicBezTo>
                  <a:cubicBezTo>
                    <a:pt x="102" y="1123"/>
                    <a:pt x="0" y="1480"/>
                    <a:pt x="0" y="1888"/>
                  </a:cubicBezTo>
                  <a:cubicBezTo>
                    <a:pt x="0" y="2041"/>
                    <a:pt x="51" y="2143"/>
                    <a:pt x="51" y="2296"/>
                  </a:cubicBezTo>
                  <a:cubicBezTo>
                    <a:pt x="102" y="2347"/>
                    <a:pt x="102" y="2398"/>
                    <a:pt x="102" y="2449"/>
                  </a:cubicBezTo>
                  <a:cubicBezTo>
                    <a:pt x="204" y="2474"/>
                    <a:pt x="306" y="2487"/>
                    <a:pt x="415" y="2487"/>
                  </a:cubicBezTo>
                  <a:cubicBezTo>
                    <a:pt x="523" y="2487"/>
                    <a:pt x="638" y="2474"/>
                    <a:pt x="765" y="2449"/>
                  </a:cubicBezTo>
                  <a:cubicBezTo>
                    <a:pt x="765" y="2449"/>
                    <a:pt x="816" y="2245"/>
                    <a:pt x="918" y="2041"/>
                  </a:cubicBezTo>
                  <a:cubicBezTo>
                    <a:pt x="1071" y="1888"/>
                    <a:pt x="1173" y="1684"/>
                    <a:pt x="1326" y="1531"/>
                  </a:cubicBezTo>
                  <a:cubicBezTo>
                    <a:pt x="1428" y="1378"/>
                    <a:pt x="1581" y="1123"/>
                    <a:pt x="1734" y="919"/>
                  </a:cubicBezTo>
                  <a:cubicBezTo>
                    <a:pt x="1887" y="715"/>
                    <a:pt x="2040" y="562"/>
                    <a:pt x="2040" y="562"/>
                  </a:cubicBezTo>
                  <a:cubicBezTo>
                    <a:pt x="1938" y="358"/>
                    <a:pt x="1836" y="154"/>
                    <a:pt x="1734" y="1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48"/>
            <p:cNvSpPr/>
            <p:nvPr/>
          </p:nvSpPr>
          <p:spPr>
            <a:xfrm>
              <a:off x="5961450" y="4410700"/>
              <a:ext cx="26800" cy="28375"/>
            </a:xfrm>
            <a:custGeom>
              <a:avLst/>
              <a:gdLst/>
              <a:ahLst/>
              <a:cxnLst/>
              <a:rect l="l" t="t" r="r" b="b"/>
              <a:pathLst>
                <a:path w="1072" h="1135" extrusionOk="0">
                  <a:moveTo>
                    <a:pt x="587" y="0"/>
                  </a:moveTo>
                  <a:cubicBezTo>
                    <a:pt x="459" y="0"/>
                    <a:pt x="332" y="38"/>
                    <a:pt x="204" y="115"/>
                  </a:cubicBezTo>
                  <a:cubicBezTo>
                    <a:pt x="0" y="268"/>
                    <a:pt x="51" y="676"/>
                    <a:pt x="51" y="676"/>
                  </a:cubicBezTo>
                  <a:cubicBezTo>
                    <a:pt x="153" y="829"/>
                    <a:pt x="306" y="982"/>
                    <a:pt x="510" y="1135"/>
                  </a:cubicBezTo>
                  <a:lnTo>
                    <a:pt x="969" y="1135"/>
                  </a:lnTo>
                  <a:cubicBezTo>
                    <a:pt x="1071" y="1033"/>
                    <a:pt x="969" y="778"/>
                    <a:pt x="969" y="778"/>
                  </a:cubicBezTo>
                  <a:cubicBezTo>
                    <a:pt x="969" y="727"/>
                    <a:pt x="969" y="166"/>
                    <a:pt x="969" y="115"/>
                  </a:cubicBezTo>
                  <a:cubicBezTo>
                    <a:pt x="842" y="38"/>
                    <a:pt x="714" y="0"/>
                    <a:pt x="587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48"/>
            <p:cNvSpPr/>
            <p:nvPr/>
          </p:nvSpPr>
          <p:spPr>
            <a:xfrm>
              <a:off x="5966550" y="4018225"/>
              <a:ext cx="972800" cy="508500"/>
            </a:xfrm>
            <a:custGeom>
              <a:avLst/>
              <a:gdLst/>
              <a:ahLst/>
              <a:cxnLst/>
              <a:rect l="l" t="t" r="r" b="b"/>
              <a:pathLst>
                <a:path w="38912" h="20340" extrusionOk="0">
                  <a:moveTo>
                    <a:pt x="18216" y="1"/>
                  </a:moveTo>
                  <a:cubicBezTo>
                    <a:pt x="13288" y="1"/>
                    <a:pt x="8417" y="933"/>
                    <a:pt x="4692" y="3574"/>
                  </a:cubicBezTo>
                  <a:cubicBezTo>
                    <a:pt x="1377" y="5614"/>
                    <a:pt x="0" y="8062"/>
                    <a:pt x="0" y="10408"/>
                  </a:cubicBezTo>
                  <a:cubicBezTo>
                    <a:pt x="51" y="10816"/>
                    <a:pt x="102" y="11224"/>
                    <a:pt x="153" y="11632"/>
                  </a:cubicBezTo>
                  <a:cubicBezTo>
                    <a:pt x="714" y="14233"/>
                    <a:pt x="2907" y="16630"/>
                    <a:pt x="6069" y="18109"/>
                  </a:cubicBezTo>
                  <a:cubicBezTo>
                    <a:pt x="6477" y="18313"/>
                    <a:pt x="6885" y="18517"/>
                    <a:pt x="7344" y="18670"/>
                  </a:cubicBezTo>
                  <a:cubicBezTo>
                    <a:pt x="8109" y="18925"/>
                    <a:pt x="8874" y="19180"/>
                    <a:pt x="9639" y="19333"/>
                  </a:cubicBezTo>
                  <a:cubicBezTo>
                    <a:pt x="12597" y="19843"/>
                    <a:pt x="16791" y="20340"/>
                    <a:pt x="20922" y="20340"/>
                  </a:cubicBezTo>
                  <a:cubicBezTo>
                    <a:pt x="25053" y="20340"/>
                    <a:pt x="29120" y="19843"/>
                    <a:pt x="31823" y="18364"/>
                  </a:cubicBezTo>
                  <a:cubicBezTo>
                    <a:pt x="38452" y="14845"/>
                    <a:pt x="38911" y="8878"/>
                    <a:pt x="35240" y="4849"/>
                  </a:cubicBezTo>
                  <a:cubicBezTo>
                    <a:pt x="35087" y="4696"/>
                    <a:pt x="34934" y="4543"/>
                    <a:pt x="34781" y="4339"/>
                  </a:cubicBezTo>
                  <a:cubicBezTo>
                    <a:pt x="33098" y="2758"/>
                    <a:pt x="31058" y="1687"/>
                    <a:pt x="28814" y="1126"/>
                  </a:cubicBezTo>
                  <a:lnTo>
                    <a:pt x="28814" y="1126"/>
                  </a:lnTo>
                  <a:lnTo>
                    <a:pt x="30293" y="1636"/>
                  </a:lnTo>
                  <a:cubicBezTo>
                    <a:pt x="29171" y="1330"/>
                    <a:pt x="27947" y="1075"/>
                    <a:pt x="26672" y="820"/>
                  </a:cubicBezTo>
                  <a:lnTo>
                    <a:pt x="25601" y="616"/>
                  </a:lnTo>
                  <a:cubicBezTo>
                    <a:pt x="23219" y="239"/>
                    <a:pt x="20711" y="1"/>
                    <a:pt x="182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48"/>
            <p:cNvSpPr/>
            <p:nvPr/>
          </p:nvSpPr>
          <p:spPr>
            <a:xfrm>
              <a:off x="5969100" y="4033625"/>
              <a:ext cx="664250" cy="291775"/>
            </a:xfrm>
            <a:custGeom>
              <a:avLst/>
              <a:gdLst/>
              <a:ahLst/>
              <a:cxnLst/>
              <a:rect l="l" t="t" r="r" b="b"/>
              <a:pathLst>
                <a:path w="26570" h="11671" extrusionOk="0">
                  <a:moveTo>
                    <a:pt x="25499" y="0"/>
                  </a:moveTo>
                  <a:cubicBezTo>
                    <a:pt x="25193" y="1071"/>
                    <a:pt x="24683" y="2091"/>
                    <a:pt x="24020" y="2958"/>
                  </a:cubicBezTo>
                  <a:cubicBezTo>
                    <a:pt x="23714" y="3315"/>
                    <a:pt x="23408" y="3672"/>
                    <a:pt x="23102" y="3978"/>
                  </a:cubicBezTo>
                  <a:cubicBezTo>
                    <a:pt x="22796" y="4284"/>
                    <a:pt x="22439" y="4641"/>
                    <a:pt x="22082" y="4896"/>
                  </a:cubicBezTo>
                  <a:lnTo>
                    <a:pt x="20858" y="5712"/>
                  </a:lnTo>
                  <a:cubicBezTo>
                    <a:pt x="20450" y="5967"/>
                    <a:pt x="19991" y="6171"/>
                    <a:pt x="19583" y="6375"/>
                  </a:cubicBezTo>
                  <a:cubicBezTo>
                    <a:pt x="17849" y="7191"/>
                    <a:pt x="16064" y="7854"/>
                    <a:pt x="14178" y="8364"/>
                  </a:cubicBezTo>
                  <a:cubicBezTo>
                    <a:pt x="12342" y="8976"/>
                    <a:pt x="10506" y="9435"/>
                    <a:pt x="8619" y="9843"/>
                  </a:cubicBezTo>
                  <a:cubicBezTo>
                    <a:pt x="7117" y="10127"/>
                    <a:pt x="5583" y="10282"/>
                    <a:pt x="4043" y="10282"/>
                  </a:cubicBezTo>
                  <a:cubicBezTo>
                    <a:pt x="3647" y="10282"/>
                    <a:pt x="3252" y="10272"/>
                    <a:pt x="2856" y="10251"/>
                  </a:cubicBezTo>
                  <a:cubicBezTo>
                    <a:pt x="1887" y="10200"/>
                    <a:pt x="918" y="10047"/>
                    <a:pt x="0" y="9792"/>
                  </a:cubicBezTo>
                  <a:lnTo>
                    <a:pt x="0" y="9792"/>
                  </a:lnTo>
                  <a:cubicBezTo>
                    <a:pt x="0" y="10200"/>
                    <a:pt x="51" y="10608"/>
                    <a:pt x="153" y="11016"/>
                  </a:cubicBezTo>
                  <a:cubicBezTo>
                    <a:pt x="969" y="11271"/>
                    <a:pt x="1887" y="11475"/>
                    <a:pt x="2754" y="11526"/>
                  </a:cubicBezTo>
                  <a:cubicBezTo>
                    <a:pt x="3549" y="11625"/>
                    <a:pt x="4344" y="11671"/>
                    <a:pt x="5139" y="11671"/>
                  </a:cubicBezTo>
                  <a:cubicBezTo>
                    <a:pt x="6384" y="11671"/>
                    <a:pt x="7629" y="11560"/>
                    <a:pt x="8874" y="11373"/>
                  </a:cubicBezTo>
                  <a:cubicBezTo>
                    <a:pt x="10812" y="11067"/>
                    <a:pt x="12801" y="10608"/>
                    <a:pt x="14688" y="9996"/>
                  </a:cubicBezTo>
                  <a:cubicBezTo>
                    <a:pt x="16625" y="9435"/>
                    <a:pt x="18512" y="8670"/>
                    <a:pt x="20297" y="7803"/>
                  </a:cubicBezTo>
                  <a:cubicBezTo>
                    <a:pt x="20756" y="7548"/>
                    <a:pt x="21266" y="7293"/>
                    <a:pt x="21725" y="6987"/>
                  </a:cubicBezTo>
                  <a:lnTo>
                    <a:pt x="23000" y="6018"/>
                  </a:lnTo>
                  <a:cubicBezTo>
                    <a:pt x="23357" y="5661"/>
                    <a:pt x="23765" y="5304"/>
                    <a:pt x="24122" y="4947"/>
                  </a:cubicBezTo>
                  <a:cubicBezTo>
                    <a:pt x="24428" y="4539"/>
                    <a:pt x="24734" y="4131"/>
                    <a:pt x="25040" y="3723"/>
                  </a:cubicBezTo>
                  <a:cubicBezTo>
                    <a:pt x="25754" y="2652"/>
                    <a:pt x="26264" y="1428"/>
                    <a:pt x="26570" y="153"/>
                  </a:cubicBezTo>
                  <a:lnTo>
                    <a:pt x="254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48"/>
            <p:cNvSpPr/>
            <p:nvPr/>
          </p:nvSpPr>
          <p:spPr>
            <a:xfrm>
              <a:off x="6118250" y="4126700"/>
              <a:ext cx="729300" cy="357000"/>
            </a:xfrm>
            <a:custGeom>
              <a:avLst/>
              <a:gdLst/>
              <a:ahLst/>
              <a:cxnLst/>
              <a:rect l="l" t="t" r="r" b="b"/>
              <a:pathLst>
                <a:path w="29172" h="14280" extrusionOk="0">
                  <a:moveTo>
                    <a:pt x="28713" y="0"/>
                  </a:moveTo>
                  <a:cubicBezTo>
                    <a:pt x="28458" y="714"/>
                    <a:pt x="28101" y="1377"/>
                    <a:pt x="27693" y="2040"/>
                  </a:cubicBezTo>
                  <a:cubicBezTo>
                    <a:pt x="26469" y="3876"/>
                    <a:pt x="24888" y="5508"/>
                    <a:pt x="23052" y="6783"/>
                  </a:cubicBezTo>
                  <a:cubicBezTo>
                    <a:pt x="21267" y="8058"/>
                    <a:pt x="19329" y="9129"/>
                    <a:pt x="17289" y="9996"/>
                  </a:cubicBezTo>
                  <a:cubicBezTo>
                    <a:pt x="13158" y="11781"/>
                    <a:pt x="8824" y="12954"/>
                    <a:pt x="4336" y="13464"/>
                  </a:cubicBezTo>
                  <a:cubicBezTo>
                    <a:pt x="2908" y="13668"/>
                    <a:pt x="1480" y="13770"/>
                    <a:pt x="1" y="13770"/>
                  </a:cubicBezTo>
                  <a:lnTo>
                    <a:pt x="1276" y="14280"/>
                  </a:lnTo>
                  <a:cubicBezTo>
                    <a:pt x="2245" y="14280"/>
                    <a:pt x="3316" y="14229"/>
                    <a:pt x="4438" y="14127"/>
                  </a:cubicBezTo>
                  <a:cubicBezTo>
                    <a:pt x="8977" y="13668"/>
                    <a:pt x="13413" y="12546"/>
                    <a:pt x="17646" y="10761"/>
                  </a:cubicBezTo>
                  <a:cubicBezTo>
                    <a:pt x="19737" y="9894"/>
                    <a:pt x="21726" y="8772"/>
                    <a:pt x="23562" y="7395"/>
                  </a:cubicBezTo>
                  <a:cubicBezTo>
                    <a:pt x="25449" y="6018"/>
                    <a:pt x="27030" y="4335"/>
                    <a:pt x="28254" y="2346"/>
                  </a:cubicBezTo>
                  <a:cubicBezTo>
                    <a:pt x="28611" y="1734"/>
                    <a:pt x="28968" y="1122"/>
                    <a:pt x="29172" y="459"/>
                  </a:cubicBezTo>
                  <a:lnTo>
                    <a:pt x="287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48"/>
            <p:cNvSpPr/>
            <p:nvPr/>
          </p:nvSpPr>
          <p:spPr>
            <a:xfrm>
              <a:off x="6482900" y="3754400"/>
              <a:ext cx="544425" cy="525325"/>
            </a:xfrm>
            <a:custGeom>
              <a:avLst/>
              <a:gdLst/>
              <a:ahLst/>
              <a:cxnLst/>
              <a:rect l="l" t="t" r="r" b="b"/>
              <a:pathLst>
                <a:path w="21777" h="21013" extrusionOk="0">
                  <a:moveTo>
                    <a:pt x="16779" y="1"/>
                  </a:moveTo>
                  <a:cubicBezTo>
                    <a:pt x="12087" y="307"/>
                    <a:pt x="9333" y="4540"/>
                    <a:pt x="9435" y="8314"/>
                  </a:cubicBezTo>
                  <a:cubicBezTo>
                    <a:pt x="7606" y="5905"/>
                    <a:pt x="4608" y="4667"/>
                    <a:pt x="1394" y="4667"/>
                  </a:cubicBezTo>
                  <a:cubicBezTo>
                    <a:pt x="933" y="4667"/>
                    <a:pt x="467" y="4693"/>
                    <a:pt x="0" y="4744"/>
                  </a:cubicBezTo>
                  <a:cubicBezTo>
                    <a:pt x="663" y="8314"/>
                    <a:pt x="3672" y="10914"/>
                    <a:pt x="7293" y="11118"/>
                  </a:cubicBezTo>
                  <a:cubicBezTo>
                    <a:pt x="4335" y="12393"/>
                    <a:pt x="2244" y="15249"/>
                    <a:pt x="1479" y="18666"/>
                  </a:cubicBezTo>
                  <a:cubicBezTo>
                    <a:pt x="1845" y="18718"/>
                    <a:pt x="2211" y="18744"/>
                    <a:pt x="2573" y="18744"/>
                  </a:cubicBezTo>
                  <a:cubicBezTo>
                    <a:pt x="5748" y="18744"/>
                    <a:pt x="8704" y="16791"/>
                    <a:pt x="9894" y="13770"/>
                  </a:cubicBezTo>
                  <a:cubicBezTo>
                    <a:pt x="10455" y="16881"/>
                    <a:pt x="12750" y="19482"/>
                    <a:pt x="15861" y="21012"/>
                  </a:cubicBezTo>
                  <a:cubicBezTo>
                    <a:pt x="16983" y="18207"/>
                    <a:pt x="16371" y="14994"/>
                    <a:pt x="14280" y="12801"/>
                  </a:cubicBezTo>
                  <a:lnTo>
                    <a:pt x="14280" y="12801"/>
                  </a:lnTo>
                  <a:cubicBezTo>
                    <a:pt x="14763" y="12868"/>
                    <a:pt x="15251" y="12901"/>
                    <a:pt x="15738" y="12901"/>
                  </a:cubicBezTo>
                  <a:cubicBezTo>
                    <a:pt x="17869" y="12901"/>
                    <a:pt x="19991" y="12271"/>
                    <a:pt x="21776" y="11067"/>
                  </a:cubicBezTo>
                  <a:cubicBezTo>
                    <a:pt x="20308" y="9058"/>
                    <a:pt x="17960" y="7897"/>
                    <a:pt x="15533" y="7897"/>
                  </a:cubicBezTo>
                  <a:cubicBezTo>
                    <a:pt x="14758" y="7897"/>
                    <a:pt x="13974" y="8016"/>
                    <a:pt x="13209" y="8263"/>
                  </a:cubicBezTo>
                  <a:cubicBezTo>
                    <a:pt x="15504" y="6325"/>
                    <a:pt x="16779" y="3316"/>
                    <a:pt x="16779" y="1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48"/>
            <p:cNvSpPr/>
            <p:nvPr/>
          </p:nvSpPr>
          <p:spPr>
            <a:xfrm>
              <a:off x="6621875" y="3889550"/>
              <a:ext cx="266475" cy="256300"/>
            </a:xfrm>
            <a:custGeom>
              <a:avLst/>
              <a:gdLst/>
              <a:ahLst/>
              <a:cxnLst/>
              <a:rect l="l" t="t" r="r" b="b"/>
              <a:pathLst>
                <a:path w="10659" h="10252" extrusionOk="0">
                  <a:moveTo>
                    <a:pt x="8211" y="1"/>
                  </a:moveTo>
                  <a:lnTo>
                    <a:pt x="8211" y="1"/>
                  </a:lnTo>
                  <a:cubicBezTo>
                    <a:pt x="6120" y="154"/>
                    <a:pt x="4539" y="1939"/>
                    <a:pt x="4641" y="4030"/>
                  </a:cubicBezTo>
                  <a:cubicBezTo>
                    <a:pt x="3678" y="2891"/>
                    <a:pt x="2226" y="2242"/>
                    <a:pt x="738" y="2242"/>
                  </a:cubicBezTo>
                  <a:cubicBezTo>
                    <a:pt x="492" y="2242"/>
                    <a:pt x="246" y="2260"/>
                    <a:pt x="0" y="2296"/>
                  </a:cubicBezTo>
                  <a:cubicBezTo>
                    <a:pt x="357" y="4030"/>
                    <a:pt x="1836" y="5305"/>
                    <a:pt x="3570" y="5407"/>
                  </a:cubicBezTo>
                  <a:cubicBezTo>
                    <a:pt x="2091" y="6120"/>
                    <a:pt x="1020" y="7497"/>
                    <a:pt x="714" y="9078"/>
                  </a:cubicBezTo>
                  <a:cubicBezTo>
                    <a:pt x="927" y="9115"/>
                    <a:pt x="1138" y="9132"/>
                    <a:pt x="1346" y="9132"/>
                  </a:cubicBezTo>
                  <a:cubicBezTo>
                    <a:pt x="2886" y="9132"/>
                    <a:pt x="4261" y="8170"/>
                    <a:pt x="4845" y="6732"/>
                  </a:cubicBezTo>
                  <a:cubicBezTo>
                    <a:pt x="5202" y="8262"/>
                    <a:pt x="6273" y="9588"/>
                    <a:pt x="7752" y="10251"/>
                  </a:cubicBezTo>
                  <a:cubicBezTo>
                    <a:pt x="8313" y="8874"/>
                    <a:pt x="8007" y="7293"/>
                    <a:pt x="6987" y="6222"/>
                  </a:cubicBezTo>
                  <a:lnTo>
                    <a:pt x="6987" y="6222"/>
                  </a:lnTo>
                  <a:cubicBezTo>
                    <a:pt x="7223" y="6251"/>
                    <a:pt x="7461" y="6265"/>
                    <a:pt x="7699" y="6265"/>
                  </a:cubicBezTo>
                  <a:cubicBezTo>
                    <a:pt x="8744" y="6265"/>
                    <a:pt x="9786" y="5988"/>
                    <a:pt x="10659" y="5407"/>
                  </a:cubicBezTo>
                  <a:cubicBezTo>
                    <a:pt x="9929" y="4408"/>
                    <a:pt x="8794" y="3843"/>
                    <a:pt x="7624" y="3843"/>
                  </a:cubicBezTo>
                  <a:cubicBezTo>
                    <a:pt x="7241" y="3843"/>
                    <a:pt x="6854" y="3904"/>
                    <a:pt x="6477" y="4030"/>
                  </a:cubicBezTo>
                  <a:cubicBezTo>
                    <a:pt x="7599" y="3010"/>
                    <a:pt x="8262" y="1531"/>
                    <a:pt x="8211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48"/>
            <p:cNvSpPr/>
            <p:nvPr/>
          </p:nvSpPr>
          <p:spPr>
            <a:xfrm>
              <a:off x="6250850" y="4061675"/>
              <a:ext cx="77800" cy="44325"/>
            </a:xfrm>
            <a:custGeom>
              <a:avLst/>
              <a:gdLst/>
              <a:ahLst/>
              <a:cxnLst/>
              <a:rect l="l" t="t" r="r" b="b"/>
              <a:pathLst>
                <a:path w="3112" h="1773" extrusionOk="0">
                  <a:moveTo>
                    <a:pt x="2194" y="0"/>
                  </a:moveTo>
                  <a:cubicBezTo>
                    <a:pt x="1888" y="0"/>
                    <a:pt x="1633" y="0"/>
                    <a:pt x="1327" y="102"/>
                  </a:cubicBezTo>
                  <a:cubicBezTo>
                    <a:pt x="1021" y="153"/>
                    <a:pt x="766" y="306"/>
                    <a:pt x="511" y="408"/>
                  </a:cubicBezTo>
                  <a:cubicBezTo>
                    <a:pt x="256" y="561"/>
                    <a:pt x="52" y="663"/>
                    <a:pt x="52" y="663"/>
                  </a:cubicBezTo>
                  <a:cubicBezTo>
                    <a:pt x="1" y="969"/>
                    <a:pt x="1" y="1275"/>
                    <a:pt x="52" y="1530"/>
                  </a:cubicBezTo>
                  <a:cubicBezTo>
                    <a:pt x="52" y="1530"/>
                    <a:pt x="256" y="1632"/>
                    <a:pt x="613" y="1734"/>
                  </a:cubicBezTo>
                  <a:cubicBezTo>
                    <a:pt x="791" y="1760"/>
                    <a:pt x="982" y="1773"/>
                    <a:pt x="1174" y="1773"/>
                  </a:cubicBezTo>
                  <a:cubicBezTo>
                    <a:pt x="1365" y="1773"/>
                    <a:pt x="1556" y="1760"/>
                    <a:pt x="1735" y="1734"/>
                  </a:cubicBezTo>
                  <a:cubicBezTo>
                    <a:pt x="2092" y="1581"/>
                    <a:pt x="2398" y="1428"/>
                    <a:pt x="2704" y="1173"/>
                  </a:cubicBezTo>
                  <a:cubicBezTo>
                    <a:pt x="2857" y="1020"/>
                    <a:pt x="3010" y="918"/>
                    <a:pt x="3112" y="765"/>
                  </a:cubicBezTo>
                  <a:cubicBezTo>
                    <a:pt x="3010" y="510"/>
                    <a:pt x="2908" y="255"/>
                    <a:pt x="2755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48"/>
            <p:cNvSpPr/>
            <p:nvPr/>
          </p:nvSpPr>
          <p:spPr>
            <a:xfrm>
              <a:off x="6139925" y="4107575"/>
              <a:ext cx="42100" cy="41350"/>
            </a:xfrm>
            <a:custGeom>
              <a:avLst/>
              <a:gdLst/>
              <a:ahLst/>
              <a:cxnLst/>
              <a:rect l="l" t="t" r="r" b="b"/>
              <a:pathLst>
                <a:path w="1684" h="1654" extrusionOk="0">
                  <a:moveTo>
                    <a:pt x="460" y="0"/>
                  </a:moveTo>
                  <a:cubicBezTo>
                    <a:pt x="307" y="102"/>
                    <a:pt x="1" y="510"/>
                    <a:pt x="1" y="510"/>
                  </a:cubicBezTo>
                  <a:cubicBezTo>
                    <a:pt x="1" y="816"/>
                    <a:pt x="1" y="1122"/>
                    <a:pt x="1" y="1428"/>
                  </a:cubicBezTo>
                  <a:cubicBezTo>
                    <a:pt x="154" y="1479"/>
                    <a:pt x="256" y="1530"/>
                    <a:pt x="409" y="1581"/>
                  </a:cubicBezTo>
                  <a:cubicBezTo>
                    <a:pt x="553" y="1617"/>
                    <a:pt x="723" y="1653"/>
                    <a:pt x="882" y="1653"/>
                  </a:cubicBezTo>
                  <a:cubicBezTo>
                    <a:pt x="948" y="1653"/>
                    <a:pt x="1012" y="1647"/>
                    <a:pt x="1072" y="1632"/>
                  </a:cubicBezTo>
                  <a:cubicBezTo>
                    <a:pt x="1429" y="1479"/>
                    <a:pt x="1684" y="867"/>
                    <a:pt x="1684" y="867"/>
                  </a:cubicBezTo>
                  <a:cubicBezTo>
                    <a:pt x="1531" y="612"/>
                    <a:pt x="1429" y="357"/>
                    <a:pt x="1276" y="102"/>
                  </a:cubicBezTo>
                  <a:cubicBezTo>
                    <a:pt x="1021" y="0"/>
                    <a:pt x="715" y="0"/>
                    <a:pt x="460" y="0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48"/>
            <p:cNvSpPr/>
            <p:nvPr/>
          </p:nvSpPr>
          <p:spPr>
            <a:xfrm>
              <a:off x="6684325" y="4886575"/>
              <a:ext cx="311125" cy="501075"/>
            </a:xfrm>
            <a:custGeom>
              <a:avLst/>
              <a:gdLst/>
              <a:ahLst/>
              <a:cxnLst/>
              <a:rect l="l" t="t" r="r" b="b"/>
              <a:pathLst>
                <a:path w="12445" h="20043" extrusionOk="0">
                  <a:moveTo>
                    <a:pt x="11781" y="0"/>
                  </a:moveTo>
                  <a:cubicBezTo>
                    <a:pt x="10047" y="306"/>
                    <a:pt x="8365" y="816"/>
                    <a:pt x="6733" y="1479"/>
                  </a:cubicBezTo>
                  <a:cubicBezTo>
                    <a:pt x="4540" y="2397"/>
                    <a:pt x="2653" y="3978"/>
                    <a:pt x="1327" y="5967"/>
                  </a:cubicBezTo>
                  <a:cubicBezTo>
                    <a:pt x="664" y="6987"/>
                    <a:pt x="256" y="8211"/>
                    <a:pt x="103" y="9435"/>
                  </a:cubicBezTo>
                  <a:cubicBezTo>
                    <a:pt x="1" y="10608"/>
                    <a:pt x="154" y="11781"/>
                    <a:pt x="511" y="12851"/>
                  </a:cubicBezTo>
                  <a:cubicBezTo>
                    <a:pt x="919" y="13973"/>
                    <a:pt x="1480" y="14942"/>
                    <a:pt x="2296" y="15809"/>
                  </a:cubicBezTo>
                  <a:cubicBezTo>
                    <a:pt x="3061" y="16727"/>
                    <a:pt x="4030" y="17543"/>
                    <a:pt x="5101" y="18155"/>
                  </a:cubicBezTo>
                  <a:cubicBezTo>
                    <a:pt x="6937" y="19175"/>
                    <a:pt x="8977" y="19838"/>
                    <a:pt x="11067" y="20042"/>
                  </a:cubicBezTo>
                  <a:lnTo>
                    <a:pt x="12138" y="19481"/>
                  </a:lnTo>
                  <a:lnTo>
                    <a:pt x="11883" y="19481"/>
                  </a:lnTo>
                  <a:cubicBezTo>
                    <a:pt x="9639" y="19277"/>
                    <a:pt x="7447" y="18563"/>
                    <a:pt x="5509" y="17441"/>
                  </a:cubicBezTo>
                  <a:cubicBezTo>
                    <a:pt x="4540" y="16880"/>
                    <a:pt x="3673" y="16115"/>
                    <a:pt x="2908" y="15248"/>
                  </a:cubicBezTo>
                  <a:cubicBezTo>
                    <a:pt x="2194" y="14483"/>
                    <a:pt x="1684" y="13565"/>
                    <a:pt x="1327" y="12545"/>
                  </a:cubicBezTo>
                  <a:cubicBezTo>
                    <a:pt x="970" y="11577"/>
                    <a:pt x="868" y="10557"/>
                    <a:pt x="919" y="9486"/>
                  </a:cubicBezTo>
                  <a:cubicBezTo>
                    <a:pt x="1072" y="8364"/>
                    <a:pt x="1429" y="7293"/>
                    <a:pt x="1990" y="6324"/>
                  </a:cubicBezTo>
                  <a:cubicBezTo>
                    <a:pt x="3214" y="4437"/>
                    <a:pt x="4948" y="2958"/>
                    <a:pt x="7039" y="2091"/>
                  </a:cubicBezTo>
                  <a:cubicBezTo>
                    <a:pt x="8620" y="1377"/>
                    <a:pt x="10302" y="816"/>
                    <a:pt x="12036" y="459"/>
                  </a:cubicBezTo>
                  <a:lnTo>
                    <a:pt x="12444" y="408"/>
                  </a:lnTo>
                  <a:lnTo>
                    <a:pt x="117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5" name="Google Shape;2115;p48"/>
          <p:cNvGrpSpPr/>
          <p:nvPr/>
        </p:nvGrpSpPr>
        <p:grpSpPr>
          <a:xfrm>
            <a:off x="6525244" y="1643776"/>
            <a:ext cx="713660" cy="421840"/>
            <a:chOff x="5299750" y="237925"/>
            <a:chExt cx="1847425" cy="1092000"/>
          </a:xfrm>
        </p:grpSpPr>
        <p:sp>
          <p:nvSpPr>
            <p:cNvPr id="2116" name="Google Shape;2116;p48"/>
            <p:cNvSpPr/>
            <p:nvPr/>
          </p:nvSpPr>
          <p:spPr>
            <a:xfrm>
              <a:off x="5798250" y="237925"/>
              <a:ext cx="1348925" cy="1077550"/>
            </a:xfrm>
            <a:custGeom>
              <a:avLst/>
              <a:gdLst/>
              <a:ahLst/>
              <a:cxnLst/>
              <a:rect l="l" t="t" r="r" b="b"/>
              <a:pathLst>
                <a:path w="53957" h="43102" extrusionOk="0">
                  <a:moveTo>
                    <a:pt x="32976" y="0"/>
                  </a:moveTo>
                  <a:cubicBezTo>
                    <a:pt x="28326" y="0"/>
                    <a:pt x="23694" y="921"/>
                    <a:pt x="19431" y="2762"/>
                  </a:cubicBezTo>
                  <a:cubicBezTo>
                    <a:pt x="19227" y="2864"/>
                    <a:pt x="19023" y="2915"/>
                    <a:pt x="18819" y="3068"/>
                  </a:cubicBezTo>
                  <a:cubicBezTo>
                    <a:pt x="16728" y="3986"/>
                    <a:pt x="14586" y="4802"/>
                    <a:pt x="12444" y="5465"/>
                  </a:cubicBezTo>
                  <a:cubicBezTo>
                    <a:pt x="8415" y="6791"/>
                    <a:pt x="3927" y="8168"/>
                    <a:pt x="0" y="10463"/>
                  </a:cubicBezTo>
                  <a:lnTo>
                    <a:pt x="1785" y="13624"/>
                  </a:lnTo>
                  <a:lnTo>
                    <a:pt x="2397" y="14746"/>
                  </a:lnTo>
                  <a:lnTo>
                    <a:pt x="5304" y="19948"/>
                  </a:lnTo>
                  <a:lnTo>
                    <a:pt x="5967" y="21019"/>
                  </a:lnTo>
                  <a:lnTo>
                    <a:pt x="7854" y="24487"/>
                  </a:lnTo>
                  <a:lnTo>
                    <a:pt x="8211" y="25099"/>
                  </a:lnTo>
                  <a:lnTo>
                    <a:pt x="10608" y="29332"/>
                  </a:lnTo>
                  <a:lnTo>
                    <a:pt x="11118" y="30199"/>
                  </a:lnTo>
                  <a:lnTo>
                    <a:pt x="13617" y="34738"/>
                  </a:lnTo>
                  <a:lnTo>
                    <a:pt x="14331" y="36063"/>
                  </a:lnTo>
                  <a:lnTo>
                    <a:pt x="16881" y="40602"/>
                  </a:lnTo>
                  <a:lnTo>
                    <a:pt x="18309" y="43101"/>
                  </a:lnTo>
                  <a:lnTo>
                    <a:pt x="19635" y="42591"/>
                  </a:lnTo>
                  <a:cubicBezTo>
                    <a:pt x="22082" y="41673"/>
                    <a:pt x="27641" y="39531"/>
                    <a:pt x="33506" y="37236"/>
                  </a:cubicBezTo>
                  <a:cubicBezTo>
                    <a:pt x="36107" y="36216"/>
                    <a:pt x="38708" y="35145"/>
                    <a:pt x="41156" y="34075"/>
                  </a:cubicBezTo>
                  <a:cubicBezTo>
                    <a:pt x="46306" y="31882"/>
                    <a:pt x="50539" y="29842"/>
                    <a:pt x="51355" y="28873"/>
                  </a:cubicBezTo>
                  <a:cubicBezTo>
                    <a:pt x="51916" y="28006"/>
                    <a:pt x="52375" y="27037"/>
                    <a:pt x="52630" y="26017"/>
                  </a:cubicBezTo>
                  <a:cubicBezTo>
                    <a:pt x="53548" y="22804"/>
                    <a:pt x="53956" y="18061"/>
                    <a:pt x="52936" y="14746"/>
                  </a:cubicBezTo>
                  <a:cubicBezTo>
                    <a:pt x="50131" y="4547"/>
                    <a:pt x="43298" y="671"/>
                    <a:pt x="33710" y="8"/>
                  </a:cubicBezTo>
                  <a:cubicBezTo>
                    <a:pt x="33465" y="3"/>
                    <a:pt x="33220" y="0"/>
                    <a:pt x="329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48"/>
            <p:cNvSpPr/>
            <p:nvPr/>
          </p:nvSpPr>
          <p:spPr>
            <a:xfrm>
              <a:off x="6220250" y="888325"/>
              <a:ext cx="893775" cy="427150"/>
            </a:xfrm>
            <a:custGeom>
              <a:avLst/>
              <a:gdLst/>
              <a:ahLst/>
              <a:cxnLst/>
              <a:rect l="l" t="t" r="r" b="b"/>
              <a:pathLst>
                <a:path w="35751" h="17086" extrusionOk="0">
                  <a:moveTo>
                    <a:pt x="35750" y="1"/>
                  </a:moveTo>
                  <a:cubicBezTo>
                    <a:pt x="24735" y="5560"/>
                    <a:pt x="12597" y="9894"/>
                    <a:pt x="1174" y="13719"/>
                  </a:cubicBezTo>
                  <a:lnTo>
                    <a:pt x="1735" y="13719"/>
                  </a:lnTo>
                  <a:cubicBezTo>
                    <a:pt x="1123" y="13974"/>
                    <a:pt x="562" y="14229"/>
                    <a:pt x="1" y="14586"/>
                  </a:cubicBezTo>
                  <a:lnTo>
                    <a:pt x="1429" y="17085"/>
                  </a:lnTo>
                  <a:lnTo>
                    <a:pt x="2755" y="16575"/>
                  </a:lnTo>
                  <a:cubicBezTo>
                    <a:pt x="5202" y="15657"/>
                    <a:pt x="10761" y="13515"/>
                    <a:pt x="16626" y="11220"/>
                  </a:cubicBezTo>
                  <a:cubicBezTo>
                    <a:pt x="19227" y="10200"/>
                    <a:pt x="21828" y="9129"/>
                    <a:pt x="24276" y="8059"/>
                  </a:cubicBezTo>
                  <a:cubicBezTo>
                    <a:pt x="29426" y="5866"/>
                    <a:pt x="33659" y="3826"/>
                    <a:pt x="34475" y="2857"/>
                  </a:cubicBezTo>
                  <a:cubicBezTo>
                    <a:pt x="35036" y="1990"/>
                    <a:pt x="35495" y="1021"/>
                    <a:pt x="35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48"/>
            <p:cNvSpPr/>
            <p:nvPr/>
          </p:nvSpPr>
          <p:spPr>
            <a:xfrm>
              <a:off x="5299750" y="457675"/>
              <a:ext cx="1266050" cy="872250"/>
            </a:xfrm>
            <a:custGeom>
              <a:avLst/>
              <a:gdLst/>
              <a:ahLst/>
              <a:cxnLst/>
              <a:rect l="l" t="t" r="r" b="b"/>
              <a:pathLst>
                <a:path w="50642" h="34890" extrusionOk="0">
                  <a:moveTo>
                    <a:pt x="30587" y="0"/>
                  </a:moveTo>
                  <a:cubicBezTo>
                    <a:pt x="27180" y="0"/>
                    <a:pt x="23676" y="782"/>
                    <a:pt x="19991" y="1673"/>
                  </a:cubicBezTo>
                  <a:lnTo>
                    <a:pt x="20042" y="1673"/>
                  </a:lnTo>
                  <a:cubicBezTo>
                    <a:pt x="0" y="10444"/>
                    <a:pt x="7191" y="28701"/>
                    <a:pt x="20807" y="32067"/>
                  </a:cubicBezTo>
                  <a:cubicBezTo>
                    <a:pt x="23453" y="32751"/>
                    <a:pt x="30774" y="34889"/>
                    <a:pt x="35595" y="34889"/>
                  </a:cubicBezTo>
                  <a:cubicBezTo>
                    <a:pt x="39047" y="34889"/>
                    <a:pt x="41217" y="33793"/>
                    <a:pt x="39473" y="30282"/>
                  </a:cubicBezTo>
                  <a:cubicBezTo>
                    <a:pt x="43450" y="28497"/>
                    <a:pt x="47428" y="26304"/>
                    <a:pt x="48856" y="21868"/>
                  </a:cubicBezTo>
                  <a:cubicBezTo>
                    <a:pt x="50641" y="15085"/>
                    <a:pt x="46408" y="7639"/>
                    <a:pt x="41207" y="3457"/>
                  </a:cubicBezTo>
                  <a:cubicBezTo>
                    <a:pt x="37713" y="883"/>
                    <a:pt x="34205" y="0"/>
                    <a:pt x="30587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48"/>
            <p:cNvSpPr/>
            <p:nvPr/>
          </p:nvSpPr>
          <p:spPr>
            <a:xfrm>
              <a:off x="5595525" y="568275"/>
              <a:ext cx="826200" cy="664325"/>
            </a:xfrm>
            <a:custGeom>
              <a:avLst/>
              <a:gdLst/>
              <a:ahLst/>
              <a:cxnLst/>
              <a:rect l="l" t="t" r="r" b="b"/>
              <a:pathLst>
                <a:path w="33048" h="26573" extrusionOk="0">
                  <a:moveTo>
                    <a:pt x="14590" y="1"/>
                  </a:moveTo>
                  <a:cubicBezTo>
                    <a:pt x="13544" y="1"/>
                    <a:pt x="12504" y="66"/>
                    <a:pt x="11475" y="206"/>
                  </a:cubicBezTo>
                  <a:cubicBezTo>
                    <a:pt x="9180" y="410"/>
                    <a:pt x="6937" y="1124"/>
                    <a:pt x="4948" y="2297"/>
                  </a:cubicBezTo>
                  <a:cubicBezTo>
                    <a:pt x="2959" y="3419"/>
                    <a:pt x="1429" y="5255"/>
                    <a:pt x="613" y="7397"/>
                  </a:cubicBezTo>
                  <a:cubicBezTo>
                    <a:pt x="256" y="8417"/>
                    <a:pt x="52" y="9539"/>
                    <a:pt x="52" y="10610"/>
                  </a:cubicBezTo>
                  <a:cubicBezTo>
                    <a:pt x="1" y="11681"/>
                    <a:pt x="103" y="12701"/>
                    <a:pt x="205" y="13772"/>
                  </a:cubicBezTo>
                  <a:cubicBezTo>
                    <a:pt x="256" y="14282"/>
                    <a:pt x="358" y="14792"/>
                    <a:pt x="460" y="15302"/>
                  </a:cubicBezTo>
                  <a:cubicBezTo>
                    <a:pt x="562" y="15761"/>
                    <a:pt x="715" y="16271"/>
                    <a:pt x="868" y="16730"/>
                  </a:cubicBezTo>
                  <a:cubicBezTo>
                    <a:pt x="1072" y="17189"/>
                    <a:pt x="1174" y="17699"/>
                    <a:pt x="1429" y="18158"/>
                  </a:cubicBezTo>
                  <a:cubicBezTo>
                    <a:pt x="1633" y="18566"/>
                    <a:pt x="1888" y="18974"/>
                    <a:pt x="2143" y="19433"/>
                  </a:cubicBezTo>
                  <a:cubicBezTo>
                    <a:pt x="2398" y="19841"/>
                    <a:pt x="2653" y="20198"/>
                    <a:pt x="3010" y="20606"/>
                  </a:cubicBezTo>
                  <a:cubicBezTo>
                    <a:pt x="3265" y="20963"/>
                    <a:pt x="3571" y="21320"/>
                    <a:pt x="3928" y="21626"/>
                  </a:cubicBezTo>
                  <a:lnTo>
                    <a:pt x="4948" y="22594"/>
                  </a:lnTo>
                  <a:lnTo>
                    <a:pt x="6019" y="23308"/>
                  </a:lnTo>
                  <a:cubicBezTo>
                    <a:pt x="6376" y="23563"/>
                    <a:pt x="6784" y="23767"/>
                    <a:pt x="7141" y="23971"/>
                  </a:cubicBezTo>
                  <a:cubicBezTo>
                    <a:pt x="7548" y="24175"/>
                    <a:pt x="7905" y="24379"/>
                    <a:pt x="8262" y="24532"/>
                  </a:cubicBezTo>
                  <a:lnTo>
                    <a:pt x="9384" y="24940"/>
                  </a:lnTo>
                  <a:lnTo>
                    <a:pt x="9945" y="25144"/>
                  </a:lnTo>
                  <a:lnTo>
                    <a:pt x="10506" y="25297"/>
                  </a:lnTo>
                  <a:cubicBezTo>
                    <a:pt x="11220" y="25552"/>
                    <a:pt x="11934" y="25705"/>
                    <a:pt x="12648" y="25858"/>
                  </a:cubicBezTo>
                  <a:cubicBezTo>
                    <a:pt x="13362" y="26011"/>
                    <a:pt x="13974" y="26113"/>
                    <a:pt x="14637" y="26215"/>
                  </a:cubicBezTo>
                  <a:cubicBezTo>
                    <a:pt x="16626" y="26470"/>
                    <a:pt x="18615" y="26572"/>
                    <a:pt x="20604" y="26572"/>
                  </a:cubicBezTo>
                  <a:cubicBezTo>
                    <a:pt x="21981" y="26572"/>
                    <a:pt x="22746" y="26521"/>
                    <a:pt x="22746" y="26521"/>
                  </a:cubicBezTo>
                  <a:cubicBezTo>
                    <a:pt x="24317" y="26423"/>
                    <a:pt x="24423" y="25805"/>
                    <a:pt x="22925" y="25805"/>
                  </a:cubicBezTo>
                  <a:cubicBezTo>
                    <a:pt x="22868" y="25805"/>
                    <a:pt x="22808" y="25805"/>
                    <a:pt x="22746" y="25807"/>
                  </a:cubicBezTo>
                  <a:lnTo>
                    <a:pt x="20604" y="25807"/>
                  </a:lnTo>
                  <a:cubicBezTo>
                    <a:pt x="18666" y="25807"/>
                    <a:pt x="16677" y="25654"/>
                    <a:pt x="14739" y="25348"/>
                  </a:cubicBezTo>
                  <a:cubicBezTo>
                    <a:pt x="14127" y="25246"/>
                    <a:pt x="13464" y="25144"/>
                    <a:pt x="12852" y="24991"/>
                  </a:cubicBezTo>
                  <a:cubicBezTo>
                    <a:pt x="12138" y="24838"/>
                    <a:pt x="11475" y="24685"/>
                    <a:pt x="10812" y="24481"/>
                  </a:cubicBezTo>
                  <a:lnTo>
                    <a:pt x="10251" y="24328"/>
                  </a:lnTo>
                  <a:lnTo>
                    <a:pt x="9741" y="24124"/>
                  </a:lnTo>
                  <a:lnTo>
                    <a:pt x="8670" y="23665"/>
                  </a:lnTo>
                  <a:cubicBezTo>
                    <a:pt x="8313" y="23512"/>
                    <a:pt x="8007" y="23308"/>
                    <a:pt x="7650" y="23155"/>
                  </a:cubicBezTo>
                  <a:cubicBezTo>
                    <a:pt x="7243" y="22951"/>
                    <a:pt x="6886" y="22747"/>
                    <a:pt x="6580" y="22492"/>
                  </a:cubicBezTo>
                  <a:lnTo>
                    <a:pt x="5560" y="21778"/>
                  </a:lnTo>
                  <a:lnTo>
                    <a:pt x="4591" y="20912"/>
                  </a:lnTo>
                  <a:cubicBezTo>
                    <a:pt x="4285" y="20606"/>
                    <a:pt x="3979" y="20300"/>
                    <a:pt x="3775" y="19943"/>
                  </a:cubicBezTo>
                  <a:cubicBezTo>
                    <a:pt x="3469" y="19637"/>
                    <a:pt x="3214" y="19280"/>
                    <a:pt x="3010" y="18872"/>
                  </a:cubicBezTo>
                  <a:cubicBezTo>
                    <a:pt x="2806" y="18515"/>
                    <a:pt x="2602" y="18107"/>
                    <a:pt x="2398" y="17699"/>
                  </a:cubicBezTo>
                  <a:lnTo>
                    <a:pt x="1888" y="16424"/>
                  </a:lnTo>
                  <a:cubicBezTo>
                    <a:pt x="1735" y="15965"/>
                    <a:pt x="1633" y="15506"/>
                    <a:pt x="1531" y="15047"/>
                  </a:cubicBezTo>
                  <a:cubicBezTo>
                    <a:pt x="1429" y="14588"/>
                    <a:pt x="1327" y="14129"/>
                    <a:pt x="1276" y="13619"/>
                  </a:cubicBezTo>
                  <a:cubicBezTo>
                    <a:pt x="1174" y="12650"/>
                    <a:pt x="1123" y="11681"/>
                    <a:pt x="1174" y="10661"/>
                  </a:cubicBezTo>
                  <a:cubicBezTo>
                    <a:pt x="1225" y="9692"/>
                    <a:pt x="1378" y="8723"/>
                    <a:pt x="1735" y="7805"/>
                  </a:cubicBezTo>
                  <a:cubicBezTo>
                    <a:pt x="2449" y="5867"/>
                    <a:pt x="3826" y="4286"/>
                    <a:pt x="5611" y="3317"/>
                  </a:cubicBezTo>
                  <a:cubicBezTo>
                    <a:pt x="7447" y="2246"/>
                    <a:pt x="9537" y="1583"/>
                    <a:pt x="11679" y="1379"/>
                  </a:cubicBezTo>
                  <a:cubicBezTo>
                    <a:pt x="12572" y="1273"/>
                    <a:pt x="13473" y="1220"/>
                    <a:pt x="14376" y="1220"/>
                  </a:cubicBezTo>
                  <a:cubicBezTo>
                    <a:pt x="15640" y="1220"/>
                    <a:pt x="16907" y="1324"/>
                    <a:pt x="18156" y="1532"/>
                  </a:cubicBezTo>
                  <a:cubicBezTo>
                    <a:pt x="20298" y="1838"/>
                    <a:pt x="22389" y="2450"/>
                    <a:pt x="24378" y="3317"/>
                  </a:cubicBezTo>
                  <a:cubicBezTo>
                    <a:pt x="26316" y="4133"/>
                    <a:pt x="28050" y="5408"/>
                    <a:pt x="29376" y="6989"/>
                  </a:cubicBezTo>
                  <a:cubicBezTo>
                    <a:pt x="30650" y="8570"/>
                    <a:pt x="31415" y="10457"/>
                    <a:pt x="31568" y="12446"/>
                  </a:cubicBezTo>
                  <a:cubicBezTo>
                    <a:pt x="31670" y="13415"/>
                    <a:pt x="31619" y="14333"/>
                    <a:pt x="31466" y="15302"/>
                  </a:cubicBezTo>
                  <a:lnTo>
                    <a:pt x="31364" y="15659"/>
                  </a:lnTo>
                  <a:lnTo>
                    <a:pt x="31313" y="15965"/>
                  </a:lnTo>
                  <a:cubicBezTo>
                    <a:pt x="31211" y="16169"/>
                    <a:pt x="31160" y="16424"/>
                    <a:pt x="31109" y="16628"/>
                  </a:cubicBezTo>
                  <a:cubicBezTo>
                    <a:pt x="30905" y="17036"/>
                    <a:pt x="30701" y="17444"/>
                    <a:pt x="30446" y="17801"/>
                  </a:cubicBezTo>
                  <a:cubicBezTo>
                    <a:pt x="29529" y="19280"/>
                    <a:pt x="27795" y="20249"/>
                    <a:pt x="25908" y="20810"/>
                  </a:cubicBezTo>
                  <a:cubicBezTo>
                    <a:pt x="24085" y="21324"/>
                    <a:pt x="22218" y="21581"/>
                    <a:pt x="20349" y="21581"/>
                  </a:cubicBezTo>
                  <a:cubicBezTo>
                    <a:pt x="20179" y="21581"/>
                    <a:pt x="20009" y="21579"/>
                    <a:pt x="19839" y="21575"/>
                  </a:cubicBezTo>
                  <a:cubicBezTo>
                    <a:pt x="17697" y="21524"/>
                    <a:pt x="15606" y="21218"/>
                    <a:pt x="13515" y="20708"/>
                  </a:cubicBezTo>
                  <a:cubicBezTo>
                    <a:pt x="11424" y="20249"/>
                    <a:pt x="9486" y="19280"/>
                    <a:pt x="7905" y="17852"/>
                  </a:cubicBezTo>
                  <a:cubicBezTo>
                    <a:pt x="6427" y="16475"/>
                    <a:pt x="5254" y="14435"/>
                    <a:pt x="5611" y="12497"/>
                  </a:cubicBezTo>
                  <a:cubicBezTo>
                    <a:pt x="5815" y="11528"/>
                    <a:pt x="6325" y="10661"/>
                    <a:pt x="7090" y="10049"/>
                  </a:cubicBezTo>
                  <a:cubicBezTo>
                    <a:pt x="7905" y="9437"/>
                    <a:pt x="8823" y="8927"/>
                    <a:pt x="9792" y="8570"/>
                  </a:cubicBezTo>
                  <a:cubicBezTo>
                    <a:pt x="11294" y="8056"/>
                    <a:pt x="12888" y="7788"/>
                    <a:pt x="14479" y="7788"/>
                  </a:cubicBezTo>
                  <a:cubicBezTo>
                    <a:pt x="14940" y="7788"/>
                    <a:pt x="15402" y="7810"/>
                    <a:pt x="15861" y="7856"/>
                  </a:cubicBezTo>
                  <a:cubicBezTo>
                    <a:pt x="17901" y="7907"/>
                    <a:pt x="19890" y="8213"/>
                    <a:pt x="21879" y="8672"/>
                  </a:cubicBezTo>
                  <a:cubicBezTo>
                    <a:pt x="22797" y="8876"/>
                    <a:pt x="23613" y="9284"/>
                    <a:pt x="24378" y="9794"/>
                  </a:cubicBezTo>
                  <a:cubicBezTo>
                    <a:pt x="25041" y="10253"/>
                    <a:pt x="25449" y="11018"/>
                    <a:pt x="25500" y="11834"/>
                  </a:cubicBezTo>
                  <a:cubicBezTo>
                    <a:pt x="25449" y="12701"/>
                    <a:pt x="25194" y="13466"/>
                    <a:pt x="24786" y="14231"/>
                  </a:cubicBezTo>
                  <a:cubicBezTo>
                    <a:pt x="24378" y="14843"/>
                    <a:pt x="23766" y="15353"/>
                    <a:pt x="23001" y="15557"/>
                  </a:cubicBezTo>
                  <a:cubicBezTo>
                    <a:pt x="21923" y="15942"/>
                    <a:pt x="20757" y="16123"/>
                    <a:pt x="19615" y="16123"/>
                  </a:cubicBezTo>
                  <a:cubicBezTo>
                    <a:pt x="19244" y="16123"/>
                    <a:pt x="18875" y="16104"/>
                    <a:pt x="18513" y="16067"/>
                  </a:cubicBezTo>
                  <a:cubicBezTo>
                    <a:pt x="17136" y="16016"/>
                    <a:pt x="15810" y="15710"/>
                    <a:pt x="14586" y="15251"/>
                  </a:cubicBezTo>
                  <a:cubicBezTo>
                    <a:pt x="14025" y="15047"/>
                    <a:pt x="13566" y="14792"/>
                    <a:pt x="13107" y="14486"/>
                  </a:cubicBezTo>
                  <a:cubicBezTo>
                    <a:pt x="12750" y="14231"/>
                    <a:pt x="12495" y="13874"/>
                    <a:pt x="12393" y="13466"/>
                  </a:cubicBezTo>
                  <a:cubicBezTo>
                    <a:pt x="12393" y="13313"/>
                    <a:pt x="12393" y="13109"/>
                    <a:pt x="12495" y="12956"/>
                  </a:cubicBezTo>
                  <a:cubicBezTo>
                    <a:pt x="12546" y="12854"/>
                    <a:pt x="12648" y="12701"/>
                    <a:pt x="12801" y="12599"/>
                  </a:cubicBezTo>
                  <a:cubicBezTo>
                    <a:pt x="13056" y="12395"/>
                    <a:pt x="13362" y="12293"/>
                    <a:pt x="13719" y="12242"/>
                  </a:cubicBezTo>
                  <a:cubicBezTo>
                    <a:pt x="14229" y="12140"/>
                    <a:pt x="14739" y="12038"/>
                    <a:pt x="15249" y="11987"/>
                  </a:cubicBezTo>
                  <a:lnTo>
                    <a:pt x="15810" y="11936"/>
                  </a:lnTo>
                  <a:cubicBezTo>
                    <a:pt x="16575" y="11885"/>
                    <a:pt x="17085" y="11630"/>
                    <a:pt x="17034" y="11477"/>
                  </a:cubicBezTo>
                  <a:cubicBezTo>
                    <a:pt x="16990" y="11344"/>
                    <a:pt x="16678" y="11212"/>
                    <a:pt x="16065" y="11212"/>
                  </a:cubicBezTo>
                  <a:cubicBezTo>
                    <a:pt x="15970" y="11212"/>
                    <a:pt x="15868" y="11215"/>
                    <a:pt x="15759" y="11222"/>
                  </a:cubicBezTo>
                  <a:lnTo>
                    <a:pt x="15198" y="11273"/>
                  </a:lnTo>
                  <a:cubicBezTo>
                    <a:pt x="14637" y="11324"/>
                    <a:pt x="14127" y="11426"/>
                    <a:pt x="13566" y="11528"/>
                  </a:cubicBezTo>
                  <a:cubicBezTo>
                    <a:pt x="13158" y="11579"/>
                    <a:pt x="12699" y="11732"/>
                    <a:pt x="12342" y="11987"/>
                  </a:cubicBezTo>
                  <a:cubicBezTo>
                    <a:pt x="12138" y="12140"/>
                    <a:pt x="11934" y="12344"/>
                    <a:pt x="11832" y="12599"/>
                  </a:cubicBezTo>
                  <a:cubicBezTo>
                    <a:pt x="11679" y="12905"/>
                    <a:pt x="11628" y="13211"/>
                    <a:pt x="11628" y="13517"/>
                  </a:cubicBezTo>
                  <a:cubicBezTo>
                    <a:pt x="11730" y="14129"/>
                    <a:pt x="12087" y="14741"/>
                    <a:pt x="12648" y="15098"/>
                  </a:cubicBezTo>
                  <a:cubicBezTo>
                    <a:pt x="13158" y="15455"/>
                    <a:pt x="13719" y="15761"/>
                    <a:pt x="14280" y="16016"/>
                  </a:cubicBezTo>
                  <a:cubicBezTo>
                    <a:pt x="15606" y="16526"/>
                    <a:pt x="17034" y="16832"/>
                    <a:pt x="18462" y="16934"/>
                  </a:cubicBezTo>
                  <a:cubicBezTo>
                    <a:pt x="18884" y="16986"/>
                    <a:pt x="19309" y="17012"/>
                    <a:pt x="19734" y="17012"/>
                  </a:cubicBezTo>
                  <a:cubicBezTo>
                    <a:pt x="20957" y="17012"/>
                    <a:pt x="22185" y="16802"/>
                    <a:pt x="23358" y="16424"/>
                  </a:cubicBezTo>
                  <a:cubicBezTo>
                    <a:pt x="24327" y="16118"/>
                    <a:pt x="25143" y="15506"/>
                    <a:pt x="25653" y="14639"/>
                  </a:cubicBezTo>
                  <a:cubicBezTo>
                    <a:pt x="26163" y="13772"/>
                    <a:pt x="26469" y="12803"/>
                    <a:pt x="26520" y="11834"/>
                  </a:cubicBezTo>
                  <a:cubicBezTo>
                    <a:pt x="26520" y="11273"/>
                    <a:pt x="26367" y="10712"/>
                    <a:pt x="26112" y="10202"/>
                  </a:cubicBezTo>
                  <a:cubicBezTo>
                    <a:pt x="25806" y="9743"/>
                    <a:pt x="25449" y="9335"/>
                    <a:pt x="25041" y="8978"/>
                  </a:cubicBezTo>
                  <a:cubicBezTo>
                    <a:pt x="24174" y="8366"/>
                    <a:pt x="23205" y="7907"/>
                    <a:pt x="22185" y="7652"/>
                  </a:cubicBezTo>
                  <a:cubicBezTo>
                    <a:pt x="20145" y="7142"/>
                    <a:pt x="18054" y="6785"/>
                    <a:pt x="15963" y="6683"/>
                  </a:cubicBezTo>
                  <a:cubicBezTo>
                    <a:pt x="15464" y="6638"/>
                    <a:pt x="14966" y="6615"/>
                    <a:pt x="14469" y="6615"/>
                  </a:cubicBezTo>
                  <a:cubicBezTo>
                    <a:pt x="12729" y="6615"/>
                    <a:pt x="11011" y="6893"/>
                    <a:pt x="9384" y="7448"/>
                  </a:cubicBezTo>
                  <a:cubicBezTo>
                    <a:pt x="8262" y="7856"/>
                    <a:pt x="7243" y="8417"/>
                    <a:pt x="6325" y="9131"/>
                  </a:cubicBezTo>
                  <a:cubicBezTo>
                    <a:pt x="5356" y="9947"/>
                    <a:pt x="4642" y="11018"/>
                    <a:pt x="4387" y="12242"/>
                  </a:cubicBezTo>
                  <a:cubicBezTo>
                    <a:pt x="4183" y="13517"/>
                    <a:pt x="4387" y="14741"/>
                    <a:pt x="4948" y="15914"/>
                  </a:cubicBezTo>
                  <a:cubicBezTo>
                    <a:pt x="5458" y="16985"/>
                    <a:pt x="6172" y="17954"/>
                    <a:pt x="7039" y="18770"/>
                  </a:cubicBezTo>
                  <a:cubicBezTo>
                    <a:pt x="8772" y="20351"/>
                    <a:pt x="10914" y="21422"/>
                    <a:pt x="13158" y="21982"/>
                  </a:cubicBezTo>
                  <a:cubicBezTo>
                    <a:pt x="15351" y="22543"/>
                    <a:pt x="17595" y="22849"/>
                    <a:pt x="19839" y="22900"/>
                  </a:cubicBezTo>
                  <a:cubicBezTo>
                    <a:pt x="20022" y="22905"/>
                    <a:pt x="20204" y="22907"/>
                    <a:pt x="20387" y="22907"/>
                  </a:cubicBezTo>
                  <a:cubicBezTo>
                    <a:pt x="22397" y="22907"/>
                    <a:pt x="24399" y="22650"/>
                    <a:pt x="26316" y="22135"/>
                  </a:cubicBezTo>
                  <a:cubicBezTo>
                    <a:pt x="28407" y="21524"/>
                    <a:pt x="30446" y="20402"/>
                    <a:pt x="31619" y="18566"/>
                  </a:cubicBezTo>
                  <a:cubicBezTo>
                    <a:pt x="31925" y="18107"/>
                    <a:pt x="32180" y="17597"/>
                    <a:pt x="32384" y="17087"/>
                  </a:cubicBezTo>
                  <a:cubicBezTo>
                    <a:pt x="32486" y="16832"/>
                    <a:pt x="32537" y="16577"/>
                    <a:pt x="32588" y="16322"/>
                  </a:cubicBezTo>
                  <a:lnTo>
                    <a:pt x="32741" y="15914"/>
                  </a:lnTo>
                  <a:lnTo>
                    <a:pt x="32792" y="15506"/>
                  </a:lnTo>
                  <a:cubicBezTo>
                    <a:pt x="32996" y="14435"/>
                    <a:pt x="33047" y="13364"/>
                    <a:pt x="32945" y="12293"/>
                  </a:cubicBezTo>
                  <a:cubicBezTo>
                    <a:pt x="32741" y="9998"/>
                    <a:pt x="31823" y="7856"/>
                    <a:pt x="30395" y="6122"/>
                  </a:cubicBezTo>
                  <a:cubicBezTo>
                    <a:pt x="28866" y="4388"/>
                    <a:pt x="27030" y="3011"/>
                    <a:pt x="24888" y="2093"/>
                  </a:cubicBezTo>
                  <a:cubicBezTo>
                    <a:pt x="22797" y="1175"/>
                    <a:pt x="20553" y="563"/>
                    <a:pt x="18309" y="257"/>
                  </a:cubicBezTo>
                  <a:cubicBezTo>
                    <a:pt x="17067" y="92"/>
                    <a:pt x="15824" y="1"/>
                    <a:pt x="145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48"/>
            <p:cNvSpPr/>
            <p:nvPr/>
          </p:nvSpPr>
          <p:spPr>
            <a:xfrm>
              <a:off x="6110600" y="306875"/>
              <a:ext cx="813800" cy="861975"/>
            </a:xfrm>
            <a:custGeom>
              <a:avLst/>
              <a:gdLst/>
              <a:ahLst/>
              <a:cxnLst/>
              <a:rect l="l" t="t" r="r" b="b"/>
              <a:pathLst>
                <a:path w="32552" h="34479" extrusionOk="0">
                  <a:moveTo>
                    <a:pt x="7422" y="0"/>
                  </a:moveTo>
                  <a:cubicBezTo>
                    <a:pt x="7278" y="0"/>
                    <a:pt x="7133" y="2"/>
                    <a:pt x="6988" y="4"/>
                  </a:cubicBezTo>
                  <a:lnTo>
                    <a:pt x="6376" y="259"/>
                  </a:lnTo>
                  <a:cubicBezTo>
                    <a:pt x="4285" y="1228"/>
                    <a:pt x="2143" y="2044"/>
                    <a:pt x="1" y="2707"/>
                  </a:cubicBezTo>
                  <a:cubicBezTo>
                    <a:pt x="7447" y="4084"/>
                    <a:pt x="16218" y="5818"/>
                    <a:pt x="20400" y="12090"/>
                  </a:cubicBezTo>
                  <a:cubicBezTo>
                    <a:pt x="24225" y="18771"/>
                    <a:pt x="23817" y="27543"/>
                    <a:pt x="20961" y="34478"/>
                  </a:cubicBezTo>
                  <a:cubicBezTo>
                    <a:pt x="23562" y="33458"/>
                    <a:pt x="26163" y="32387"/>
                    <a:pt x="28611" y="31317"/>
                  </a:cubicBezTo>
                  <a:cubicBezTo>
                    <a:pt x="32552" y="13481"/>
                    <a:pt x="22877" y="0"/>
                    <a:pt x="742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1" name="Google Shape;2121;p48"/>
          <p:cNvGrpSpPr/>
          <p:nvPr/>
        </p:nvGrpSpPr>
        <p:grpSpPr>
          <a:xfrm>
            <a:off x="3332695" y="1320124"/>
            <a:ext cx="703800" cy="745491"/>
            <a:chOff x="437125" y="3508825"/>
            <a:chExt cx="1821900" cy="1929825"/>
          </a:xfrm>
        </p:grpSpPr>
        <p:sp>
          <p:nvSpPr>
            <p:cNvPr id="2122" name="Google Shape;2122;p48"/>
            <p:cNvSpPr/>
            <p:nvPr/>
          </p:nvSpPr>
          <p:spPr>
            <a:xfrm>
              <a:off x="437125" y="4420600"/>
              <a:ext cx="1821900" cy="1018050"/>
            </a:xfrm>
            <a:custGeom>
              <a:avLst/>
              <a:gdLst/>
              <a:ahLst/>
              <a:cxnLst/>
              <a:rect l="l" t="t" r="r" b="b"/>
              <a:pathLst>
                <a:path w="72876" h="40722" extrusionOk="0">
                  <a:moveTo>
                    <a:pt x="37709" y="0"/>
                  </a:moveTo>
                  <a:cubicBezTo>
                    <a:pt x="27017" y="0"/>
                    <a:pt x="14359" y="1285"/>
                    <a:pt x="408" y="5125"/>
                  </a:cubicBezTo>
                  <a:lnTo>
                    <a:pt x="0" y="5227"/>
                  </a:lnTo>
                  <a:cubicBezTo>
                    <a:pt x="1377" y="14100"/>
                    <a:pt x="5049" y="21852"/>
                    <a:pt x="11118" y="29349"/>
                  </a:cubicBezTo>
                  <a:cubicBezTo>
                    <a:pt x="14483" y="33428"/>
                    <a:pt x="18155" y="37253"/>
                    <a:pt x="22184" y="40721"/>
                  </a:cubicBezTo>
                  <a:lnTo>
                    <a:pt x="50692" y="40721"/>
                  </a:lnTo>
                  <a:cubicBezTo>
                    <a:pt x="61758" y="30878"/>
                    <a:pt x="67725" y="24045"/>
                    <a:pt x="71346" y="11499"/>
                  </a:cubicBezTo>
                  <a:cubicBezTo>
                    <a:pt x="71907" y="9561"/>
                    <a:pt x="72417" y="7471"/>
                    <a:pt x="72876" y="5227"/>
                  </a:cubicBezTo>
                  <a:cubicBezTo>
                    <a:pt x="72876" y="5227"/>
                    <a:pt x="72417" y="5074"/>
                    <a:pt x="71499" y="4768"/>
                  </a:cubicBezTo>
                  <a:cubicBezTo>
                    <a:pt x="67536" y="3468"/>
                    <a:pt x="55276" y="0"/>
                    <a:pt x="37709" y="0"/>
                  </a:cubicBezTo>
                  <a:close/>
                </a:path>
              </a:pathLst>
            </a:custGeom>
            <a:solidFill>
              <a:srgbClr val="3B52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48"/>
            <p:cNvSpPr/>
            <p:nvPr/>
          </p:nvSpPr>
          <p:spPr>
            <a:xfrm>
              <a:off x="447300" y="4420600"/>
              <a:ext cx="1811725" cy="365275"/>
            </a:xfrm>
            <a:custGeom>
              <a:avLst/>
              <a:gdLst/>
              <a:ahLst/>
              <a:cxnLst/>
              <a:rect l="l" t="t" r="r" b="b"/>
              <a:pathLst>
                <a:path w="72469" h="14611" extrusionOk="0">
                  <a:moveTo>
                    <a:pt x="37302" y="0"/>
                  </a:moveTo>
                  <a:cubicBezTo>
                    <a:pt x="26610" y="0"/>
                    <a:pt x="13952" y="1285"/>
                    <a:pt x="1" y="5125"/>
                  </a:cubicBezTo>
                  <a:cubicBezTo>
                    <a:pt x="1480" y="6502"/>
                    <a:pt x="3163" y="7674"/>
                    <a:pt x="4948" y="8643"/>
                  </a:cubicBezTo>
                  <a:cubicBezTo>
                    <a:pt x="12521" y="12710"/>
                    <a:pt x="23717" y="14610"/>
                    <a:pt x="35025" y="14610"/>
                  </a:cubicBezTo>
                  <a:cubicBezTo>
                    <a:pt x="46409" y="14610"/>
                    <a:pt x="57908" y="12684"/>
                    <a:pt x="65941" y="9102"/>
                  </a:cubicBezTo>
                  <a:cubicBezTo>
                    <a:pt x="68287" y="8133"/>
                    <a:pt x="70480" y="6808"/>
                    <a:pt x="72469" y="5227"/>
                  </a:cubicBezTo>
                  <a:lnTo>
                    <a:pt x="71041" y="5227"/>
                  </a:lnTo>
                  <a:cubicBezTo>
                    <a:pt x="71041" y="5074"/>
                    <a:pt x="71092" y="4921"/>
                    <a:pt x="71092" y="4768"/>
                  </a:cubicBezTo>
                  <a:cubicBezTo>
                    <a:pt x="67129" y="3468"/>
                    <a:pt x="54869" y="0"/>
                    <a:pt x="37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48"/>
            <p:cNvSpPr/>
            <p:nvPr/>
          </p:nvSpPr>
          <p:spPr>
            <a:xfrm>
              <a:off x="570975" y="4512225"/>
              <a:ext cx="1524875" cy="273650"/>
            </a:xfrm>
            <a:custGeom>
              <a:avLst/>
              <a:gdLst/>
              <a:ahLst/>
              <a:cxnLst/>
              <a:rect l="l" t="t" r="r" b="b"/>
              <a:pathLst>
                <a:path w="60995" h="10946" extrusionOk="0">
                  <a:moveTo>
                    <a:pt x="31527" y="0"/>
                  </a:moveTo>
                  <a:cubicBezTo>
                    <a:pt x="20552" y="0"/>
                    <a:pt x="9535" y="1871"/>
                    <a:pt x="1" y="4978"/>
                  </a:cubicBezTo>
                  <a:cubicBezTo>
                    <a:pt x="7574" y="9045"/>
                    <a:pt x="18770" y="10945"/>
                    <a:pt x="30078" y="10945"/>
                  </a:cubicBezTo>
                  <a:cubicBezTo>
                    <a:pt x="41462" y="10945"/>
                    <a:pt x="52961" y="9019"/>
                    <a:pt x="60994" y="5437"/>
                  </a:cubicBezTo>
                  <a:cubicBezTo>
                    <a:pt x="52043" y="1640"/>
                    <a:pt x="41803" y="0"/>
                    <a:pt x="315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48"/>
            <p:cNvSpPr/>
            <p:nvPr/>
          </p:nvSpPr>
          <p:spPr>
            <a:xfrm>
              <a:off x="1295150" y="4549975"/>
              <a:ext cx="167050" cy="140275"/>
            </a:xfrm>
            <a:custGeom>
              <a:avLst/>
              <a:gdLst/>
              <a:ahLst/>
              <a:cxnLst/>
              <a:rect l="l" t="t" r="r" b="b"/>
              <a:pathLst>
                <a:path w="6682" h="5611" extrusionOk="0">
                  <a:moveTo>
                    <a:pt x="1275" y="1"/>
                  </a:moveTo>
                  <a:cubicBezTo>
                    <a:pt x="1071" y="205"/>
                    <a:pt x="918" y="460"/>
                    <a:pt x="765" y="766"/>
                  </a:cubicBezTo>
                  <a:cubicBezTo>
                    <a:pt x="1122" y="1276"/>
                    <a:pt x="1530" y="1735"/>
                    <a:pt x="1989" y="2143"/>
                  </a:cubicBezTo>
                  <a:lnTo>
                    <a:pt x="2142" y="2245"/>
                  </a:lnTo>
                  <a:cubicBezTo>
                    <a:pt x="1989" y="2296"/>
                    <a:pt x="1887" y="2346"/>
                    <a:pt x="1785" y="2397"/>
                  </a:cubicBezTo>
                  <a:cubicBezTo>
                    <a:pt x="1326" y="2652"/>
                    <a:pt x="918" y="3009"/>
                    <a:pt x="561" y="3417"/>
                  </a:cubicBezTo>
                  <a:cubicBezTo>
                    <a:pt x="204" y="3774"/>
                    <a:pt x="0" y="4080"/>
                    <a:pt x="0" y="4080"/>
                  </a:cubicBezTo>
                  <a:cubicBezTo>
                    <a:pt x="153" y="4335"/>
                    <a:pt x="357" y="4539"/>
                    <a:pt x="561" y="4743"/>
                  </a:cubicBezTo>
                  <a:cubicBezTo>
                    <a:pt x="561" y="4743"/>
                    <a:pt x="918" y="4590"/>
                    <a:pt x="1275" y="4437"/>
                  </a:cubicBezTo>
                  <a:cubicBezTo>
                    <a:pt x="1683" y="4284"/>
                    <a:pt x="2193" y="4131"/>
                    <a:pt x="2550" y="3927"/>
                  </a:cubicBezTo>
                  <a:cubicBezTo>
                    <a:pt x="2703" y="3876"/>
                    <a:pt x="2856" y="3774"/>
                    <a:pt x="2958" y="3723"/>
                  </a:cubicBezTo>
                  <a:lnTo>
                    <a:pt x="2958" y="3723"/>
                  </a:lnTo>
                  <a:cubicBezTo>
                    <a:pt x="2907" y="3927"/>
                    <a:pt x="2907" y="4131"/>
                    <a:pt x="2907" y="4335"/>
                  </a:cubicBezTo>
                  <a:cubicBezTo>
                    <a:pt x="2958" y="4641"/>
                    <a:pt x="3060" y="4947"/>
                    <a:pt x="3264" y="5202"/>
                  </a:cubicBezTo>
                  <a:cubicBezTo>
                    <a:pt x="3315" y="5355"/>
                    <a:pt x="3417" y="5508"/>
                    <a:pt x="3519" y="5610"/>
                  </a:cubicBezTo>
                  <a:cubicBezTo>
                    <a:pt x="3825" y="5559"/>
                    <a:pt x="4131" y="5508"/>
                    <a:pt x="4386" y="5406"/>
                  </a:cubicBezTo>
                  <a:cubicBezTo>
                    <a:pt x="4437" y="5253"/>
                    <a:pt x="4488" y="5100"/>
                    <a:pt x="4488" y="4947"/>
                  </a:cubicBezTo>
                  <a:cubicBezTo>
                    <a:pt x="4488" y="4794"/>
                    <a:pt x="4539" y="4641"/>
                    <a:pt x="4590" y="4488"/>
                  </a:cubicBezTo>
                  <a:cubicBezTo>
                    <a:pt x="4845" y="4590"/>
                    <a:pt x="5100" y="4590"/>
                    <a:pt x="5355" y="4590"/>
                  </a:cubicBezTo>
                  <a:cubicBezTo>
                    <a:pt x="5559" y="4386"/>
                    <a:pt x="5712" y="4131"/>
                    <a:pt x="5865" y="3876"/>
                  </a:cubicBezTo>
                  <a:cubicBezTo>
                    <a:pt x="5763" y="3621"/>
                    <a:pt x="5661" y="3417"/>
                    <a:pt x="5559" y="3213"/>
                  </a:cubicBezTo>
                  <a:cubicBezTo>
                    <a:pt x="5814" y="3162"/>
                    <a:pt x="6069" y="3009"/>
                    <a:pt x="6273" y="2856"/>
                  </a:cubicBezTo>
                  <a:cubicBezTo>
                    <a:pt x="6528" y="2652"/>
                    <a:pt x="6681" y="2448"/>
                    <a:pt x="6681" y="2448"/>
                  </a:cubicBezTo>
                  <a:cubicBezTo>
                    <a:pt x="6630" y="2194"/>
                    <a:pt x="6528" y="1888"/>
                    <a:pt x="6375" y="1633"/>
                  </a:cubicBezTo>
                  <a:cubicBezTo>
                    <a:pt x="6222" y="1582"/>
                    <a:pt x="6018" y="1582"/>
                    <a:pt x="5865" y="1582"/>
                  </a:cubicBezTo>
                  <a:cubicBezTo>
                    <a:pt x="5695" y="1582"/>
                    <a:pt x="5525" y="1559"/>
                    <a:pt x="5370" y="1559"/>
                  </a:cubicBezTo>
                  <a:cubicBezTo>
                    <a:pt x="5293" y="1559"/>
                    <a:pt x="5219" y="1565"/>
                    <a:pt x="5151" y="1582"/>
                  </a:cubicBezTo>
                  <a:cubicBezTo>
                    <a:pt x="5202" y="1327"/>
                    <a:pt x="5202" y="1072"/>
                    <a:pt x="5202" y="817"/>
                  </a:cubicBezTo>
                  <a:cubicBezTo>
                    <a:pt x="5202" y="511"/>
                    <a:pt x="5100" y="256"/>
                    <a:pt x="5100" y="256"/>
                  </a:cubicBezTo>
                  <a:cubicBezTo>
                    <a:pt x="4845" y="205"/>
                    <a:pt x="4539" y="103"/>
                    <a:pt x="4233" y="103"/>
                  </a:cubicBezTo>
                  <a:cubicBezTo>
                    <a:pt x="4233" y="103"/>
                    <a:pt x="4080" y="256"/>
                    <a:pt x="3927" y="460"/>
                  </a:cubicBezTo>
                  <a:cubicBezTo>
                    <a:pt x="3774" y="613"/>
                    <a:pt x="3621" y="868"/>
                    <a:pt x="3519" y="1072"/>
                  </a:cubicBezTo>
                  <a:cubicBezTo>
                    <a:pt x="3468" y="1123"/>
                    <a:pt x="3468" y="1174"/>
                    <a:pt x="3468" y="1276"/>
                  </a:cubicBezTo>
                  <a:cubicBezTo>
                    <a:pt x="3366" y="1072"/>
                    <a:pt x="3213" y="970"/>
                    <a:pt x="3060" y="817"/>
                  </a:cubicBezTo>
                  <a:cubicBezTo>
                    <a:pt x="2499" y="460"/>
                    <a:pt x="1887" y="205"/>
                    <a:pt x="12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8"/>
            <p:cNvSpPr/>
            <p:nvPr/>
          </p:nvSpPr>
          <p:spPr>
            <a:xfrm>
              <a:off x="817050" y="4580575"/>
              <a:ext cx="136450" cy="128800"/>
            </a:xfrm>
            <a:custGeom>
              <a:avLst/>
              <a:gdLst/>
              <a:ahLst/>
              <a:cxnLst/>
              <a:rect l="l" t="t" r="r" b="b"/>
              <a:pathLst>
                <a:path w="5458" h="5152" extrusionOk="0">
                  <a:moveTo>
                    <a:pt x="2703" y="1"/>
                  </a:moveTo>
                  <a:cubicBezTo>
                    <a:pt x="2550" y="154"/>
                    <a:pt x="2397" y="307"/>
                    <a:pt x="2295" y="460"/>
                  </a:cubicBezTo>
                  <a:cubicBezTo>
                    <a:pt x="2091" y="715"/>
                    <a:pt x="1989" y="1072"/>
                    <a:pt x="1938" y="1377"/>
                  </a:cubicBezTo>
                  <a:cubicBezTo>
                    <a:pt x="1887" y="1530"/>
                    <a:pt x="1938" y="1683"/>
                    <a:pt x="1938" y="1836"/>
                  </a:cubicBezTo>
                  <a:cubicBezTo>
                    <a:pt x="1836" y="1734"/>
                    <a:pt x="1785" y="1683"/>
                    <a:pt x="1683" y="1632"/>
                  </a:cubicBezTo>
                  <a:cubicBezTo>
                    <a:pt x="1530" y="1607"/>
                    <a:pt x="1377" y="1594"/>
                    <a:pt x="1224" y="1594"/>
                  </a:cubicBezTo>
                  <a:cubicBezTo>
                    <a:pt x="1071" y="1594"/>
                    <a:pt x="918" y="1607"/>
                    <a:pt x="765" y="1632"/>
                  </a:cubicBezTo>
                  <a:cubicBezTo>
                    <a:pt x="561" y="1632"/>
                    <a:pt x="408" y="1632"/>
                    <a:pt x="255" y="1683"/>
                  </a:cubicBezTo>
                  <a:cubicBezTo>
                    <a:pt x="153" y="1938"/>
                    <a:pt x="51" y="2244"/>
                    <a:pt x="0" y="2499"/>
                  </a:cubicBezTo>
                  <a:lnTo>
                    <a:pt x="357" y="2856"/>
                  </a:lnTo>
                  <a:cubicBezTo>
                    <a:pt x="561" y="3009"/>
                    <a:pt x="765" y="3162"/>
                    <a:pt x="1020" y="3264"/>
                  </a:cubicBezTo>
                  <a:cubicBezTo>
                    <a:pt x="1122" y="3315"/>
                    <a:pt x="1224" y="3366"/>
                    <a:pt x="1377" y="3366"/>
                  </a:cubicBezTo>
                  <a:cubicBezTo>
                    <a:pt x="1326" y="3570"/>
                    <a:pt x="1275" y="3774"/>
                    <a:pt x="1275" y="3978"/>
                  </a:cubicBezTo>
                  <a:cubicBezTo>
                    <a:pt x="1275" y="4182"/>
                    <a:pt x="1275" y="4335"/>
                    <a:pt x="1326" y="4539"/>
                  </a:cubicBezTo>
                  <a:cubicBezTo>
                    <a:pt x="1632" y="4641"/>
                    <a:pt x="1887" y="4692"/>
                    <a:pt x="2193" y="4743"/>
                  </a:cubicBezTo>
                  <a:cubicBezTo>
                    <a:pt x="2193" y="4743"/>
                    <a:pt x="2346" y="4590"/>
                    <a:pt x="2499" y="4437"/>
                  </a:cubicBezTo>
                  <a:cubicBezTo>
                    <a:pt x="2652" y="4233"/>
                    <a:pt x="2703" y="4233"/>
                    <a:pt x="2754" y="4131"/>
                  </a:cubicBezTo>
                  <a:cubicBezTo>
                    <a:pt x="2856" y="4284"/>
                    <a:pt x="2907" y="4386"/>
                    <a:pt x="3009" y="4488"/>
                  </a:cubicBezTo>
                  <a:cubicBezTo>
                    <a:pt x="3264" y="4692"/>
                    <a:pt x="3570" y="4845"/>
                    <a:pt x="3876" y="4998"/>
                  </a:cubicBezTo>
                  <a:cubicBezTo>
                    <a:pt x="4182" y="5100"/>
                    <a:pt x="4437" y="5151"/>
                    <a:pt x="4437" y="5151"/>
                  </a:cubicBezTo>
                  <a:cubicBezTo>
                    <a:pt x="4641" y="4947"/>
                    <a:pt x="4794" y="4743"/>
                    <a:pt x="4947" y="4488"/>
                  </a:cubicBezTo>
                  <a:cubicBezTo>
                    <a:pt x="4947" y="4488"/>
                    <a:pt x="4845" y="4233"/>
                    <a:pt x="4743" y="3978"/>
                  </a:cubicBezTo>
                  <a:cubicBezTo>
                    <a:pt x="4590" y="3723"/>
                    <a:pt x="4437" y="3468"/>
                    <a:pt x="4233" y="3264"/>
                  </a:cubicBezTo>
                  <a:cubicBezTo>
                    <a:pt x="4131" y="3213"/>
                    <a:pt x="4029" y="3111"/>
                    <a:pt x="3927" y="3060"/>
                  </a:cubicBezTo>
                  <a:cubicBezTo>
                    <a:pt x="4080" y="3009"/>
                    <a:pt x="4182" y="3009"/>
                    <a:pt x="4335" y="2958"/>
                  </a:cubicBezTo>
                  <a:cubicBezTo>
                    <a:pt x="4590" y="2856"/>
                    <a:pt x="4845" y="2652"/>
                    <a:pt x="5100" y="2448"/>
                  </a:cubicBezTo>
                  <a:cubicBezTo>
                    <a:pt x="5202" y="2346"/>
                    <a:pt x="5304" y="2244"/>
                    <a:pt x="5457" y="2091"/>
                  </a:cubicBezTo>
                  <a:cubicBezTo>
                    <a:pt x="5304" y="1836"/>
                    <a:pt x="5202" y="1581"/>
                    <a:pt x="5049" y="1326"/>
                  </a:cubicBezTo>
                  <a:cubicBezTo>
                    <a:pt x="5049" y="1326"/>
                    <a:pt x="4896" y="1275"/>
                    <a:pt x="4590" y="1275"/>
                  </a:cubicBezTo>
                  <a:cubicBezTo>
                    <a:pt x="4515" y="1261"/>
                    <a:pt x="4441" y="1254"/>
                    <a:pt x="4366" y="1254"/>
                  </a:cubicBezTo>
                  <a:cubicBezTo>
                    <a:pt x="4186" y="1254"/>
                    <a:pt x="4005" y="1290"/>
                    <a:pt x="3825" y="1326"/>
                  </a:cubicBezTo>
                  <a:cubicBezTo>
                    <a:pt x="3774" y="1377"/>
                    <a:pt x="3672" y="1377"/>
                    <a:pt x="3621" y="1428"/>
                  </a:cubicBezTo>
                  <a:cubicBezTo>
                    <a:pt x="3621" y="1224"/>
                    <a:pt x="3570" y="1021"/>
                    <a:pt x="3570" y="817"/>
                  </a:cubicBezTo>
                  <a:cubicBezTo>
                    <a:pt x="3519" y="613"/>
                    <a:pt x="3468" y="409"/>
                    <a:pt x="3468" y="409"/>
                  </a:cubicBezTo>
                  <a:cubicBezTo>
                    <a:pt x="3213" y="256"/>
                    <a:pt x="2958" y="154"/>
                    <a:pt x="2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48"/>
            <p:cNvSpPr/>
            <p:nvPr/>
          </p:nvSpPr>
          <p:spPr>
            <a:xfrm>
              <a:off x="1610050" y="4584400"/>
              <a:ext cx="168325" cy="139000"/>
            </a:xfrm>
            <a:custGeom>
              <a:avLst/>
              <a:gdLst/>
              <a:ahLst/>
              <a:cxnLst/>
              <a:rect l="l" t="t" r="r" b="b"/>
              <a:pathLst>
                <a:path w="6733" h="5560" extrusionOk="0">
                  <a:moveTo>
                    <a:pt x="2245" y="1"/>
                  </a:moveTo>
                  <a:cubicBezTo>
                    <a:pt x="1990" y="154"/>
                    <a:pt x="1735" y="307"/>
                    <a:pt x="1531" y="511"/>
                  </a:cubicBezTo>
                  <a:cubicBezTo>
                    <a:pt x="1684" y="1020"/>
                    <a:pt x="1888" y="1530"/>
                    <a:pt x="2143" y="2040"/>
                  </a:cubicBezTo>
                  <a:lnTo>
                    <a:pt x="2041" y="2040"/>
                  </a:lnTo>
                  <a:cubicBezTo>
                    <a:pt x="1837" y="2015"/>
                    <a:pt x="1620" y="2002"/>
                    <a:pt x="1403" y="2002"/>
                  </a:cubicBezTo>
                  <a:cubicBezTo>
                    <a:pt x="1187" y="2002"/>
                    <a:pt x="970" y="2015"/>
                    <a:pt x="766" y="2040"/>
                  </a:cubicBezTo>
                  <a:cubicBezTo>
                    <a:pt x="358" y="2142"/>
                    <a:pt x="52" y="2244"/>
                    <a:pt x="52" y="2244"/>
                  </a:cubicBezTo>
                  <a:cubicBezTo>
                    <a:pt x="1" y="2499"/>
                    <a:pt x="1" y="2805"/>
                    <a:pt x="52" y="3111"/>
                  </a:cubicBezTo>
                  <a:cubicBezTo>
                    <a:pt x="52" y="3111"/>
                    <a:pt x="307" y="3213"/>
                    <a:pt x="664" y="3366"/>
                  </a:cubicBezTo>
                  <a:cubicBezTo>
                    <a:pt x="1021" y="3519"/>
                    <a:pt x="1378" y="3621"/>
                    <a:pt x="1735" y="3723"/>
                  </a:cubicBezTo>
                  <a:lnTo>
                    <a:pt x="2143" y="3723"/>
                  </a:lnTo>
                  <a:cubicBezTo>
                    <a:pt x="1990" y="4029"/>
                    <a:pt x="1888" y="4386"/>
                    <a:pt x="1888" y="4692"/>
                  </a:cubicBezTo>
                  <a:cubicBezTo>
                    <a:pt x="1888" y="4845"/>
                    <a:pt x="1888" y="5049"/>
                    <a:pt x="1888" y="5202"/>
                  </a:cubicBezTo>
                  <a:cubicBezTo>
                    <a:pt x="2143" y="5355"/>
                    <a:pt x="2398" y="5457"/>
                    <a:pt x="2704" y="5559"/>
                  </a:cubicBezTo>
                  <a:cubicBezTo>
                    <a:pt x="2704" y="5559"/>
                    <a:pt x="2857" y="5406"/>
                    <a:pt x="3061" y="5202"/>
                  </a:cubicBezTo>
                  <a:cubicBezTo>
                    <a:pt x="3265" y="5049"/>
                    <a:pt x="3418" y="4845"/>
                    <a:pt x="3571" y="4641"/>
                  </a:cubicBezTo>
                  <a:cubicBezTo>
                    <a:pt x="3622" y="4590"/>
                    <a:pt x="3673" y="4488"/>
                    <a:pt x="3724" y="4437"/>
                  </a:cubicBezTo>
                  <a:cubicBezTo>
                    <a:pt x="4030" y="4692"/>
                    <a:pt x="4336" y="4845"/>
                    <a:pt x="4744" y="4947"/>
                  </a:cubicBezTo>
                  <a:cubicBezTo>
                    <a:pt x="4948" y="4794"/>
                    <a:pt x="5152" y="4539"/>
                    <a:pt x="5356" y="4335"/>
                  </a:cubicBezTo>
                  <a:cubicBezTo>
                    <a:pt x="5356" y="4131"/>
                    <a:pt x="5305" y="3978"/>
                    <a:pt x="5254" y="3825"/>
                  </a:cubicBezTo>
                  <a:cubicBezTo>
                    <a:pt x="5764" y="3723"/>
                    <a:pt x="6223" y="3621"/>
                    <a:pt x="6682" y="3417"/>
                  </a:cubicBezTo>
                  <a:cubicBezTo>
                    <a:pt x="6733" y="3162"/>
                    <a:pt x="6682" y="2856"/>
                    <a:pt x="6631" y="2550"/>
                  </a:cubicBezTo>
                  <a:cubicBezTo>
                    <a:pt x="6172" y="2346"/>
                    <a:pt x="5662" y="2244"/>
                    <a:pt x="5152" y="2142"/>
                  </a:cubicBezTo>
                  <a:lnTo>
                    <a:pt x="5254" y="2040"/>
                  </a:lnTo>
                  <a:cubicBezTo>
                    <a:pt x="5356" y="1581"/>
                    <a:pt x="5407" y="1071"/>
                    <a:pt x="5407" y="613"/>
                  </a:cubicBezTo>
                  <a:cubicBezTo>
                    <a:pt x="5152" y="460"/>
                    <a:pt x="4846" y="358"/>
                    <a:pt x="4591" y="256"/>
                  </a:cubicBezTo>
                  <a:cubicBezTo>
                    <a:pt x="4234" y="562"/>
                    <a:pt x="3928" y="919"/>
                    <a:pt x="3673" y="1326"/>
                  </a:cubicBezTo>
                  <a:lnTo>
                    <a:pt x="3673" y="1275"/>
                  </a:lnTo>
                  <a:cubicBezTo>
                    <a:pt x="3265" y="817"/>
                    <a:pt x="2806" y="409"/>
                    <a:pt x="22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48"/>
            <p:cNvSpPr/>
            <p:nvPr/>
          </p:nvSpPr>
          <p:spPr>
            <a:xfrm>
              <a:off x="860400" y="4636675"/>
              <a:ext cx="35725" cy="29350"/>
            </a:xfrm>
            <a:custGeom>
              <a:avLst/>
              <a:gdLst/>
              <a:ahLst/>
              <a:cxnLst/>
              <a:rect l="l" t="t" r="r" b="b"/>
              <a:pathLst>
                <a:path w="1429" h="1174" extrusionOk="0">
                  <a:moveTo>
                    <a:pt x="255" y="0"/>
                  </a:moveTo>
                  <a:cubicBezTo>
                    <a:pt x="153" y="51"/>
                    <a:pt x="102" y="153"/>
                    <a:pt x="102" y="255"/>
                  </a:cubicBezTo>
                  <a:cubicBezTo>
                    <a:pt x="0" y="408"/>
                    <a:pt x="0" y="561"/>
                    <a:pt x="51" y="765"/>
                  </a:cubicBezTo>
                  <a:cubicBezTo>
                    <a:pt x="153" y="1071"/>
                    <a:pt x="714" y="1173"/>
                    <a:pt x="714" y="1173"/>
                  </a:cubicBezTo>
                  <a:cubicBezTo>
                    <a:pt x="765" y="1173"/>
                    <a:pt x="1224" y="714"/>
                    <a:pt x="1275" y="612"/>
                  </a:cubicBezTo>
                  <a:cubicBezTo>
                    <a:pt x="1326" y="510"/>
                    <a:pt x="1377" y="357"/>
                    <a:pt x="1428" y="204"/>
                  </a:cubicBezTo>
                  <a:cubicBezTo>
                    <a:pt x="1377" y="153"/>
                    <a:pt x="1020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8"/>
            <p:cNvSpPr/>
            <p:nvPr/>
          </p:nvSpPr>
          <p:spPr>
            <a:xfrm>
              <a:off x="1357625" y="4603525"/>
              <a:ext cx="45925" cy="39550"/>
            </a:xfrm>
            <a:custGeom>
              <a:avLst/>
              <a:gdLst/>
              <a:ahLst/>
              <a:cxnLst/>
              <a:rect l="l" t="t" r="r" b="b"/>
              <a:pathLst>
                <a:path w="1837" h="1582" extrusionOk="0">
                  <a:moveTo>
                    <a:pt x="663" y="1"/>
                  </a:moveTo>
                  <a:cubicBezTo>
                    <a:pt x="510" y="1"/>
                    <a:pt x="408" y="1"/>
                    <a:pt x="255" y="52"/>
                  </a:cubicBezTo>
                  <a:cubicBezTo>
                    <a:pt x="153" y="255"/>
                    <a:pt x="51" y="510"/>
                    <a:pt x="0" y="765"/>
                  </a:cubicBezTo>
                  <a:lnTo>
                    <a:pt x="204" y="1020"/>
                  </a:lnTo>
                  <a:cubicBezTo>
                    <a:pt x="255" y="1173"/>
                    <a:pt x="408" y="1275"/>
                    <a:pt x="510" y="1377"/>
                  </a:cubicBezTo>
                  <a:cubicBezTo>
                    <a:pt x="663" y="1479"/>
                    <a:pt x="816" y="1530"/>
                    <a:pt x="1020" y="1530"/>
                  </a:cubicBezTo>
                  <a:lnTo>
                    <a:pt x="1326" y="1581"/>
                  </a:lnTo>
                  <a:cubicBezTo>
                    <a:pt x="1479" y="1428"/>
                    <a:pt x="1683" y="1224"/>
                    <a:pt x="1836" y="1020"/>
                  </a:cubicBezTo>
                  <a:cubicBezTo>
                    <a:pt x="1785" y="918"/>
                    <a:pt x="1734" y="765"/>
                    <a:pt x="1683" y="663"/>
                  </a:cubicBezTo>
                  <a:cubicBezTo>
                    <a:pt x="1632" y="459"/>
                    <a:pt x="1479" y="306"/>
                    <a:pt x="1275" y="154"/>
                  </a:cubicBezTo>
                  <a:cubicBezTo>
                    <a:pt x="1071" y="52"/>
                    <a:pt x="867" y="1"/>
                    <a:pt x="6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8"/>
            <p:cNvSpPr/>
            <p:nvPr/>
          </p:nvSpPr>
          <p:spPr>
            <a:xfrm>
              <a:off x="1682725" y="4639225"/>
              <a:ext cx="34450" cy="31900"/>
            </a:xfrm>
            <a:custGeom>
              <a:avLst/>
              <a:gdLst/>
              <a:ahLst/>
              <a:cxnLst/>
              <a:rect l="l" t="t" r="r" b="b"/>
              <a:pathLst>
                <a:path w="1378" h="1276" extrusionOk="0">
                  <a:moveTo>
                    <a:pt x="664" y="0"/>
                  </a:moveTo>
                  <a:cubicBezTo>
                    <a:pt x="664" y="0"/>
                    <a:pt x="154" y="510"/>
                    <a:pt x="154" y="510"/>
                  </a:cubicBezTo>
                  <a:cubicBezTo>
                    <a:pt x="154" y="510"/>
                    <a:pt x="1" y="867"/>
                    <a:pt x="103" y="1020"/>
                  </a:cubicBezTo>
                  <a:cubicBezTo>
                    <a:pt x="154" y="1122"/>
                    <a:pt x="307" y="1173"/>
                    <a:pt x="409" y="1224"/>
                  </a:cubicBezTo>
                  <a:cubicBezTo>
                    <a:pt x="511" y="1224"/>
                    <a:pt x="613" y="1224"/>
                    <a:pt x="715" y="1275"/>
                  </a:cubicBezTo>
                  <a:cubicBezTo>
                    <a:pt x="715" y="1224"/>
                    <a:pt x="1225" y="714"/>
                    <a:pt x="1225" y="714"/>
                  </a:cubicBezTo>
                  <a:cubicBezTo>
                    <a:pt x="1225" y="714"/>
                    <a:pt x="1378" y="357"/>
                    <a:pt x="1327" y="204"/>
                  </a:cubicBezTo>
                  <a:cubicBezTo>
                    <a:pt x="1225" y="102"/>
                    <a:pt x="1072" y="51"/>
                    <a:pt x="970" y="51"/>
                  </a:cubicBezTo>
                  <a:cubicBezTo>
                    <a:pt x="868" y="0"/>
                    <a:pt x="766" y="0"/>
                    <a:pt x="6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8"/>
            <p:cNvSpPr/>
            <p:nvPr/>
          </p:nvSpPr>
          <p:spPr>
            <a:xfrm>
              <a:off x="1037600" y="4597150"/>
              <a:ext cx="79075" cy="61225"/>
            </a:xfrm>
            <a:custGeom>
              <a:avLst/>
              <a:gdLst/>
              <a:ahLst/>
              <a:cxnLst/>
              <a:rect l="l" t="t" r="r" b="b"/>
              <a:pathLst>
                <a:path w="3163" h="2449" extrusionOk="0">
                  <a:moveTo>
                    <a:pt x="460" y="1"/>
                  </a:moveTo>
                  <a:cubicBezTo>
                    <a:pt x="256" y="154"/>
                    <a:pt x="103" y="358"/>
                    <a:pt x="1" y="612"/>
                  </a:cubicBezTo>
                  <a:cubicBezTo>
                    <a:pt x="103" y="765"/>
                    <a:pt x="205" y="918"/>
                    <a:pt x="358" y="1071"/>
                  </a:cubicBezTo>
                  <a:cubicBezTo>
                    <a:pt x="562" y="1377"/>
                    <a:pt x="868" y="1632"/>
                    <a:pt x="1174" y="1887"/>
                  </a:cubicBezTo>
                  <a:cubicBezTo>
                    <a:pt x="1633" y="2142"/>
                    <a:pt x="2194" y="2346"/>
                    <a:pt x="2755" y="2448"/>
                  </a:cubicBezTo>
                  <a:cubicBezTo>
                    <a:pt x="2908" y="2244"/>
                    <a:pt x="3061" y="1989"/>
                    <a:pt x="3163" y="1785"/>
                  </a:cubicBezTo>
                  <a:cubicBezTo>
                    <a:pt x="2806" y="1377"/>
                    <a:pt x="2398" y="969"/>
                    <a:pt x="1939" y="612"/>
                  </a:cubicBezTo>
                  <a:cubicBezTo>
                    <a:pt x="1633" y="459"/>
                    <a:pt x="1327" y="307"/>
                    <a:pt x="1021" y="205"/>
                  </a:cubicBezTo>
                  <a:lnTo>
                    <a:pt x="4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8"/>
            <p:cNvSpPr/>
            <p:nvPr/>
          </p:nvSpPr>
          <p:spPr>
            <a:xfrm>
              <a:off x="1472375" y="4685125"/>
              <a:ext cx="33175" cy="54850"/>
            </a:xfrm>
            <a:custGeom>
              <a:avLst/>
              <a:gdLst/>
              <a:ahLst/>
              <a:cxnLst/>
              <a:rect l="l" t="t" r="r" b="b"/>
              <a:pathLst>
                <a:path w="1327" h="2194" extrusionOk="0">
                  <a:moveTo>
                    <a:pt x="612" y="0"/>
                  </a:moveTo>
                  <a:cubicBezTo>
                    <a:pt x="357" y="306"/>
                    <a:pt x="204" y="612"/>
                    <a:pt x="51" y="969"/>
                  </a:cubicBezTo>
                  <a:cubicBezTo>
                    <a:pt x="0" y="1326"/>
                    <a:pt x="0" y="1683"/>
                    <a:pt x="51" y="2040"/>
                  </a:cubicBezTo>
                  <a:cubicBezTo>
                    <a:pt x="255" y="2091"/>
                    <a:pt x="408" y="2142"/>
                    <a:pt x="612" y="2193"/>
                  </a:cubicBezTo>
                  <a:cubicBezTo>
                    <a:pt x="1122" y="1632"/>
                    <a:pt x="1326" y="918"/>
                    <a:pt x="1122" y="204"/>
                  </a:cubicBezTo>
                  <a:cubicBezTo>
                    <a:pt x="969" y="102"/>
                    <a:pt x="765" y="51"/>
                    <a:pt x="6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8"/>
            <p:cNvSpPr/>
            <p:nvPr/>
          </p:nvSpPr>
          <p:spPr>
            <a:xfrm>
              <a:off x="1866325" y="4621375"/>
              <a:ext cx="71425" cy="52300"/>
            </a:xfrm>
            <a:custGeom>
              <a:avLst/>
              <a:gdLst/>
              <a:ahLst/>
              <a:cxnLst/>
              <a:rect l="l" t="t" r="r" b="b"/>
              <a:pathLst>
                <a:path w="2857" h="2092" extrusionOk="0">
                  <a:moveTo>
                    <a:pt x="204" y="0"/>
                  </a:moveTo>
                  <a:cubicBezTo>
                    <a:pt x="102" y="153"/>
                    <a:pt x="51" y="306"/>
                    <a:pt x="0" y="510"/>
                  </a:cubicBezTo>
                  <a:lnTo>
                    <a:pt x="408" y="816"/>
                  </a:lnTo>
                  <a:cubicBezTo>
                    <a:pt x="663" y="1020"/>
                    <a:pt x="918" y="1224"/>
                    <a:pt x="1173" y="1377"/>
                  </a:cubicBezTo>
                  <a:cubicBezTo>
                    <a:pt x="1428" y="1530"/>
                    <a:pt x="1734" y="1683"/>
                    <a:pt x="1989" y="1836"/>
                  </a:cubicBezTo>
                  <a:lnTo>
                    <a:pt x="2448" y="2091"/>
                  </a:lnTo>
                  <a:cubicBezTo>
                    <a:pt x="2601" y="1938"/>
                    <a:pt x="2754" y="1836"/>
                    <a:pt x="2856" y="1683"/>
                  </a:cubicBezTo>
                  <a:cubicBezTo>
                    <a:pt x="2754" y="1479"/>
                    <a:pt x="2652" y="1326"/>
                    <a:pt x="2499" y="1173"/>
                  </a:cubicBezTo>
                  <a:cubicBezTo>
                    <a:pt x="2295" y="918"/>
                    <a:pt x="2040" y="663"/>
                    <a:pt x="1734" y="459"/>
                  </a:cubicBezTo>
                  <a:cubicBezTo>
                    <a:pt x="1428" y="306"/>
                    <a:pt x="1122" y="153"/>
                    <a:pt x="765" y="102"/>
                  </a:cubicBezTo>
                  <a:cubicBezTo>
                    <a:pt x="561" y="51"/>
                    <a:pt x="408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8"/>
            <p:cNvSpPr/>
            <p:nvPr/>
          </p:nvSpPr>
          <p:spPr>
            <a:xfrm>
              <a:off x="704850" y="4640500"/>
              <a:ext cx="45925" cy="28075"/>
            </a:xfrm>
            <a:custGeom>
              <a:avLst/>
              <a:gdLst/>
              <a:ahLst/>
              <a:cxnLst/>
              <a:rect l="l" t="t" r="r" b="b"/>
              <a:pathLst>
                <a:path w="1837" h="1123" extrusionOk="0">
                  <a:moveTo>
                    <a:pt x="918" y="0"/>
                  </a:moveTo>
                  <a:cubicBezTo>
                    <a:pt x="612" y="51"/>
                    <a:pt x="307" y="153"/>
                    <a:pt x="1" y="306"/>
                  </a:cubicBezTo>
                  <a:cubicBezTo>
                    <a:pt x="1" y="459"/>
                    <a:pt x="1" y="663"/>
                    <a:pt x="1" y="867"/>
                  </a:cubicBezTo>
                  <a:cubicBezTo>
                    <a:pt x="307" y="1020"/>
                    <a:pt x="612" y="1071"/>
                    <a:pt x="918" y="1122"/>
                  </a:cubicBezTo>
                  <a:cubicBezTo>
                    <a:pt x="1224" y="1071"/>
                    <a:pt x="1530" y="1020"/>
                    <a:pt x="1836" y="867"/>
                  </a:cubicBezTo>
                  <a:cubicBezTo>
                    <a:pt x="1836" y="663"/>
                    <a:pt x="1836" y="459"/>
                    <a:pt x="1836" y="306"/>
                  </a:cubicBezTo>
                  <a:cubicBezTo>
                    <a:pt x="1530" y="153"/>
                    <a:pt x="1224" y="51"/>
                    <a:pt x="9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8"/>
            <p:cNvSpPr/>
            <p:nvPr/>
          </p:nvSpPr>
          <p:spPr>
            <a:xfrm>
              <a:off x="908850" y="3711200"/>
              <a:ext cx="392700" cy="642450"/>
            </a:xfrm>
            <a:custGeom>
              <a:avLst/>
              <a:gdLst/>
              <a:ahLst/>
              <a:cxnLst/>
              <a:rect l="l" t="t" r="r" b="b"/>
              <a:pathLst>
                <a:path w="15708" h="25698" extrusionOk="0">
                  <a:moveTo>
                    <a:pt x="3839" y="1"/>
                  </a:moveTo>
                  <a:cubicBezTo>
                    <a:pt x="3828" y="1"/>
                    <a:pt x="3918" y="61"/>
                    <a:pt x="4080" y="250"/>
                  </a:cubicBezTo>
                  <a:lnTo>
                    <a:pt x="5457" y="1525"/>
                  </a:lnTo>
                  <a:cubicBezTo>
                    <a:pt x="6630" y="2545"/>
                    <a:pt x="7752" y="3667"/>
                    <a:pt x="8772" y="4840"/>
                  </a:cubicBezTo>
                  <a:cubicBezTo>
                    <a:pt x="9384" y="5554"/>
                    <a:pt x="9894" y="6268"/>
                    <a:pt x="10353" y="7033"/>
                  </a:cubicBezTo>
                  <a:cubicBezTo>
                    <a:pt x="10761" y="7645"/>
                    <a:pt x="10965" y="8359"/>
                    <a:pt x="11016" y="9073"/>
                  </a:cubicBezTo>
                  <a:cubicBezTo>
                    <a:pt x="11016" y="9277"/>
                    <a:pt x="10965" y="9532"/>
                    <a:pt x="10863" y="9736"/>
                  </a:cubicBezTo>
                  <a:cubicBezTo>
                    <a:pt x="10761" y="9940"/>
                    <a:pt x="10608" y="10144"/>
                    <a:pt x="10455" y="10297"/>
                  </a:cubicBezTo>
                  <a:cubicBezTo>
                    <a:pt x="9996" y="10858"/>
                    <a:pt x="9537" y="11317"/>
                    <a:pt x="8976" y="11725"/>
                  </a:cubicBezTo>
                  <a:cubicBezTo>
                    <a:pt x="8721" y="11929"/>
                    <a:pt x="8364" y="12235"/>
                    <a:pt x="8211" y="12286"/>
                  </a:cubicBezTo>
                  <a:cubicBezTo>
                    <a:pt x="7905" y="12439"/>
                    <a:pt x="7599" y="12592"/>
                    <a:pt x="7242" y="12744"/>
                  </a:cubicBezTo>
                  <a:cubicBezTo>
                    <a:pt x="6477" y="13050"/>
                    <a:pt x="5406" y="13407"/>
                    <a:pt x="4233" y="13917"/>
                  </a:cubicBezTo>
                  <a:cubicBezTo>
                    <a:pt x="3621" y="14223"/>
                    <a:pt x="3060" y="14580"/>
                    <a:pt x="2550" y="14988"/>
                  </a:cubicBezTo>
                  <a:cubicBezTo>
                    <a:pt x="1989" y="15396"/>
                    <a:pt x="1479" y="15906"/>
                    <a:pt x="1071" y="16467"/>
                  </a:cubicBezTo>
                  <a:cubicBezTo>
                    <a:pt x="918" y="16773"/>
                    <a:pt x="714" y="17079"/>
                    <a:pt x="561" y="17334"/>
                  </a:cubicBezTo>
                  <a:cubicBezTo>
                    <a:pt x="408" y="17691"/>
                    <a:pt x="255" y="18048"/>
                    <a:pt x="204" y="18354"/>
                  </a:cubicBezTo>
                  <a:cubicBezTo>
                    <a:pt x="51" y="18966"/>
                    <a:pt x="0" y="19578"/>
                    <a:pt x="0" y="20190"/>
                  </a:cubicBezTo>
                  <a:cubicBezTo>
                    <a:pt x="51" y="21210"/>
                    <a:pt x="306" y="22230"/>
                    <a:pt x="714" y="23148"/>
                  </a:cubicBezTo>
                  <a:cubicBezTo>
                    <a:pt x="1020" y="23862"/>
                    <a:pt x="1530" y="24525"/>
                    <a:pt x="2142" y="25035"/>
                  </a:cubicBezTo>
                  <a:cubicBezTo>
                    <a:pt x="2550" y="25392"/>
                    <a:pt x="3009" y="25596"/>
                    <a:pt x="3519" y="25698"/>
                  </a:cubicBezTo>
                  <a:lnTo>
                    <a:pt x="4029" y="25698"/>
                  </a:lnTo>
                  <a:cubicBezTo>
                    <a:pt x="4233" y="25647"/>
                    <a:pt x="4335" y="25647"/>
                    <a:pt x="4335" y="25647"/>
                  </a:cubicBezTo>
                  <a:cubicBezTo>
                    <a:pt x="4335" y="25647"/>
                    <a:pt x="4233" y="25647"/>
                    <a:pt x="4029" y="25596"/>
                  </a:cubicBezTo>
                  <a:cubicBezTo>
                    <a:pt x="3876" y="25545"/>
                    <a:pt x="3723" y="25494"/>
                    <a:pt x="3621" y="25392"/>
                  </a:cubicBezTo>
                  <a:cubicBezTo>
                    <a:pt x="3213" y="25188"/>
                    <a:pt x="2907" y="24882"/>
                    <a:pt x="2703" y="24474"/>
                  </a:cubicBezTo>
                  <a:cubicBezTo>
                    <a:pt x="2397" y="23964"/>
                    <a:pt x="2193" y="23352"/>
                    <a:pt x="2193" y="22689"/>
                  </a:cubicBezTo>
                  <a:cubicBezTo>
                    <a:pt x="2142" y="21924"/>
                    <a:pt x="2244" y="21159"/>
                    <a:pt x="2448" y="20445"/>
                  </a:cubicBezTo>
                  <a:cubicBezTo>
                    <a:pt x="2601" y="20088"/>
                    <a:pt x="2754" y="19731"/>
                    <a:pt x="2958" y="19425"/>
                  </a:cubicBezTo>
                  <a:cubicBezTo>
                    <a:pt x="3060" y="19323"/>
                    <a:pt x="3162" y="19221"/>
                    <a:pt x="3264" y="19119"/>
                  </a:cubicBezTo>
                  <a:cubicBezTo>
                    <a:pt x="3417" y="19017"/>
                    <a:pt x="3519" y="18864"/>
                    <a:pt x="3672" y="18762"/>
                  </a:cubicBezTo>
                  <a:cubicBezTo>
                    <a:pt x="4284" y="18354"/>
                    <a:pt x="4998" y="18099"/>
                    <a:pt x="5712" y="17997"/>
                  </a:cubicBezTo>
                  <a:cubicBezTo>
                    <a:pt x="6528" y="17793"/>
                    <a:pt x="7548" y="17742"/>
                    <a:pt x="8721" y="17436"/>
                  </a:cubicBezTo>
                  <a:cubicBezTo>
                    <a:pt x="9333" y="17283"/>
                    <a:pt x="9945" y="17079"/>
                    <a:pt x="10506" y="16773"/>
                  </a:cubicBezTo>
                  <a:cubicBezTo>
                    <a:pt x="12189" y="15906"/>
                    <a:pt x="13617" y="14580"/>
                    <a:pt x="14637" y="12948"/>
                  </a:cubicBezTo>
                  <a:cubicBezTo>
                    <a:pt x="15452" y="11572"/>
                    <a:pt x="15707" y="9838"/>
                    <a:pt x="15248" y="8257"/>
                  </a:cubicBezTo>
                  <a:cubicBezTo>
                    <a:pt x="15044" y="7543"/>
                    <a:pt x="14739" y="6880"/>
                    <a:pt x="14280" y="6268"/>
                  </a:cubicBezTo>
                  <a:cubicBezTo>
                    <a:pt x="13923" y="5758"/>
                    <a:pt x="13515" y="5248"/>
                    <a:pt x="13005" y="4840"/>
                  </a:cubicBezTo>
                  <a:cubicBezTo>
                    <a:pt x="12189" y="4075"/>
                    <a:pt x="11271" y="3463"/>
                    <a:pt x="10353" y="2902"/>
                  </a:cubicBezTo>
                  <a:cubicBezTo>
                    <a:pt x="9435" y="2392"/>
                    <a:pt x="8619" y="2035"/>
                    <a:pt x="7854" y="1678"/>
                  </a:cubicBezTo>
                  <a:cubicBezTo>
                    <a:pt x="7140" y="1372"/>
                    <a:pt x="6426" y="1066"/>
                    <a:pt x="5865" y="862"/>
                  </a:cubicBezTo>
                  <a:lnTo>
                    <a:pt x="4131" y="97"/>
                  </a:lnTo>
                  <a:cubicBezTo>
                    <a:pt x="3939" y="49"/>
                    <a:pt x="3848" y="1"/>
                    <a:pt x="38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8"/>
            <p:cNvSpPr/>
            <p:nvPr/>
          </p:nvSpPr>
          <p:spPr>
            <a:xfrm>
              <a:off x="1201450" y="3711075"/>
              <a:ext cx="328325" cy="515100"/>
            </a:xfrm>
            <a:custGeom>
              <a:avLst/>
              <a:gdLst/>
              <a:ahLst/>
              <a:cxnLst/>
              <a:rect l="l" t="t" r="r" b="b"/>
              <a:pathLst>
                <a:path w="13133" h="20604" extrusionOk="0">
                  <a:moveTo>
                    <a:pt x="5922" y="0"/>
                  </a:moveTo>
                  <a:cubicBezTo>
                    <a:pt x="5916" y="0"/>
                    <a:pt x="5967" y="51"/>
                    <a:pt x="6043" y="204"/>
                  </a:cubicBezTo>
                  <a:cubicBezTo>
                    <a:pt x="6043" y="204"/>
                    <a:pt x="6145" y="306"/>
                    <a:pt x="6298" y="510"/>
                  </a:cubicBezTo>
                  <a:cubicBezTo>
                    <a:pt x="6502" y="765"/>
                    <a:pt x="6655" y="1071"/>
                    <a:pt x="6859" y="1377"/>
                  </a:cubicBezTo>
                  <a:cubicBezTo>
                    <a:pt x="7063" y="1785"/>
                    <a:pt x="7267" y="2244"/>
                    <a:pt x="7471" y="2754"/>
                  </a:cubicBezTo>
                  <a:cubicBezTo>
                    <a:pt x="7726" y="3315"/>
                    <a:pt x="7879" y="3876"/>
                    <a:pt x="8032" y="4488"/>
                  </a:cubicBezTo>
                  <a:cubicBezTo>
                    <a:pt x="8185" y="5151"/>
                    <a:pt x="8287" y="5763"/>
                    <a:pt x="8338" y="6426"/>
                  </a:cubicBezTo>
                  <a:cubicBezTo>
                    <a:pt x="8389" y="7089"/>
                    <a:pt x="8389" y="7752"/>
                    <a:pt x="8338" y="8415"/>
                  </a:cubicBezTo>
                  <a:cubicBezTo>
                    <a:pt x="8338" y="9078"/>
                    <a:pt x="8236" y="9690"/>
                    <a:pt x="8134" y="10302"/>
                  </a:cubicBezTo>
                  <a:cubicBezTo>
                    <a:pt x="8083" y="10863"/>
                    <a:pt x="7981" y="11424"/>
                    <a:pt x="7828" y="11934"/>
                  </a:cubicBezTo>
                  <a:cubicBezTo>
                    <a:pt x="7675" y="12444"/>
                    <a:pt x="7573" y="12953"/>
                    <a:pt x="7369" y="13514"/>
                  </a:cubicBezTo>
                  <a:cubicBezTo>
                    <a:pt x="7216" y="14075"/>
                    <a:pt x="7012" y="14636"/>
                    <a:pt x="6757" y="15146"/>
                  </a:cubicBezTo>
                  <a:cubicBezTo>
                    <a:pt x="6502" y="15707"/>
                    <a:pt x="6145" y="16217"/>
                    <a:pt x="5788" y="16727"/>
                  </a:cubicBezTo>
                  <a:cubicBezTo>
                    <a:pt x="5380" y="17186"/>
                    <a:pt x="4921" y="17645"/>
                    <a:pt x="4462" y="18053"/>
                  </a:cubicBezTo>
                  <a:cubicBezTo>
                    <a:pt x="4207" y="18257"/>
                    <a:pt x="3952" y="18410"/>
                    <a:pt x="3697" y="18614"/>
                  </a:cubicBezTo>
                  <a:lnTo>
                    <a:pt x="2933" y="19073"/>
                  </a:lnTo>
                  <a:cubicBezTo>
                    <a:pt x="2474" y="19328"/>
                    <a:pt x="2015" y="19532"/>
                    <a:pt x="1556" y="19736"/>
                  </a:cubicBezTo>
                  <a:cubicBezTo>
                    <a:pt x="1250" y="19838"/>
                    <a:pt x="944" y="19940"/>
                    <a:pt x="587" y="20042"/>
                  </a:cubicBezTo>
                  <a:lnTo>
                    <a:pt x="230" y="20144"/>
                  </a:lnTo>
                  <a:cubicBezTo>
                    <a:pt x="77" y="20195"/>
                    <a:pt x="0" y="20195"/>
                    <a:pt x="0" y="20195"/>
                  </a:cubicBezTo>
                  <a:cubicBezTo>
                    <a:pt x="0" y="20195"/>
                    <a:pt x="77" y="20195"/>
                    <a:pt x="230" y="20246"/>
                  </a:cubicBezTo>
                  <a:lnTo>
                    <a:pt x="587" y="20297"/>
                  </a:lnTo>
                  <a:cubicBezTo>
                    <a:pt x="944" y="20399"/>
                    <a:pt x="1301" y="20450"/>
                    <a:pt x="1658" y="20501"/>
                  </a:cubicBezTo>
                  <a:cubicBezTo>
                    <a:pt x="2219" y="20552"/>
                    <a:pt x="2780" y="20603"/>
                    <a:pt x="3340" y="20603"/>
                  </a:cubicBezTo>
                  <a:cubicBezTo>
                    <a:pt x="4054" y="20552"/>
                    <a:pt x="4768" y="20501"/>
                    <a:pt x="5482" y="20348"/>
                  </a:cubicBezTo>
                  <a:cubicBezTo>
                    <a:pt x="6298" y="20144"/>
                    <a:pt x="7114" y="19889"/>
                    <a:pt x="7879" y="19481"/>
                  </a:cubicBezTo>
                  <a:cubicBezTo>
                    <a:pt x="9562" y="18614"/>
                    <a:pt x="10939" y="17237"/>
                    <a:pt x="11857" y="15554"/>
                  </a:cubicBezTo>
                  <a:cubicBezTo>
                    <a:pt x="12316" y="14789"/>
                    <a:pt x="12622" y="13973"/>
                    <a:pt x="12826" y="13106"/>
                  </a:cubicBezTo>
                  <a:cubicBezTo>
                    <a:pt x="13030" y="12240"/>
                    <a:pt x="13132" y="11373"/>
                    <a:pt x="13081" y="10506"/>
                  </a:cubicBezTo>
                  <a:cubicBezTo>
                    <a:pt x="13081" y="9588"/>
                    <a:pt x="12928" y="8670"/>
                    <a:pt x="12673" y="7803"/>
                  </a:cubicBezTo>
                  <a:cubicBezTo>
                    <a:pt x="12163" y="6171"/>
                    <a:pt x="11347" y="4590"/>
                    <a:pt x="10225" y="3315"/>
                  </a:cubicBezTo>
                  <a:cubicBezTo>
                    <a:pt x="9970" y="3009"/>
                    <a:pt x="9766" y="2754"/>
                    <a:pt x="9460" y="2499"/>
                  </a:cubicBezTo>
                  <a:cubicBezTo>
                    <a:pt x="9256" y="2244"/>
                    <a:pt x="9001" y="2040"/>
                    <a:pt x="8746" y="1785"/>
                  </a:cubicBezTo>
                  <a:cubicBezTo>
                    <a:pt x="8491" y="1632"/>
                    <a:pt x="8287" y="1428"/>
                    <a:pt x="8032" y="1224"/>
                  </a:cubicBezTo>
                  <a:cubicBezTo>
                    <a:pt x="7828" y="1071"/>
                    <a:pt x="7624" y="969"/>
                    <a:pt x="7369" y="816"/>
                  </a:cubicBezTo>
                  <a:cubicBezTo>
                    <a:pt x="7063" y="612"/>
                    <a:pt x="6757" y="459"/>
                    <a:pt x="6451" y="306"/>
                  </a:cubicBezTo>
                  <a:lnTo>
                    <a:pt x="6145" y="102"/>
                  </a:lnTo>
                  <a:cubicBezTo>
                    <a:pt x="5992" y="51"/>
                    <a:pt x="5929" y="0"/>
                    <a:pt x="59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8"/>
            <p:cNvSpPr/>
            <p:nvPr/>
          </p:nvSpPr>
          <p:spPr>
            <a:xfrm>
              <a:off x="1420100" y="3508825"/>
              <a:ext cx="392700" cy="834625"/>
            </a:xfrm>
            <a:custGeom>
              <a:avLst/>
              <a:gdLst/>
              <a:ahLst/>
              <a:cxnLst/>
              <a:rect l="l" t="t" r="r" b="b"/>
              <a:pathLst>
                <a:path w="15708" h="33385" extrusionOk="0">
                  <a:moveTo>
                    <a:pt x="14402" y="2665"/>
                  </a:moveTo>
                  <a:cubicBezTo>
                    <a:pt x="14405" y="2682"/>
                    <a:pt x="14407" y="2691"/>
                    <a:pt x="14407" y="2691"/>
                  </a:cubicBezTo>
                  <a:cubicBezTo>
                    <a:pt x="14407" y="2691"/>
                    <a:pt x="14406" y="2682"/>
                    <a:pt x="14402" y="2665"/>
                  </a:cubicBezTo>
                  <a:close/>
                  <a:moveTo>
                    <a:pt x="12412" y="1"/>
                  </a:moveTo>
                  <a:cubicBezTo>
                    <a:pt x="11916" y="1"/>
                    <a:pt x="11409" y="147"/>
                    <a:pt x="10965" y="389"/>
                  </a:cubicBezTo>
                  <a:cubicBezTo>
                    <a:pt x="10353" y="746"/>
                    <a:pt x="9792" y="1154"/>
                    <a:pt x="9282" y="1664"/>
                  </a:cubicBezTo>
                  <a:cubicBezTo>
                    <a:pt x="8670" y="2225"/>
                    <a:pt x="8109" y="2888"/>
                    <a:pt x="7599" y="3551"/>
                  </a:cubicBezTo>
                  <a:cubicBezTo>
                    <a:pt x="7344" y="3908"/>
                    <a:pt x="7089" y="4316"/>
                    <a:pt x="6834" y="4724"/>
                  </a:cubicBezTo>
                  <a:cubicBezTo>
                    <a:pt x="6528" y="5234"/>
                    <a:pt x="6273" y="5795"/>
                    <a:pt x="6120" y="6356"/>
                  </a:cubicBezTo>
                  <a:lnTo>
                    <a:pt x="6120" y="6458"/>
                  </a:lnTo>
                  <a:cubicBezTo>
                    <a:pt x="6069" y="6662"/>
                    <a:pt x="5967" y="6917"/>
                    <a:pt x="5916" y="7223"/>
                  </a:cubicBezTo>
                  <a:cubicBezTo>
                    <a:pt x="5865" y="7427"/>
                    <a:pt x="5814" y="7631"/>
                    <a:pt x="5814" y="7835"/>
                  </a:cubicBezTo>
                  <a:cubicBezTo>
                    <a:pt x="5763" y="8039"/>
                    <a:pt x="5712" y="8294"/>
                    <a:pt x="5712" y="8498"/>
                  </a:cubicBezTo>
                  <a:cubicBezTo>
                    <a:pt x="5661" y="9110"/>
                    <a:pt x="5712" y="9722"/>
                    <a:pt x="5814" y="10283"/>
                  </a:cubicBezTo>
                  <a:cubicBezTo>
                    <a:pt x="5865" y="10640"/>
                    <a:pt x="5916" y="10997"/>
                    <a:pt x="6018" y="11354"/>
                  </a:cubicBezTo>
                  <a:cubicBezTo>
                    <a:pt x="6171" y="11660"/>
                    <a:pt x="6273" y="12017"/>
                    <a:pt x="6426" y="12374"/>
                  </a:cubicBezTo>
                  <a:cubicBezTo>
                    <a:pt x="6681" y="12986"/>
                    <a:pt x="7038" y="13598"/>
                    <a:pt x="7395" y="14210"/>
                  </a:cubicBezTo>
                  <a:cubicBezTo>
                    <a:pt x="7650" y="14720"/>
                    <a:pt x="8007" y="15281"/>
                    <a:pt x="8313" y="15842"/>
                  </a:cubicBezTo>
                  <a:cubicBezTo>
                    <a:pt x="8568" y="16352"/>
                    <a:pt x="8874" y="16862"/>
                    <a:pt x="9129" y="17372"/>
                  </a:cubicBezTo>
                  <a:cubicBezTo>
                    <a:pt x="9384" y="17831"/>
                    <a:pt x="9639" y="18341"/>
                    <a:pt x="9843" y="18851"/>
                  </a:cubicBezTo>
                  <a:cubicBezTo>
                    <a:pt x="10047" y="19310"/>
                    <a:pt x="10200" y="19718"/>
                    <a:pt x="10353" y="20228"/>
                  </a:cubicBezTo>
                  <a:cubicBezTo>
                    <a:pt x="10557" y="20687"/>
                    <a:pt x="10659" y="21145"/>
                    <a:pt x="10761" y="21655"/>
                  </a:cubicBezTo>
                  <a:cubicBezTo>
                    <a:pt x="10812" y="21910"/>
                    <a:pt x="10914" y="22165"/>
                    <a:pt x="10914" y="22369"/>
                  </a:cubicBezTo>
                  <a:cubicBezTo>
                    <a:pt x="10914" y="22624"/>
                    <a:pt x="10965" y="22879"/>
                    <a:pt x="10965" y="23134"/>
                  </a:cubicBezTo>
                  <a:lnTo>
                    <a:pt x="10965" y="23542"/>
                  </a:lnTo>
                  <a:lnTo>
                    <a:pt x="10965" y="23899"/>
                  </a:lnTo>
                  <a:lnTo>
                    <a:pt x="10914" y="24664"/>
                  </a:lnTo>
                  <a:lnTo>
                    <a:pt x="10761" y="25378"/>
                  </a:lnTo>
                  <a:lnTo>
                    <a:pt x="10659" y="25786"/>
                  </a:lnTo>
                  <a:lnTo>
                    <a:pt x="10557" y="26143"/>
                  </a:lnTo>
                  <a:lnTo>
                    <a:pt x="10251" y="26908"/>
                  </a:lnTo>
                  <a:lnTo>
                    <a:pt x="9894" y="27571"/>
                  </a:lnTo>
                  <a:cubicBezTo>
                    <a:pt x="9792" y="27724"/>
                    <a:pt x="9741" y="27826"/>
                    <a:pt x="9690" y="27928"/>
                  </a:cubicBezTo>
                  <a:lnTo>
                    <a:pt x="9435" y="28285"/>
                  </a:lnTo>
                  <a:lnTo>
                    <a:pt x="8976" y="28897"/>
                  </a:lnTo>
                  <a:cubicBezTo>
                    <a:pt x="8568" y="29254"/>
                    <a:pt x="8211" y="29713"/>
                    <a:pt x="7803" y="30019"/>
                  </a:cubicBezTo>
                  <a:lnTo>
                    <a:pt x="7140" y="30529"/>
                  </a:lnTo>
                  <a:cubicBezTo>
                    <a:pt x="6936" y="30682"/>
                    <a:pt x="6732" y="30835"/>
                    <a:pt x="6528" y="30988"/>
                  </a:cubicBezTo>
                  <a:cubicBezTo>
                    <a:pt x="6120" y="31192"/>
                    <a:pt x="5661" y="31498"/>
                    <a:pt x="5253" y="31702"/>
                  </a:cubicBezTo>
                  <a:lnTo>
                    <a:pt x="3978" y="32263"/>
                  </a:lnTo>
                  <a:cubicBezTo>
                    <a:pt x="3570" y="32416"/>
                    <a:pt x="3162" y="32518"/>
                    <a:pt x="2805" y="32620"/>
                  </a:cubicBezTo>
                  <a:cubicBezTo>
                    <a:pt x="2295" y="32773"/>
                    <a:pt x="1683" y="32926"/>
                    <a:pt x="1122" y="33028"/>
                  </a:cubicBezTo>
                  <a:lnTo>
                    <a:pt x="510" y="33130"/>
                  </a:lnTo>
                  <a:cubicBezTo>
                    <a:pt x="0" y="33232"/>
                    <a:pt x="0" y="33181"/>
                    <a:pt x="561" y="33232"/>
                  </a:cubicBezTo>
                  <a:lnTo>
                    <a:pt x="1173" y="33283"/>
                  </a:lnTo>
                  <a:cubicBezTo>
                    <a:pt x="1785" y="33385"/>
                    <a:pt x="2397" y="33385"/>
                    <a:pt x="2958" y="33385"/>
                  </a:cubicBezTo>
                  <a:cubicBezTo>
                    <a:pt x="3162" y="33359"/>
                    <a:pt x="3366" y="33359"/>
                    <a:pt x="3576" y="33359"/>
                  </a:cubicBezTo>
                  <a:cubicBezTo>
                    <a:pt x="3787" y="33359"/>
                    <a:pt x="4004" y="33359"/>
                    <a:pt x="4233" y="33334"/>
                  </a:cubicBezTo>
                  <a:lnTo>
                    <a:pt x="5712" y="33181"/>
                  </a:lnTo>
                  <a:cubicBezTo>
                    <a:pt x="6885" y="32977"/>
                    <a:pt x="8058" y="32620"/>
                    <a:pt x="9129" y="32161"/>
                  </a:cubicBezTo>
                  <a:cubicBezTo>
                    <a:pt x="9741" y="31855"/>
                    <a:pt x="10353" y="31549"/>
                    <a:pt x="10965" y="31192"/>
                  </a:cubicBezTo>
                  <a:lnTo>
                    <a:pt x="11781" y="30529"/>
                  </a:lnTo>
                  <a:lnTo>
                    <a:pt x="12240" y="30172"/>
                  </a:lnTo>
                  <a:cubicBezTo>
                    <a:pt x="12393" y="30070"/>
                    <a:pt x="12495" y="29917"/>
                    <a:pt x="12648" y="29764"/>
                  </a:cubicBezTo>
                  <a:lnTo>
                    <a:pt x="13413" y="28897"/>
                  </a:lnTo>
                  <a:cubicBezTo>
                    <a:pt x="13617" y="28591"/>
                    <a:pt x="13821" y="28285"/>
                    <a:pt x="14076" y="27928"/>
                  </a:cubicBezTo>
                  <a:lnTo>
                    <a:pt x="14382" y="27418"/>
                  </a:lnTo>
                  <a:lnTo>
                    <a:pt x="14637" y="26908"/>
                  </a:lnTo>
                  <a:cubicBezTo>
                    <a:pt x="14790" y="26500"/>
                    <a:pt x="14994" y="26143"/>
                    <a:pt x="15147" y="25786"/>
                  </a:cubicBezTo>
                  <a:lnTo>
                    <a:pt x="15453" y="24562"/>
                  </a:lnTo>
                  <a:lnTo>
                    <a:pt x="15555" y="24001"/>
                  </a:lnTo>
                  <a:lnTo>
                    <a:pt x="15606" y="23389"/>
                  </a:lnTo>
                  <a:cubicBezTo>
                    <a:pt x="15657" y="22981"/>
                    <a:pt x="15708" y="22573"/>
                    <a:pt x="15708" y="22165"/>
                  </a:cubicBezTo>
                  <a:cubicBezTo>
                    <a:pt x="15708" y="21808"/>
                    <a:pt x="15657" y="21400"/>
                    <a:pt x="15657" y="21043"/>
                  </a:cubicBezTo>
                  <a:cubicBezTo>
                    <a:pt x="15606" y="20279"/>
                    <a:pt x="15453" y="19514"/>
                    <a:pt x="15249" y="18800"/>
                  </a:cubicBezTo>
                  <a:cubicBezTo>
                    <a:pt x="15096" y="18137"/>
                    <a:pt x="14841" y="17474"/>
                    <a:pt x="14586" y="16811"/>
                  </a:cubicBezTo>
                  <a:cubicBezTo>
                    <a:pt x="14280" y="16148"/>
                    <a:pt x="13974" y="15485"/>
                    <a:pt x="13566" y="14924"/>
                  </a:cubicBezTo>
                  <a:cubicBezTo>
                    <a:pt x="13209" y="14261"/>
                    <a:pt x="12801" y="13700"/>
                    <a:pt x="12444" y="13139"/>
                  </a:cubicBezTo>
                  <a:cubicBezTo>
                    <a:pt x="12189" y="12833"/>
                    <a:pt x="11985" y="12578"/>
                    <a:pt x="11781" y="12323"/>
                  </a:cubicBezTo>
                  <a:lnTo>
                    <a:pt x="11169" y="11558"/>
                  </a:lnTo>
                  <a:cubicBezTo>
                    <a:pt x="10761" y="11099"/>
                    <a:pt x="10455" y="10691"/>
                    <a:pt x="10149" y="10334"/>
                  </a:cubicBezTo>
                  <a:cubicBezTo>
                    <a:pt x="10047" y="10130"/>
                    <a:pt x="9894" y="9977"/>
                    <a:pt x="9792" y="9824"/>
                  </a:cubicBezTo>
                  <a:cubicBezTo>
                    <a:pt x="9690" y="9620"/>
                    <a:pt x="9639" y="9467"/>
                    <a:pt x="9537" y="9314"/>
                  </a:cubicBezTo>
                  <a:cubicBezTo>
                    <a:pt x="9384" y="8957"/>
                    <a:pt x="9282" y="8651"/>
                    <a:pt x="9231" y="8294"/>
                  </a:cubicBezTo>
                  <a:cubicBezTo>
                    <a:pt x="9129" y="8141"/>
                    <a:pt x="9129" y="7988"/>
                    <a:pt x="9129" y="7835"/>
                  </a:cubicBezTo>
                  <a:cubicBezTo>
                    <a:pt x="9078" y="7682"/>
                    <a:pt x="9027" y="7529"/>
                    <a:pt x="9027" y="7376"/>
                  </a:cubicBezTo>
                  <a:cubicBezTo>
                    <a:pt x="9027" y="7138"/>
                    <a:pt x="8982" y="6944"/>
                    <a:pt x="8935" y="6795"/>
                  </a:cubicBezTo>
                  <a:lnTo>
                    <a:pt x="8935" y="6795"/>
                  </a:lnTo>
                  <a:cubicBezTo>
                    <a:pt x="8983" y="6462"/>
                    <a:pt x="9037" y="6129"/>
                    <a:pt x="9180" y="5795"/>
                  </a:cubicBezTo>
                  <a:cubicBezTo>
                    <a:pt x="9282" y="5387"/>
                    <a:pt x="9435" y="5030"/>
                    <a:pt x="9588" y="4673"/>
                  </a:cubicBezTo>
                  <a:cubicBezTo>
                    <a:pt x="9894" y="4010"/>
                    <a:pt x="10200" y="3347"/>
                    <a:pt x="10608" y="2735"/>
                  </a:cubicBezTo>
                  <a:cubicBezTo>
                    <a:pt x="10914" y="2276"/>
                    <a:pt x="11271" y="1817"/>
                    <a:pt x="11679" y="1409"/>
                  </a:cubicBezTo>
                  <a:cubicBezTo>
                    <a:pt x="11934" y="1103"/>
                    <a:pt x="12291" y="899"/>
                    <a:pt x="12699" y="848"/>
                  </a:cubicBezTo>
                  <a:cubicBezTo>
                    <a:pt x="13005" y="848"/>
                    <a:pt x="13311" y="950"/>
                    <a:pt x="13515" y="1205"/>
                  </a:cubicBezTo>
                  <a:cubicBezTo>
                    <a:pt x="13668" y="1358"/>
                    <a:pt x="13821" y="1562"/>
                    <a:pt x="13974" y="1766"/>
                  </a:cubicBezTo>
                  <a:cubicBezTo>
                    <a:pt x="14076" y="1970"/>
                    <a:pt x="14178" y="2123"/>
                    <a:pt x="14280" y="2327"/>
                  </a:cubicBezTo>
                  <a:cubicBezTo>
                    <a:pt x="14357" y="2501"/>
                    <a:pt x="14390" y="2616"/>
                    <a:pt x="14402" y="2665"/>
                  </a:cubicBezTo>
                  <a:lnTo>
                    <a:pt x="14402" y="2665"/>
                  </a:lnTo>
                  <a:cubicBezTo>
                    <a:pt x="14394" y="2618"/>
                    <a:pt x="14382" y="2508"/>
                    <a:pt x="14382" y="2327"/>
                  </a:cubicBezTo>
                  <a:cubicBezTo>
                    <a:pt x="14331" y="2123"/>
                    <a:pt x="14280" y="1868"/>
                    <a:pt x="14229" y="1664"/>
                  </a:cubicBezTo>
                  <a:cubicBezTo>
                    <a:pt x="14127" y="1409"/>
                    <a:pt x="14025" y="1154"/>
                    <a:pt x="13923" y="899"/>
                  </a:cubicBezTo>
                  <a:cubicBezTo>
                    <a:pt x="13668" y="440"/>
                    <a:pt x="13260" y="134"/>
                    <a:pt x="12801" y="32"/>
                  </a:cubicBezTo>
                  <a:cubicBezTo>
                    <a:pt x="12673" y="11"/>
                    <a:pt x="12543" y="1"/>
                    <a:pt x="124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49"/>
          <p:cNvGrpSpPr/>
          <p:nvPr/>
        </p:nvGrpSpPr>
        <p:grpSpPr>
          <a:xfrm rot="3066028">
            <a:off x="2334360" y="3420549"/>
            <a:ext cx="1612469" cy="1096736"/>
            <a:chOff x="5108400" y="1920800"/>
            <a:chExt cx="979550" cy="666250"/>
          </a:xfrm>
        </p:grpSpPr>
        <p:sp>
          <p:nvSpPr>
            <p:cNvPr id="2143" name="Google Shape;2143;p49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9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9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9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9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9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9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9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1" name="Google Shape;2151;p49"/>
          <p:cNvGrpSpPr/>
          <p:nvPr/>
        </p:nvGrpSpPr>
        <p:grpSpPr>
          <a:xfrm rot="2069917" flipH="1">
            <a:off x="6937425" y="3421811"/>
            <a:ext cx="1800083" cy="967794"/>
            <a:chOff x="5004050" y="3831475"/>
            <a:chExt cx="839475" cy="325150"/>
          </a:xfrm>
        </p:grpSpPr>
        <p:sp>
          <p:nvSpPr>
            <p:cNvPr id="2152" name="Google Shape;2152;p49"/>
            <p:cNvSpPr/>
            <p:nvPr/>
          </p:nvSpPr>
          <p:spPr>
            <a:xfrm>
              <a:off x="5004050" y="3955550"/>
              <a:ext cx="217600" cy="108275"/>
            </a:xfrm>
            <a:custGeom>
              <a:avLst/>
              <a:gdLst/>
              <a:ahLst/>
              <a:cxnLst/>
              <a:rect l="l" t="t" r="r" b="b"/>
              <a:pathLst>
                <a:path w="8704" h="4331" extrusionOk="0">
                  <a:moveTo>
                    <a:pt x="5469" y="0"/>
                  </a:moveTo>
                  <a:cubicBezTo>
                    <a:pt x="4111" y="0"/>
                    <a:pt x="2303" y="646"/>
                    <a:pt x="0" y="2733"/>
                  </a:cubicBezTo>
                  <a:cubicBezTo>
                    <a:pt x="0" y="2733"/>
                    <a:pt x="2570" y="4331"/>
                    <a:pt x="4997" y="4331"/>
                  </a:cubicBezTo>
                  <a:cubicBezTo>
                    <a:pt x="6505" y="4331"/>
                    <a:pt x="7958" y="3713"/>
                    <a:pt x="8704" y="1710"/>
                  </a:cubicBezTo>
                  <a:cubicBezTo>
                    <a:pt x="8695" y="1710"/>
                    <a:pt x="7679" y="0"/>
                    <a:pt x="5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9"/>
            <p:cNvSpPr/>
            <p:nvPr/>
          </p:nvSpPr>
          <p:spPr>
            <a:xfrm>
              <a:off x="5035275" y="3998300"/>
              <a:ext cx="186025" cy="22025"/>
            </a:xfrm>
            <a:custGeom>
              <a:avLst/>
              <a:gdLst/>
              <a:ahLst/>
              <a:cxnLst/>
              <a:rect l="l" t="t" r="r" b="b"/>
              <a:pathLst>
                <a:path w="7441" h="881" fill="none" extrusionOk="0">
                  <a:moveTo>
                    <a:pt x="7440" y="0"/>
                  </a:moveTo>
                  <a:lnTo>
                    <a:pt x="1" y="8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9"/>
            <p:cNvSpPr/>
            <p:nvPr/>
          </p:nvSpPr>
          <p:spPr>
            <a:xfrm>
              <a:off x="5173350" y="3855250"/>
              <a:ext cx="192425" cy="137325"/>
            </a:xfrm>
            <a:custGeom>
              <a:avLst/>
              <a:gdLst/>
              <a:ahLst/>
              <a:cxnLst/>
              <a:rect l="l" t="t" r="r" b="b"/>
              <a:pathLst>
                <a:path w="7697" h="5493" extrusionOk="0">
                  <a:moveTo>
                    <a:pt x="1" y="1"/>
                  </a:moveTo>
                  <a:cubicBezTo>
                    <a:pt x="1" y="1"/>
                    <a:pt x="1336" y="5493"/>
                    <a:pt x="4786" y="5493"/>
                  </a:cubicBezTo>
                  <a:cubicBezTo>
                    <a:pt x="5313" y="5493"/>
                    <a:pt x="5889" y="5365"/>
                    <a:pt x="6518" y="5069"/>
                  </a:cubicBezTo>
                  <a:cubicBezTo>
                    <a:pt x="6518" y="5069"/>
                    <a:pt x="7696" y="3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9"/>
            <p:cNvSpPr/>
            <p:nvPr/>
          </p:nvSpPr>
          <p:spPr>
            <a:xfrm>
              <a:off x="5216775" y="3982350"/>
              <a:ext cx="185900" cy="174275"/>
            </a:xfrm>
            <a:custGeom>
              <a:avLst/>
              <a:gdLst/>
              <a:ahLst/>
              <a:cxnLst/>
              <a:rect l="l" t="t" r="r" b="b"/>
              <a:pathLst>
                <a:path w="7436" h="6971" extrusionOk="0">
                  <a:moveTo>
                    <a:pt x="4473" y="0"/>
                  </a:moveTo>
                  <a:cubicBezTo>
                    <a:pt x="3413" y="0"/>
                    <a:pt x="0" y="473"/>
                    <a:pt x="337" y="6971"/>
                  </a:cubicBezTo>
                  <a:cubicBezTo>
                    <a:pt x="337" y="6971"/>
                    <a:pt x="7436" y="4543"/>
                    <a:pt x="4781" y="14"/>
                  </a:cubicBezTo>
                  <a:lnTo>
                    <a:pt x="4781" y="14"/>
                  </a:lnTo>
                  <a:cubicBezTo>
                    <a:pt x="4781" y="14"/>
                    <a:pt x="4780" y="14"/>
                    <a:pt x="4779" y="14"/>
                  </a:cubicBezTo>
                  <a:cubicBezTo>
                    <a:pt x="4765" y="14"/>
                    <a:pt x="4653" y="0"/>
                    <a:pt x="4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49"/>
            <p:cNvSpPr/>
            <p:nvPr/>
          </p:nvSpPr>
          <p:spPr>
            <a:xfrm>
              <a:off x="5195725" y="3871575"/>
              <a:ext cx="140575" cy="266250"/>
            </a:xfrm>
            <a:custGeom>
              <a:avLst/>
              <a:gdLst/>
              <a:ahLst/>
              <a:cxnLst/>
              <a:rect l="l" t="t" r="r" b="b"/>
              <a:pathLst>
                <a:path w="5623" h="10650" fill="none" extrusionOk="0">
                  <a:moveTo>
                    <a:pt x="0" y="1"/>
                  </a:moveTo>
                  <a:lnTo>
                    <a:pt x="5623" y="4459"/>
                  </a:lnTo>
                  <a:lnTo>
                    <a:pt x="1846" y="10649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49"/>
            <p:cNvSpPr/>
            <p:nvPr/>
          </p:nvSpPr>
          <p:spPr>
            <a:xfrm>
              <a:off x="5363600" y="3863050"/>
              <a:ext cx="153725" cy="109950"/>
            </a:xfrm>
            <a:custGeom>
              <a:avLst/>
              <a:gdLst/>
              <a:ahLst/>
              <a:cxnLst/>
              <a:rect l="l" t="t" r="r" b="b"/>
              <a:pathLst>
                <a:path w="6149" h="4398" extrusionOk="0">
                  <a:moveTo>
                    <a:pt x="1" y="1"/>
                  </a:moveTo>
                  <a:cubicBezTo>
                    <a:pt x="1" y="1"/>
                    <a:pt x="1060" y="4398"/>
                    <a:pt x="3828" y="4398"/>
                  </a:cubicBezTo>
                  <a:cubicBezTo>
                    <a:pt x="4249" y="4398"/>
                    <a:pt x="4709" y="4296"/>
                    <a:pt x="5212" y="4062"/>
                  </a:cubicBezTo>
                  <a:cubicBezTo>
                    <a:pt x="5212" y="4062"/>
                    <a:pt x="6149" y="25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49"/>
            <p:cNvSpPr/>
            <p:nvPr/>
          </p:nvSpPr>
          <p:spPr>
            <a:xfrm>
              <a:off x="5398275" y="3964925"/>
              <a:ext cx="148875" cy="139525"/>
            </a:xfrm>
            <a:custGeom>
              <a:avLst/>
              <a:gdLst/>
              <a:ahLst/>
              <a:cxnLst/>
              <a:rect l="l" t="t" r="r" b="b"/>
              <a:pathLst>
                <a:path w="5955" h="5581" extrusionOk="0">
                  <a:moveTo>
                    <a:pt x="3562" y="0"/>
                  </a:moveTo>
                  <a:cubicBezTo>
                    <a:pt x="2697" y="0"/>
                    <a:pt x="0" y="412"/>
                    <a:pt x="275" y="5581"/>
                  </a:cubicBezTo>
                  <a:cubicBezTo>
                    <a:pt x="275" y="5581"/>
                    <a:pt x="5954" y="3635"/>
                    <a:pt x="3825" y="15"/>
                  </a:cubicBezTo>
                  <a:cubicBezTo>
                    <a:pt x="3825" y="15"/>
                    <a:pt x="3726" y="0"/>
                    <a:pt x="3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49"/>
            <p:cNvSpPr/>
            <p:nvPr/>
          </p:nvSpPr>
          <p:spPr>
            <a:xfrm>
              <a:off x="5381350" y="3876200"/>
              <a:ext cx="112550" cy="213350"/>
            </a:xfrm>
            <a:custGeom>
              <a:avLst/>
              <a:gdLst/>
              <a:ahLst/>
              <a:cxnLst/>
              <a:rect l="l" t="t" r="r" b="b"/>
              <a:pathLst>
                <a:path w="4502" h="8534" fill="none" extrusionOk="0">
                  <a:moveTo>
                    <a:pt x="1" y="0"/>
                  </a:moveTo>
                  <a:lnTo>
                    <a:pt x="4502" y="3564"/>
                  </a:lnTo>
                  <a:lnTo>
                    <a:pt x="1477" y="853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49"/>
            <p:cNvSpPr/>
            <p:nvPr/>
          </p:nvSpPr>
          <p:spPr>
            <a:xfrm>
              <a:off x="5517650" y="3849925"/>
              <a:ext cx="149825" cy="106925"/>
            </a:xfrm>
            <a:custGeom>
              <a:avLst/>
              <a:gdLst/>
              <a:ahLst/>
              <a:cxnLst/>
              <a:rect l="l" t="t" r="r" b="b"/>
              <a:pathLst>
                <a:path w="5993" h="4277" extrusionOk="0">
                  <a:moveTo>
                    <a:pt x="1" y="1"/>
                  </a:moveTo>
                  <a:cubicBezTo>
                    <a:pt x="1" y="1"/>
                    <a:pt x="1038" y="4276"/>
                    <a:pt x="3724" y="4276"/>
                  </a:cubicBezTo>
                  <a:cubicBezTo>
                    <a:pt x="4133" y="4276"/>
                    <a:pt x="4581" y="4177"/>
                    <a:pt x="5070" y="3948"/>
                  </a:cubicBezTo>
                  <a:cubicBezTo>
                    <a:pt x="5070" y="3948"/>
                    <a:pt x="5992" y="24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49"/>
            <p:cNvSpPr/>
            <p:nvPr/>
          </p:nvSpPr>
          <p:spPr>
            <a:xfrm>
              <a:off x="5551575" y="3948925"/>
              <a:ext cx="144650" cy="135650"/>
            </a:xfrm>
            <a:custGeom>
              <a:avLst/>
              <a:gdLst/>
              <a:ahLst/>
              <a:cxnLst/>
              <a:rect l="l" t="t" r="r" b="b"/>
              <a:pathLst>
                <a:path w="5786" h="5426" extrusionOk="0">
                  <a:moveTo>
                    <a:pt x="3448" y="1"/>
                  </a:moveTo>
                  <a:cubicBezTo>
                    <a:pt x="2596" y="1"/>
                    <a:pt x="1" y="409"/>
                    <a:pt x="262" y="5426"/>
                  </a:cubicBezTo>
                  <a:cubicBezTo>
                    <a:pt x="262" y="5426"/>
                    <a:pt x="5785" y="3537"/>
                    <a:pt x="3713" y="16"/>
                  </a:cubicBezTo>
                  <a:cubicBezTo>
                    <a:pt x="3713" y="16"/>
                    <a:pt x="3613" y="1"/>
                    <a:pt x="3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49"/>
            <p:cNvSpPr/>
            <p:nvPr/>
          </p:nvSpPr>
          <p:spPr>
            <a:xfrm>
              <a:off x="5535050" y="3862700"/>
              <a:ext cx="109350" cy="207325"/>
            </a:xfrm>
            <a:custGeom>
              <a:avLst/>
              <a:gdLst/>
              <a:ahLst/>
              <a:cxnLst/>
              <a:rect l="l" t="t" r="r" b="b"/>
              <a:pathLst>
                <a:path w="4374" h="8293" fill="none" extrusionOk="0">
                  <a:moveTo>
                    <a:pt x="1" y="1"/>
                  </a:moveTo>
                  <a:lnTo>
                    <a:pt x="4374" y="3465"/>
                  </a:lnTo>
                  <a:lnTo>
                    <a:pt x="1435" y="829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49"/>
            <p:cNvSpPr/>
            <p:nvPr/>
          </p:nvSpPr>
          <p:spPr>
            <a:xfrm>
              <a:off x="5673475" y="3831475"/>
              <a:ext cx="142725" cy="101650"/>
            </a:xfrm>
            <a:custGeom>
              <a:avLst/>
              <a:gdLst/>
              <a:ahLst/>
              <a:cxnLst/>
              <a:rect l="l" t="t" r="r" b="b"/>
              <a:pathLst>
                <a:path w="5709" h="4066" extrusionOk="0">
                  <a:moveTo>
                    <a:pt x="1" y="0"/>
                  </a:moveTo>
                  <a:cubicBezTo>
                    <a:pt x="1" y="0"/>
                    <a:pt x="982" y="4066"/>
                    <a:pt x="3547" y="4066"/>
                  </a:cubicBezTo>
                  <a:cubicBezTo>
                    <a:pt x="3941" y="4066"/>
                    <a:pt x="4372" y="3970"/>
                    <a:pt x="4842" y="3749"/>
                  </a:cubicBezTo>
                  <a:cubicBezTo>
                    <a:pt x="4842" y="3749"/>
                    <a:pt x="5708" y="22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9"/>
            <p:cNvSpPr/>
            <p:nvPr/>
          </p:nvSpPr>
          <p:spPr>
            <a:xfrm>
              <a:off x="5705875" y="3925575"/>
              <a:ext cx="137650" cy="129550"/>
            </a:xfrm>
            <a:custGeom>
              <a:avLst/>
              <a:gdLst/>
              <a:ahLst/>
              <a:cxnLst/>
              <a:rect l="l" t="t" r="r" b="b"/>
              <a:pathLst>
                <a:path w="5506" h="5182" extrusionOk="0">
                  <a:moveTo>
                    <a:pt x="3313" y="0"/>
                  </a:moveTo>
                  <a:cubicBezTo>
                    <a:pt x="2522" y="0"/>
                    <a:pt x="1" y="375"/>
                    <a:pt x="252" y="5181"/>
                  </a:cubicBezTo>
                  <a:cubicBezTo>
                    <a:pt x="252" y="5181"/>
                    <a:pt x="5506" y="3378"/>
                    <a:pt x="3546" y="13"/>
                  </a:cubicBezTo>
                  <a:cubicBezTo>
                    <a:pt x="3546" y="13"/>
                    <a:pt x="3459" y="0"/>
                    <a:pt x="3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9"/>
            <p:cNvSpPr/>
            <p:nvPr/>
          </p:nvSpPr>
          <p:spPr>
            <a:xfrm>
              <a:off x="5690175" y="3843550"/>
              <a:ext cx="104375" cy="197375"/>
            </a:xfrm>
            <a:custGeom>
              <a:avLst/>
              <a:gdLst/>
              <a:ahLst/>
              <a:cxnLst/>
              <a:rect l="l" t="t" r="r" b="b"/>
              <a:pathLst>
                <a:path w="4175" h="7895" fill="none" extrusionOk="0">
                  <a:moveTo>
                    <a:pt x="0" y="0"/>
                  </a:moveTo>
                  <a:lnTo>
                    <a:pt x="4174" y="3294"/>
                  </a:lnTo>
                  <a:lnTo>
                    <a:pt x="1377" y="789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49"/>
            <p:cNvSpPr/>
            <p:nvPr/>
          </p:nvSpPr>
          <p:spPr>
            <a:xfrm>
              <a:off x="5221278" y="3918075"/>
              <a:ext cx="616929" cy="80250"/>
            </a:xfrm>
            <a:custGeom>
              <a:avLst/>
              <a:gdLst/>
              <a:ahLst/>
              <a:cxnLst/>
              <a:rect l="l" t="t" r="r" b="b"/>
              <a:pathLst>
                <a:path w="27474" h="3210" fill="none" extrusionOk="0">
                  <a:moveTo>
                    <a:pt x="0" y="3209"/>
                  </a:moveTo>
                  <a:lnTo>
                    <a:pt x="27474" y="1"/>
                  </a:lnTo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7" name="Google Shape;2167;p49"/>
          <p:cNvGrpSpPr/>
          <p:nvPr/>
        </p:nvGrpSpPr>
        <p:grpSpPr>
          <a:xfrm rot="-3225053" flipH="1">
            <a:off x="-339080" y="1234491"/>
            <a:ext cx="1686204" cy="2820866"/>
            <a:chOff x="3124925" y="1432375"/>
            <a:chExt cx="1175625" cy="1582725"/>
          </a:xfrm>
        </p:grpSpPr>
        <p:sp>
          <p:nvSpPr>
            <p:cNvPr id="2168" name="Google Shape;2168;p49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49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49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49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49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9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9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9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9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49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49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49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49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49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49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49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49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49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49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49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49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49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49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49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49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49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4" name="Google Shape;2194;p49"/>
          <p:cNvGrpSpPr/>
          <p:nvPr/>
        </p:nvGrpSpPr>
        <p:grpSpPr>
          <a:xfrm flipH="1">
            <a:off x="6821655" y="148183"/>
            <a:ext cx="1211246" cy="2026205"/>
            <a:chOff x="3124925" y="1432375"/>
            <a:chExt cx="1175625" cy="1582725"/>
          </a:xfrm>
        </p:grpSpPr>
        <p:sp>
          <p:nvSpPr>
            <p:cNvPr id="2195" name="Google Shape;2195;p49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49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49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49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49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49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49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49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49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49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49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49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49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49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49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49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49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49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49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49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9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9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9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49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49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49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1" name="Google Shape;2221;p49"/>
          <p:cNvGrpSpPr/>
          <p:nvPr/>
        </p:nvGrpSpPr>
        <p:grpSpPr>
          <a:xfrm rot="-3016440" flipH="1">
            <a:off x="7213805" y="1262033"/>
            <a:ext cx="1903755" cy="1223801"/>
            <a:chOff x="6328375" y="2851100"/>
            <a:chExt cx="1042875" cy="670425"/>
          </a:xfrm>
        </p:grpSpPr>
        <p:sp>
          <p:nvSpPr>
            <p:cNvPr id="2222" name="Google Shape;2222;p49"/>
            <p:cNvSpPr/>
            <p:nvPr/>
          </p:nvSpPr>
          <p:spPr>
            <a:xfrm>
              <a:off x="6695750" y="2891575"/>
              <a:ext cx="335100" cy="291075"/>
            </a:xfrm>
            <a:custGeom>
              <a:avLst/>
              <a:gdLst/>
              <a:ahLst/>
              <a:cxnLst/>
              <a:rect l="l" t="t" r="r" b="b"/>
              <a:pathLst>
                <a:path w="13404" h="11643" extrusionOk="0">
                  <a:moveTo>
                    <a:pt x="0" y="0"/>
                  </a:moveTo>
                  <a:cubicBezTo>
                    <a:pt x="0" y="0"/>
                    <a:pt x="0" y="85"/>
                    <a:pt x="14" y="241"/>
                  </a:cubicBezTo>
                  <a:lnTo>
                    <a:pt x="11643" y="11642"/>
                  </a:lnTo>
                  <a:cubicBezTo>
                    <a:pt x="11799" y="10790"/>
                    <a:pt x="13403" y="639"/>
                    <a:pt x="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49"/>
            <p:cNvSpPr/>
            <p:nvPr/>
          </p:nvSpPr>
          <p:spPr>
            <a:xfrm>
              <a:off x="6696100" y="2897600"/>
              <a:ext cx="290725" cy="290500"/>
            </a:xfrm>
            <a:custGeom>
              <a:avLst/>
              <a:gdLst/>
              <a:ahLst/>
              <a:cxnLst/>
              <a:rect l="l" t="t" r="r" b="b"/>
              <a:pathLst>
                <a:path w="11629" h="11620" extrusionOk="0">
                  <a:moveTo>
                    <a:pt x="0" y="0"/>
                  </a:moveTo>
                  <a:lnTo>
                    <a:pt x="0" y="0"/>
                  </a:lnTo>
                  <a:cubicBezTo>
                    <a:pt x="146" y="1709"/>
                    <a:pt x="1366" y="11619"/>
                    <a:pt x="9699" y="11619"/>
                  </a:cubicBezTo>
                  <a:cubicBezTo>
                    <a:pt x="10300" y="11619"/>
                    <a:pt x="10938" y="11568"/>
                    <a:pt x="11614" y="11458"/>
                  </a:cubicBezTo>
                  <a:cubicBezTo>
                    <a:pt x="11614" y="11458"/>
                    <a:pt x="11614" y="11444"/>
                    <a:pt x="11629" y="11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49"/>
            <p:cNvSpPr/>
            <p:nvPr/>
          </p:nvSpPr>
          <p:spPr>
            <a:xfrm>
              <a:off x="7107475" y="2851100"/>
              <a:ext cx="239625" cy="410000"/>
            </a:xfrm>
            <a:custGeom>
              <a:avLst/>
              <a:gdLst/>
              <a:ahLst/>
              <a:cxnLst/>
              <a:rect l="l" t="t" r="r" b="b"/>
              <a:pathLst>
                <a:path w="9585" h="16400" extrusionOk="0">
                  <a:moveTo>
                    <a:pt x="1520" y="0"/>
                  </a:moveTo>
                  <a:cubicBezTo>
                    <a:pt x="1520" y="0"/>
                    <a:pt x="1449" y="57"/>
                    <a:pt x="1350" y="185"/>
                  </a:cubicBezTo>
                  <a:lnTo>
                    <a:pt x="1" y="16399"/>
                  </a:lnTo>
                  <a:cubicBezTo>
                    <a:pt x="768" y="15973"/>
                    <a:pt x="9585" y="10720"/>
                    <a:pt x="15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49"/>
            <p:cNvSpPr/>
            <p:nvPr/>
          </p:nvSpPr>
          <p:spPr>
            <a:xfrm>
              <a:off x="6914025" y="2855350"/>
              <a:ext cx="226850" cy="406450"/>
            </a:xfrm>
            <a:custGeom>
              <a:avLst/>
              <a:gdLst/>
              <a:ahLst/>
              <a:cxnLst/>
              <a:rect l="l" t="t" r="r" b="b"/>
              <a:pathLst>
                <a:path w="9074" h="16258" extrusionOk="0">
                  <a:moveTo>
                    <a:pt x="9074" y="1"/>
                  </a:moveTo>
                  <a:cubicBezTo>
                    <a:pt x="7767" y="1293"/>
                    <a:pt x="1" y="9556"/>
                    <a:pt x="7682" y="16258"/>
                  </a:cubicBezTo>
                  <a:lnTo>
                    <a:pt x="7739" y="16229"/>
                  </a:lnTo>
                  <a:lnTo>
                    <a:pt x="907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49"/>
            <p:cNvSpPr/>
            <p:nvPr/>
          </p:nvSpPr>
          <p:spPr>
            <a:xfrm>
              <a:off x="6966925" y="3155650"/>
              <a:ext cx="403950" cy="191350"/>
            </a:xfrm>
            <a:custGeom>
              <a:avLst/>
              <a:gdLst/>
              <a:ahLst/>
              <a:cxnLst/>
              <a:rect l="l" t="t" r="r" b="b"/>
              <a:pathLst>
                <a:path w="16158" h="7654" extrusionOk="0">
                  <a:moveTo>
                    <a:pt x="57" y="0"/>
                  </a:moveTo>
                  <a:lnTo>
                    <a:pt x="0" y="497"/>
                  </a:lnTo>
                  <a:lnTo>
                    <a:pt x="1236" y="3025"/>
                  </a:lnTo>
                  <a:cubicBezTo>
                    <a:pt x="1236" y="3025"/>
                    <a:pt x="1151" y="3351"/>
                    <a:pt x="412" y="3706"/>
                  </a:cubicBezTo>
                  <a:lnTo>
                    <a:pt x="1037" y="3891"/>
                  </a:lnTo>
                  <a:lnTo>
                    <a:pt x="1946" y="3692"/>
                  </a:lnTo>
                  <a:cubicBezTo>
                    <a:pt x="1946" y="3692"/>
                    <a:pt x="4686" y="4317"/>
                    <a:pt x="5438" y="4913"/>
                  </a:cubicBezTo>
                  <a:cubicBezTo>
                    <a:pt x="5424" y="4913"/>
                    <a:pt x="11685" y="7213"/>
                    <a:pt x="16087" y="7653"/>
                  </a:cubicBezTo>
                  <a:lnTo>
                    <a:pt x="16158" y="6972"/>
                  </a:lnTo>
                  <a:cubicBezTo>
                    <a:pt x="16158" y="6972"/>
                    <a:pt x="6958" y="5736"/>
                    <a:pt x="5595" y="3507"/>
                  </a:cubicBezTo>
                  <a:lnTo>
                    <a:pt x="5140" y="3635"/>
                  </a:lnTo>
                  <a:lnTo>
                    <a:pt x="5098" y="3947"/>
                  </a:lnTo>
                  <a:cubicBezTo>
                    <a:pt x="3848" y="3649"/>
                    <a:pt x="2641" y="3166"/>
                    <a:pt x="1534" y="2513"/>
                  </a:cubicBezTo>
                  <a:cubicBezTo>
                    <a:pt x="1534" y="2513"/>
                    <a:pt x="554" y="57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49"/>
            <p:cNvSpPr/>
            <p:nvPr/>
          </p:nvSpPr>
          <p:spPr>
            <a:xfrm>
              <a:off x="6675875" y="3308625"/>
              <a:ext cx="30175" cy="41550"/>
            </a:xfrm>
            <a:custGeom>
              <a:avLst/>
              <a:gdLst/>
              <a:ahLst/>
              <a:cxnLst/>
              <a:rect l="l" t="t" r="r" b="b"/>
              <a:pathLst>
                <a:path w="1207" h="1662" extrusionOk="0">
                  <a:moveTo>
                    <a:pt x="1207" y="1"/>
                  </a:moveTo>
                  <a:cubicBezTo>
                    <a:pt x="1008" y="72"/>
                    <a:pt x="795" y="171"/>
                    <a:pt x="596" y="256"/>
                  </a:cubicBezTo>
                  <a:lnTo>
                    <a:pt x="0" y="1264"/>
                  </a:lnTo>
                  <a:lnTo>
                    <a:pt x="14" y="1662"/>
                  </a:lnTo>
                  <a:cubicBezTo>
                    <a:pt x="312" y="1648"/>
                    <a:pt x="951" y="483"/>
                    <a:pt x="1207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49"/>
            <p:cNvSpPr/>
            <p:nvPr/>
          </p:nvSpPr>
          <p:spPr>
            <a:xfrm>
              <a:off x="6752900" y="3237475"/>
              <a:ext cx="246700" cy="53425"/>
            </a:xfrm>
            <a:custGeom>
              <a:avLst/>
              <a:gdLst/>
              <a:ahLst/>
              <a:cxnLst/>
              <a:rect l="l" t="t" r="r" b="b"/>
              <a:pathLst>
                <a:path w="9868" h="2137" extrusionOk="0">
                  <a:moveTo>
                    <a:pt x="9120" y="0"/>
                  </a:moveTo>
                  <a:cubicBezTo>
                    <a:pt x="7729" y="0"/>
                    <a:pt x="6350" y="84"/>
                    <a:pt x="4941" y="433"/>
                  </a:cubicBezTo>
                  <a:cubicBezTo>
                    <a:pt x="3890" y="674"/>
                    <a:pt x="2840" y="816"/>
                    <a:pt x="1803" y="958"/>
                  </a:cubicBezTo>
                  <a:cubicBezTo>
                    <a:pt x="1391" y="1058"/>
                    <a:pt x="1008" y="1214"/>
                    <a:pt x="653" y="1427"/>
                  </a:cubicBezTo>
                  <a:cubicBezTo>
                    <a:pt x="454" y="1640"/>
                    <a:pt x="241" y="1824"/>
                    <a:pt x="0" y="1981"/>
                  </a:cubicBezTo>
                  <a:cubicBezTo>
                    <a:pt x="355" y="1881"/>
                    <a:pt x="724" y="1810"/>
                    <a:pt x="1079" y="1753"/>
                  </a:cubicBezTo>
                  <a:lnTo>
                    <a:pt x="1079" y="2009"/>
                  </a:lnTo>
                  <a:lnTo>
                    <a:pt x="1434" y="2137"/>
                  </a:lnTo>
                  <a:cubicBezTo>
                    <a:pt x="2641" y="490"/>
                    <a:pt x="9868" y="106"/>
                    <a:pt x="9868" y="106"/>
                  </a:cubicBezTo>
                  <a:lnTo>
                    <a:pt x="9868" y="7"/>
                  </a:lnTo>
                  <a:cubicBezTo>
                    <a:pt x="9618" y="3"/>
                    <a:pt x="9369" y="0"/>
                    <a:pt x="91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49"/>
            <p:cNvSpPr/>
            <p:nvPr/>
          </p:nvSpPr>
          <p:spPr>
            <a:xfrm>
              <a:off x="6688650" y="3227000"/>
              <a:ext cx="311300" cy="88050"/>
            </a:xfrm>
            <a:custGeom>
              <a:avLst/>
              <a:gdLst/>
              <a:ahLst/>
              <a:cxnLst/>
              <a:rect l="l" t="t" r="r" b="b"/>
              <a:pathLst>
                <a:path w="12452" h="3522" extrusionOk="0">
                  <a:moveTo>
                    <a:pt x="12438" y="0"/>
                  </a:moveTo>
                  <a:cubicBezTo>
                    <a:pt x="8988" y="57"/>
                    <a:pt x="3976" y="1448"/>
                    <a:pt x="3976" y="1448"/>
                  </a:cubicBezTo>
                  <a:cubicBezTo>
                    <a:pt x="3365" y="1860"/>
                    <a:pt x="1193" y="2187"/>
                    <a:pt x="1193" y="2187"/>
                  </a:cubicBezTo>
                  <a:lnTo>
                    <a:pt x="497" y="1974"/>
                  </a:lnTo>
                  <a:lnTo>
                    <a:pt x="0" y="2059"/>
                  </a:lnTo>
                  <a:cubicBezTo>
                    <a:pt x="554" y="2400"/>
                    <a:pt x="597" y="2655"/>
                    <a:pt x="597" y="2655"/>
                  </a:cubicBezTo>
                  <a:lnTo>
                    <a:pt x="85" y="3521"/>
                  </a:lnTo>
                  <a:cubicBezTo>
                    <a:pt x="284" y="3436"/>
                    <a:pt x="483" y="3351"/>
                    <a:pt x="696" y="3266"/>
                  </a:cubicBezTo>
                  <a:cubicBezTo>
                    <a:pt x="753" y="3138"/>
                    <a:pt x="795" y="3067"/>
                    <a:pt x="795" y="3067"/>
                  </a:cubicBezTo>
                  <a:cubicBezTo>
                    <a:pt x="1363" y="2783"/>
                    <a:pt x="1960" y="2556"/>
                    <a:pt x="2584" y="2400"/>
                  </a:cubicBezTo>
                  <a:cubicBezTo>
                    <a:pt x="2826" y="2243"/>
                    <a:pt x="3039" y="2059"/>
                    <a:pt x="3237" y="1846"/>
                  </a:cubicBezTo>
                  <a:cubicBezTo>
                    <a:pt x="3578" y="1633"/>
                    <a:pt x="3976" y="1477"/>
                    <a:pt x="4373" y="1377"/>
                  </a:cubicBezTo>
                  <a:cubicBezTo>
                    <a:pt x="5424" y="1235"/>
                    <a:pt x="6475" y="1093"/>
                    <a:pt x="7511" y="852"/>
                  </a:cubicBezTo>
                  <a:cubicBezTo>
                    <a:pt x="8955" y="509"/>
                    <a:pt x="10346" y="420"/>
                    <a:pt x="11767" y="420"/>
                  </a:cubicBezTo>
                  <a:cubicBezTo>
                    <a:pt x="11994" y="420"/>
                    <a:pt x="12223" y="422"/>
                    <a:pt x="12452" y="426"/>
                  </a:cubicBezTo>
                  <a:lnTo>
                    <a:pt x="12438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49"/>
            <p:cNvSpPr/>
            <p:nvPr/>
          </p:nvSpPr>
          <p:spPr>
            <a:xfrm>
              <a:off x="6505250" y="3138600"/>
              <a:ext cx="199750" cy="148450"/>
            </a:xfrm>
            <a:custGeom>
              <a:avLst/>
              <a:gdLst/>
              <a:ahLst/>
              <a:cxnLst/>
              <a:rect l="l" t="t" r="r" b="b"/>
              <a:pathLst>
                <a:path w="7990" h="5938" extrusionOk="0">
                  <a:moveTo>
                    <a:pt x="53" y="1"/>
                  </a:moveTo>
                  <a:cubicBezTo>
                    <a:pt x="39" y="494"/>
                    <a:pt x="1" y="5938"/>
                    <a:pt x="6602" y="5938"/>
                  </a:cubicBezTo>
                  <a:cubicBezTo>
                    <a:pt x="7035" y="5938"/>
                    <a:pt x="7497" y="5914"/>
                    <a:pt x="7989" y="5865"/>
                  </a:cubicBezTo>
                  <a:cubicBezTo>
                    <a:pt x="7989" y="5865"/>
                    <a:pt x="7975" y="5808"/>
                    <a:pt x="7961" y="57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49"/>
            <p:cNvSpPr/>
            <p:nvPr/>
          </p:nvSpPr>
          <p:spPr>
            <a:xfrm>
              <a:off x="6506550" y="3129625"/>
              <a:ext cx="197725" cy="152050"/>
            </a:xfrm>
            <a:custGeom>
              <a:avLst/>
              <a:gdLst/>
              <a:ahLst/>
              <a:cxnLst/>
              <a:rect l="l" t="t" r="r" b="b"/>
              <a:pathLst>
                <a:path w="7909" h="6082" extrusionOk="0">
                  <a:moveTo>
                    <a:pt x="1974" y="1"/>
                  </a:moveTo>
                  <a:cubicBezTo>
                    <a:pt x="1374" y="1"/>
                    <a:pt x="718" y="102"/>
                    <a:pt x="1" y="331"/>
                  </a:cubicBezTo>
                  <a:cubicBezTo>
                    <a:pt x="1" y="346"/>
                    <a:pt x="1" y="346"/>
                    <a:pt x="1" y="360"/>
                  </a:cubicBezTo>
                  <a:lnTo>
                    <a:pt x="7909" y="6082"/>
                  </a:lnTo>
                  <a:cubicBezTo>
                    <a:pt x="7672" y="5148"/>
                    <a:pt x="6246" y="1"/>
                    <a:pt x="1974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49"/>
            <p:cNvSpPr/>
            <p:nvPr/>
          </p:nvSpPr>
          <p:spPr>
            <a:xfrm>
              <a:off x="6328375" y="3286250"/>
              <a:ext cx="359925" cy="226850"/>
            </a:xfrm>
            <a:custGeom>
              <a:avLst/>
              <a:gdLst/>
              <a:ahLst/>
              <a:cxnLst/>
              <a:rect l="l" t="t" r="r" b="b"/>
              <a:pathLst>
                <a:path w="14397" h="9074" extrusionOk="0">
                  <a:moveTo>
                    <a:pt x="9905" y="0"/>
                  </a:moveTo>
                  <a:cubicBezTo>
                    <a:pt x="6677" y="0"/>
                    <a:pt x="2489" y="1640"/>
                    <a:pt x="0" y="9017"/>
                  </a:cubicBezTo>
                  <a:cubicBezTo>
                    <a:pt x="0" y="9017"/>
                    <a:pt x="85" y="9045"/>
                    <a:pt x="242" y="9074"/>
                  </a:cubicBezTo>
                  <a:lnTo>
                    <a:pt x="14397" y="1023"/>
                  </a:lnTo>
                  <a:cubicBezTo>
                    <a:pt x="14069" y="857"/>
                    <a:pt x="12238" y="0"/>
                    <a:pt x="990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49"/>
            <p:cNvSpPr/>
            <p:nvPr/>
          </p:nvSpPr>
          <p:spPr>
            <a:xfrm>
              <a:off x="6334400" y="3311825"/>
              <a:ext cx="354975" cy="209700"/>
            </a:xfrm>
            <a:custGeom>
              <a:avLst/>
              <a:gdLst/>
              <a:ahLst/>
              <a:cxnLst/>
              <a:rect l="l" t="t" r="r" b="b"/>
              <a:pathLst>
                <a:path w="14199" h="8388" extrusionOk="0">
                  <a:moveTo>
                    <a:pt x="14142" y="0"/>
                  </a:moveTo>
                  <a:lnTo>
                    <a:pt x="1" y="8051"/>
                  </a:lnTo>
                  <a:cubicBezTo>
                    <a:pt x="540" y="8157"/>
                    <a:pt x="1922" y="8388"/>
                    <a:pt x="3625" y="8388"/>
                  </a:cubicBezTo>
                  <a:cubicBezTo>
                    <a:pt x="7612" y="8388"/>
                    <a:pt x="13363" y="7122"/>
                    <a:pt x="14199" y="29"/>
                  </a:cubicBezTo>
                  <a:lnTo>
                    <a:pt x="1414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49"/>
            <p:cNvSpPr/>
            <p:nvPr/>
          </p:nvSpPr>
          <p:spPr>
            <a:xfrm>
              <a:off x="6966925" y="3155650"/>
              <a:ext cx="35525" cy="56100"/>
            </a:xfrm>
            <a:custGeom>
              <a:avLst/>
              <a:gdLst/>
              <a:ahLst/>
              <a:cxnLst/>
              <a:rect l="l" t="t" r="r" b="b"/>
              <a:pathLst>
                <a:path w="1421" h="2244" extrusionOk="0">
                  <a:moveTo>
                    <a:pt x="57" y="0"/>
                  </a:moveTo>
                  <a:lnTo>
                    <a:pt x="0" y="497"/>
                  </a:lnTo>
                  <a:lnTo>
                    <a:pt x="668" y="1860"/>
                  </a:lnTo>
                  <a:cubicBezTo>
                    <a:pt x="909" y="1988"/>
                    <a:pt x="1165" y="2116"/>
                    <a:pt x="1420" y="2244"/>
                  </a:cubicBezTo>
                  <a:cubicBezTo>
                    <a:pt x="1151" y="1591"/>
                    <a:pt x="455" y="43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49"/>
            <p:cNvSpPr/>
            <p:nvPr/>
          </p:nvSpPr>
          <p:spPr>
            <a:xfrm>
              <a:off x="7060625" y="3243325"/>
              <a:ext cx="310625" cy="90175"/>
            </a:xfrm>
            <a:custGeom>
              <a:avLst/>
              <a:gdLst/>
              <a:ahLst/>
              <a:cxnLst/>
              <a:rect l="l" t="t" r="r" b="b"/>
              <a:pathLst>
                <a:path w="12425" h="3607" extrusionOk="0">
                  <a:moveTo>
                    <a:pt x="1861" y="0"/>
                  </a:moveTo>
                  <a:lnTo>
                    <a:pt x="1406" y="128"/>
                  </a:lnTo>
                  <a:lnTo>
                    <a:pt x="1364" y="455"/>
                  </a:lnTo>
                  <a:cubicBezTo>
                    <a:pt x="909" y="341"/>
                    <a:pt x="455" y="199"/>
                    <a:pt x="1" y="43"/>
                  </a:cubicBezTo>
                  <a:lnTo>
                    <a:pt x="1" y="43"/>
                  </a:lnTo>
                  <a:cubicBezTo>
                    <a:pt x="285" y="270"/>
                    <a:pt x="540" y="540"/>
                    <a:pt x="767" y="824"/>
                  </a:cubicBezTo>
                  <a:cubicBezTo>
                    <a:pt x="1137" y="1136"/>
                    <a:pt x="1662" y="1335"/>
                    <a:pt x="2187" y="1534"/>
                  </a:cubicBezTo>
                  <a:cubicBezTo>
                    <a:pt x="3508" y="1818"/>
                    <a:pt x="4842" y="2116"/>
                    <a:pt x="6149" y="2542"/>
                  </a:cubicBezTo>
                  <a:cubicBezTo>
                    <a:pt x="8236" y="3237"/>
                    <a:pt x="10294" y="3450"/>
                    <a:pt x="12410" y="3607"/>
                  </a:cubicBezTo>
                  <a:lnTo>
                    <a:pt x="12424" y="3479"/>
                  </a:lnTo>
                  <a:cubicBezTo>
                    <a:pt x="12424" y="3479"/>
                    <a:pt x="3224" y="2229"/>
                    <a:pt x="18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49"/>
            <p:cNvSpPr/>
            <p:nvPr/>
          </p:nvSpPr>
          <p:spPr>
            <a:xfrm>
              <a:off x="6976875" y="3202150"/>
              <a:ext cx="393300" cy="144850"/>
            </a:xfrm>
            <a:custGeom>
              <a:avLst/>
              <a:gdLst/>
              <a:ahLst/>
              <a:cxnLst/>
              <a:rect l="l" t="t" r="r" b="b"/>
              <a:pathLst>
                <a:path w="15732" h="5794" extrusionOk="0">
                  <a:moveTo>
                    <a:pt x="256" y="0"/>
                  </a:moveTo>
                  <a:lnTo>
                    <a:pt x="824" y="1165"/>
                  </a:lnTo>
                  <a:cubicBezTo>
                    <a:pt x="824" y="1165"/>
                    <a:pt x="738" y="1491"/>
                    <a:pt x="0" y="1846"/>
                  </a:cubicBezTo>
                  <a:lnTo>
                    <a:pt x="625" y="2031"/>
                  </a:lnTo>
                  <a:lnTo>
                    <a:pt x="1533" y="1832"/>
                  </a:lnTo>
                  <a:cubicBezTo>
                    <a:pt x="1533" y="1832"/>
                    <a:pt x="4274" y="2457"/>
                    <a:pt x="5026" y="3053"/>
                  </a:cubicBezTo>
                  <a:cubicBezTo>
                    <a:pt x="5026" y="3053"/>
                    <a:pt x="11287" y="5339"/>
                    <a:pt x="15675" y="5793"/>
                  </a:cubicBezTo>
                  <a:lnTo>
                    <a:pt x="15731" y="5239"/>
                  </a:lnTo>
                  <a:cubicBezTo>
                    <a:pt x="13630" y="5097"/>
                    <a:pt x="11571" y="4884"/>
                    <a:pt x="9484" y="4174"/>
                  </a:cubicBezTo>
                  <a:cubicBezTo>
                    <a:pt x="8178" y="3763"/>
                    <a:pt x="6858" y="3465"/>
                    <a:pt x="5523" y="3181"/>
                  </a:cubicBezTo>
                  <a:cubicBezTo>
                    <a:pt x="5012" y="2982"/>
                    <a:pt x="4487" y="2783"/>
                    <a:pt x="4103" y="2471"/>
                  </a:cubicBezTo>
                  <a:cubicBezTo>
                    <a:pt x="3876" y="2173"/>
                    <a:pt x="3621" y="1917"/>
                    <a:pt x="3337" y="1690"/>
                  </a:cubicBezTo>
                  <a:cubicBezTo>
                    <a:pt x="2570" y="1420"/>
                    <a:pt x="1817" y="1079"/>
                    <a:pt x="1122" y="653"/>
                  </a:cubicBezTo>
                  <a:cubicBezTo>
                    <a:pt x="1122" y="653"/>
                    <a:pt x="1079" y="554"/>
                    <a:pt x="1008" y="384"/>
                  </a:cubicBezTo>
                  <a:cubicBezTo>
                    <a:pt x="753" y="256"/>
                    <a:pt x="497" y="128"/>
                    <a:pt x="256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49"/>
            <p:cNvSpPr/>
            <p:nvPr/>
          </p:nvSpPr>
          <p:spPr>
            <a:xfrm>
              <a:off x="6747575" y="3242475"/>
              <a:ext cx="385125" cy="192175"/>
            </a:xfrm>
            <a:custGeom>
              <a:avLst/>
              <a:gdLst/>
              <a:ahLst/>
              <a:cxnLst/>
              <a:rect l="l" t="t" r="r" b="b"/>
              <a:pathLst>
                <a:path w="15405" h="7687" extrusionOk="0">
                  <a:moveTo>
                    <a:pt x="9793" y="0"/>
                  </a:moveTo>
                  <a:cubicBezTo>
                    <a:pt x="6779" y="0"/>
                    <a:pt x="3072" y="1559"/>
                    <a:pt x="0" y="7588"/>
                  </a:cubicBezTo>
                  <a:cubicBezTo>
                    <a:pt x="0" y="7588"/>
                    <a:pt x="85" y="7630"/>
                    <a:pt x="241" y="7687"/>
                  </a:cubicBezTo>
                  <a:lnTo>
                    <a:pt x="15405" y="1752"/>
                  </a:lnTo>
                  <a:cubicBezTo>
                    <a:pt x="15046" y="1506"/>
                    <a:pt x="12754" y="0"/>
                    <a:pt x="979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49"/>
            <p:cNvSpPr/>
            <p:nvPr/>
          </p:nvSpPr>
          <p:spPr>
            <a:xfrm>
              <a:off x="6753600" y="3286275"/>
              <a:ext cx="380175" cy="174100"/>
            </a:xfrm>
            <a:custGeom>
              <a:avLst/>
              <a:gdLst/>
              <a:ahLst/>
              <a:cxnLst/>
              <a:rect l="l" t="t" r="r" b="b"/>
              <a:pathLst>
                <a:path w="15207" h="6964" extrusionOk="0">
                  <a:moveTo>
                    <a:pt x="15164" y="0"/>
                  </a:moveTo>
                  <a:lnTo>
                    <a:pt x="0" y="5935"/>
                  </a:lnTo>
                  <a:cubicBezTo>
                    <a:pt x="748" y="6192"/>
                    <a:pt x="3193" y="6963"/>
                    <a:pt x="5942" y="6963"/>
                  </a:cubicBezTo>
                  <a:cubicBezTo>
                    <a:pt x="9560" y="6963"/>
                    <a:pt x="13706" y="5628"/>
                    <a:pt x="15207" y="29"/>
                  </a:cubicBezTo>
                  <a:lnTo>
                    <a:pt x="15164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9" name="Google Shape;2239;p49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Sneak Peek</a:t>
            </a:r>
            <a:endParaRPr>
              <a:solidFill>
                <a:schemeClr val="accent1"/>
              </a:solidFill>
            </a:endParaRPr>
          </a:p>
        </p:txBody>
      </p:sp>
      <p:grpSp>
        <p:nvGrpSpPr>
          <p:cNvPr id="2240" name="Google Shape;2240;p49"/>
          <p:cNvGrpSpPr/>
          <p:nvPr/>
        </p:nvGrpSpPr>
        <p:grpSpPr>
          <a:xfrm>
            <a:off x="720006" y="1298167"/>
            <a:ext cx="2336538" cy="3103296"/>
            <a:chOff x="3580725" y="2020075"/>
            <a:chExt cx="1344925" cy="1786275"/>
          </a:xfrm>
        </p:grpSpPr>
        <p:sp>
          <p:nvSpPr>
            <p:cNvPr id="2241" name="Google Shape;2241;p49"/>
            <p:cNvSpPr/>
            <p:nvPr/>
          </p:nvSpPr>
          <p:spPr>
            <a:xfrm>
              <a:off x="3681925" y="2020075"/>
              <a:ext cx="1243725" cy="1786275"/>
            </a:xfrm>
            <a:custGeom>
              <a:avLst/>
              <a:gdLst/>
              <a:ahLst/>
              <a:cxnLst/>
              <a:rect l="l" t="t" r="r" b="b"/>
              <a:pathLst>
                <a:path w="49749" h="71451" extrusionOk="0">
                  <a:moveTo>
                    <a:pt x="1574" y="1"/>
                  </a:moveTo>
                  <a:cubicBezTo>
                    <a:pt x="706" y="1"/>
                    <a:pt x="1" y="706"/>
                    <a:pt x="1" y="1574"/>
                  </a:cubicBezTo>
                  <a:lnTo>
                    <a:pt x="1" y="69877"/>
                  </a:lnTo>
                  <a:cubicBezTo>
                    <a:pt x="1" y="70746"/>
                    <a:pt x="706" y="71451"/>
                    <a:pt x="1574" y="71451"/>
                  </a:cubicBezTo>
                  <a:lnTo>
                    <a:pt x="48175" y="71451"/>
                  </a:lnTo>
                  <a:cubicBezTo>
                    <a:pt x="49044" y="71451"/>
                    <a:pt x="49748" y="70746"/>
                    <a:pt x="49748" y="69877"/>
                  </a:cubicBezTo>
                  <a:lnTo>
                    <a:pt x="49748" y="1574"/>
                  </a:lnTo>
                  <a:cubicBezTo>
                    <a:pt x="49748" y="706"/>
                    <a:pt x="49044" y="1"/>
                    <a:pt x="48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49"/>
            <p:cNvSpPr/>
            <p:nvPr/>
          </p:nvSpPr>
          <p:spPr>
            <a:xfrm>
              <a:off x="3580725" y="2020075"/>
              <a:ext cx="1250250" cy="1786275"/>
            </a:xfrm>
            <a:custGeom>
              <a:avLst/>
              <a:gdLst/>
              <a:ahLst/>
              <a:cxnLst/>
              <a:rect l="l" t="t" r="r" b="b"/>
              <a:pathLst>
                <a:path w="50010" h="71451" extrusionOk="0">
                  <a:moveTo>
                    <a:pt x="2527" y="1"/>
                  </a:moveTo>
                  <a:cubicBezTo>
                    <a:pt x="1147" y="1"/>
                    <a:pt x="33" y="1109"/>
                    <a:pt x="0" y="2492"/>
                  </a:cubicBezTo>
                  <a:lnTo>
                    <a:pt x="0" y="68975"/>
                  </a:lnTo>
                  <a:cubicBezTo>
                    <a:pt x="33" y="70358"/>
                    <a:pt x="1147" y="71451"/>
                    <a:pt x="2526" y="71451"/>
                  </a:cubicBezTo>
                  <a:cubicBezTo>
                    <a:pt x="2537" y="71451"/>
                    <a:pt x="2547" y="71451"/>
                    <a:pt x="2557" y="71451"/>
                  </a:cubicBezTo>
                  <a:lnTo>
                    <a:pt x="50010" y="71451"/>
                  </a:lnTo>
                  <a:lnTo>
                    <a:pt x="50010" y="1"/>
                  </a:lnTo>
                  <a:lnTo>
                    <a:pt x="2557" y="1"/>
                  </a:lnTo>
                  <a:cubicBezTo>
                    <a:pt x="2547" y="1"/>
                    <a:pt x="2537" y="1"/>
                    <a:pt x="25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49"/>
            <p:cNvSpPr/>
            <p:nvPr/>
          </p:nvSpPr>
          <p:spPr>
            <a:xfrm>
              <a:off x="3680303" y="2113921"/>
              <a:ext cx="1140025" cy="1511564"/>
            </a:xfrm>
            <a:custGeom>
              <a:avLst/>
              <a:gdLst/>
              <a:ahLst/>
              <a:cxnLst/>
              <a:rect l="l" t="t" r="r" b="b"/>
              <a:pathLst>
                <a:path w="45601" h="60944" extrusionOk="0">
                  <a:moveTo>
                    <a:pt x="426" y="1"/>
                  </a:moveTo>
                  <a:cubicBezTo>
                    <a:pt x="197" y="1"/>
                    <a:pt x="0" y="181"/>
                    <a:pt x="0" y="427"/>
                  </a:cubicBezTo>
                  <a:lnTo>
                    <a:pt x="0" y="60534"/>
                  </a:lnTo>
                  <a:cubicBezTo>
                    <a:pt x="0" y="60763"/>
                    <a:pt x="197" y="60943"/>
                    <a:pt x="426" y="60943"/>
                  </a:cubicBezTo>
                  <a:lnTo>
                    <a:pt x="45191" y="60943"/>
                  </a:lnTo>
                  <a:cubicBezTo>
                    <a:pt x="45421" y="60943"/>
                    <a:pt x="45601" y="60763"/>
                    <a:pt x="45601" y="60534"/>
                  </a:cubicBezTo>
                  <a:lnTo>
                    <a:pt x="45601" y="427"/>
                  </a:lnTo>
                  <a:cubicBezTo>
                    <a:pt x="45601" y="181"/>
                    <a:pt x="45421" y="1"/>
                    <a:pt x="45191" y="1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49"/>
            <p:cNvSpPr/>
            <p:nvPr/>
          </p:nvSpPr>
          <p:spPr>
            <a:xfrm>
              <a:off x="4237099" y="2051650"/>
              <a:ext cx="28700" cy="24925"/>
            </a:xfrm>
            <a:custGeom>
              <a:avLst/>
              <a:gdLst/>
              <a:ahLst/>
              <a:cxnLst/>
              <a:rect l="l" t="t" r="r" b="b"/>
              <a:pathLst>
                <a:path w="1148" h="997" extrusionOk="0">
                  <a:moveTo>
                    <a:pt x="492" y="0"/>
                  </a:moveTo>
                  <a:cubicBezTo>
                    <a:pt x="214" y="0"/>
                    <a:pt x="0" y="230"/>
                    <a:pt x="0" y="508"/>
                  </a:cubicBezTo>
                  <a:cubicBezTo>
                    <a:pt x="0" y="798"/>
                    <a:pt x="243" y="996"/>
                    <a:pt x="496" y="996"/>
                  </a:cubicBezTo>
                  <a:cubicBezTo>
                    <a:pt x="615" y="996"/>
                    <a:pt x="737" y="952"/>
                    <a:pt x="836" y="852"/>
                  </a:cubicBezTo>
                  <a:cubicBezTo>
                    <a:pt x="1148" y="541"/>
                    <a:pt x="935" y="0"/>
                    <a:pt x="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49"/>
            <p:cNvSpPr/>
            <p:nvPr/>
          </p:nvSpPr>
          <p:spPr>
            <a:xfrm>
              <a:off x="4179825" y="3667150"/>
              <a:ext cx="125000" cy="106825"/>
            </a:xfrm>
            <a:custGeom>
              <a:avLst/>
              <a:gdLst/>
              <a:ahLst/>
              <a:cxnLst/>
              <a:rect l="l" t="t" r="r" b="b"/>
              <a:pathLst>
                <a:path w="5000" h="4273" extrusionOk="0">
                  <a:moveTo>
                    <a:pt x="2869" y="355"/>
                  </a:moveTo>
                  <a:cubicBezTo>
                    <a:pt x="3836" y="355"/>
                    <a:pt x="4639" y="1158"/>
                    <a:pt x="4639" y="2142"/>
                  </a:cubicBezTo>
                  <a:cubicBezTo>
                    <a:pt x="4639" y="3206"/>
                    <a:pt x="3762" y="3917"/>
                    <a:pt x="2850" y="3917"/>
                  </a:cubicBezTo>
                  <a:cubicBezTo>
                    <a:pt x="2413" y="3917"/>
                    <a:pt x="1968" y="3754"/>
                    <a:pt x="1607" y="3387"/>
                  </a:cubicBezTo>
                  <a:cubicBezTo>
                    <a:pt x="492" y="2273"/>
                    <a:pt x="1279" y="355"/>
                    <a:pt x="2869" y="355"/>
                  </a:cubicBezTo>
                  <a:close/>
                  <a:moveTo>
                    <a:pt x="2849" y="1"/>
                  </a:moveTo>
                  <a:cubicBezTo>
                    <a:pt x="2320" y="1"/>
                    <a:pt x="1781" y="197"/>
                    <a:pt x="1344" y="634"/>
                  </a:cubicBezTo>
                  <a:cubicBezTo>
                    <a:pt x="0" y="1978"/>
                    <a:pt x="967" y="4273"/>
                    <a:pt x="2869" y="4273"/>
                  </a:cubicBezTo>
                  <a:cubicBezTo>
                    <a:pt x="4049" y="4273"/>
                    <a:pt x="5000" y="3306"/>
                    <a:pt x="5000" y="2142"/>
                  </a:cubicBezTo>
                  <a:cubicBezTo>
                    <a:pt x="5000" y="847"/>
                    <a:pt x="3946" y="1"/>
                    <a:pt x="2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46" name="Google Shape;2246;p49"/>
          <p:cNvPicPr preferRelativeResize="0"/>
          <p:nvPr/>
        </p:nvPicPr>
        <p:blipFill rotWithShape="1">
          <a:blip r:embed="rId3">
            <a:alphaModFix/>
          </a:blip>
          <a:srcRect t="108" b="1096"/>
          <a:stretch/>
        </p:blipFill>
        <p:spPr>
          <a:xfrm>
            <a:off x="879586" y="1436603"/>
            <a:ext cx="2011274" cy="265050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47" name="Google Shape;2247;p49"/>
          <p:cNvGrpSpPr/>
          <p:nvPr/>
        </p:nvGrpSpPr>
        <p:grpSpPr>
          <a:xfrm>
            <a:off x="6259782" y="1227038"/>
            <a:ext cx="1727217" cy="3157897"/>
            <a:chOff x="6417224" y="2247097"/>
            <a:chExt cx="951950" cy="1740368"/>
          </a:xfrm>
        </p:grpSpPr>
        <p:sp>
          <p:nvSpPr>
            <p:cNvPr id="2248" name="Google Shape;2248;p49"/>
            <p:cNvSpPr/>
            <p:nvPr/>
          </p:nvSpPr>
          <p:spPr>
            <a:xfrm>
              <a:off x="6505324" y="2247511"/>
              <a:ext cx="863850" cy="1739954"/>
            </a:xfrm>
            <a:custGeom>
              <a:avLst/>
              <a:gdLst/>
              <a:ahLst/>
              <a:cxnLst/>
              <a:rect l="l" t="t" r="r" b="b"/>
              <a:pathLst>
                <a:path w="34554" h="71434" extrusionOk="0">
                  <a:moveTo>
                    <a:pt x="1575" y="0"/>
                  </a:moveTo>
                  <a:cubicBezTo>
                    <a:pt x="706" y="0"/>
                    <a:pt x="1" y="689"/>
                    <a:pt x="1" y="1557"/>
                  </a:cubicBezTo>
                  <a:lnTo>
                    <a:pt x="1" y="69876"/>
                  </a:lnTo>
                  <a:cubicBezTo>
                    <a:pt x="1" y="70728"/>
                    <a:pt x="706" y="71433"/>
                    <a:pt x="1575" y="71433"/>
                  </a:cubicBezTo>
                  <a:lnTo>
                    <a:pt x="32980" y="71433"/>
                  </a:lnTo>
                  <a:cubicBezTo>
                    <a:pt x="33849" y="71433"/>
                    <a:pt x="34554" y="70728"/>
                    <a:pt x="34554" y="69876"/>
                  </a:cubicBezTo>
                  <a:lnTo>
                    <a:pt x="34554" y="1557"/>
                  </a:lnTo>
                  <a:cubicBezTo>
                    <a:pt x="34554" y="689"/>
                    <a:pt x="33849" y="0"/>
                    <a:pt x="32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49"/>
            <p:cNvSpPr/>
            <p:nvPr/>
          </p:nvSpPr>
          <p:spPr>
            <a:xfrm>
              <a:off x="6417224" y="2247097"/>
              <a:ext cx="868375" cy="1740368"/>
            </a:xfrm>
            <a:custGeom>
              <a:avLst/>
              <a:gdLst/>
              <a:ahLst/>
              <a:cxnLst/>
              <a:rect l="l" t="t" r="r" b="b"/>
              <a:pathLst>
                <a:path w="34735" h="71451" extrusionOk="0">
                  <a:moveTo>
                    <a:pt x="1787" y="1"/>
                  </a:moveTo>
                  <a:cubicBezTo>
                    <a:pt x="804" y="1"/>
                    <a:pt x="1" y="1115"/>
                    <a:pt x="1" y="2492"/>
                  </a:cubicBezTo>
                  <a:lnTo>
                    <a:pt x="1" y="68975"/>
                  </a:lnTo>
                  <a:cubicBezTo>
                    <a:pt x="1" y="70336"/>
                    <a:pt x="804" y="71450"/>
                    <a:pt x="1787" y="71450"/>
                  </a:cubicBezTo>
                  <a:lnTo>
                    <a:pt x="34734" y="71450"/>
                  </a:lnTo>
                  <a:lnTo>
                    <a:pt x="347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9"/>
            <p:cNvSpPr/>
            <p:nvPr/>
          </p:nvSpPr>
          <p:spPr>
            <a:xfrm>
              <a:off x="6492619" y="2340952"/>
              <a:ext cx="813450" cy="1457323"/>
            </a:xfrm>
            <a:custGeom>
              <a:avLst/>
              <a:gdLst/>
              <a:ahLst/>
              <a:cxnLst/>
              <a:rect l="l" t="t" r="r" b="b"/>
              <a:pathLst>
                <a:path w="32538" h="60944" extrusionOk="0">
                  <a:moveTo>
                    <a:pt x="427" y="0"/>
                  </a:moveTo>
                  <a:cubicBezTo>
                    <a:pt x="198" y="0"/>
                    <a:pt x="1" y="197"/>
                    <a:pt x="1" y="426"/>
                  </a:cubicBezTo>
                  <a:lnTo>
                    <a:pt x="1" y="60533"/>
                  </a:lnTo>
                  <a:cubicBezTo>
                    <a:pt x="1" y="60763"/>
                    <a:pt x="198" y="60943"/>
                    <a:pt x="427" y="60943"/>
                  </a:cubicBezTo>
                  <a:lnTo>
                    <a:pt x="32128" y="60943"/>
                  </a:lnTo>
                  <a:cubicBezTo>
                    <a:pt x="32357" y="60943"/>
                    <a:pt x="32538" y="60763"/>
                    <a:pt x="32538" y="60533"/>
                  </a:cubicBezTo>
                  <a:lnTo>
                    <a:pt x="32538" y="426"/>
                  </a:lnTo>
                  <a:cubicBezTo>
                    <a:pt x="32538" y="197"/>
                    <a:pt x="32357" y="0"/>
                    <a:pt x="32128" y="0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9"/>
            <p:cNvSpPr/>
            <p:nvPr/>
          </p:nvSpPr>
          <p:spPr>
            <a:xfrm>
              <a:off x="6856100" y="3843492"/>
              <a:ext cx="96750" cy="83150"/>
            </a:xfrm>
            <a:custGeom>
              <a:avLst/>
              <a:gdLst/>
              <a:ahLst/>
              <a:cxnLst/>
              <a:rect l="l" t="t" r="r" b="b"/>
              <a:pathLst>
                <a:path w="3870" h="3326" extrusionOk="0">
                  <a:moveTo>
                    <a:pt x="2214" y="358"/>
                  </a:moveTo>
                  <a:lnTo>
                    <a:pt x="2214" y="375"/>
                  </a:lnTo>
                  <a:cubicBezTo>
                    <a:pt x="2935" y="375"/>
                    <a:pt x="3509" y="948"/>
                    <a:pt x="3525" y="1670"/>
                  </a:cubicBezTo>
                  <a:cubicBezTo>
                    <a:pt x="3525" y="2456"/>
                    <a:pt x="2882" y="2973"/>
                    <a:pt x="2212" y="2973"/>
                  </a:cubicBezTo>
                  <a:cubicBezTo>
                    <a:pt x="1890" y="2973"/>
                    <a:pt x="1562" y="2853"/>
                    <a:pt x="1296" y="2587"/>
                  </a:cubicBezTo>
                  <a:cubicBezTo>
                    <a:pt x="476" y="1768"/>
                    <a:pt x="1066" y="358"/>
                    <a:pt x="2214" y="358"/>
                  </a:cubicBezTo>
                  <a:close/>
                  <a:moveTo>
                    <a:pt x="2197" y="1"/>
                  </a:moveTo>
                  <a:cubicBezTo>
                    <a:pt x="1793" y="1"/>
                    <a:pt x="1383" y="152"/>
                    <a:pt x="1050" y="489"/>
                  </a:cubicBezTo>
                  <a:cubicBezTo>
                    <a:pt x="1" y="1538"/>
                    <a:pt x="739" y="3325"/>
                    <a:pt x="2214" y="3325"/>
                  </a:cubicBezTo>
                  <a:cubicBezTo>
                    <a:pt x="3132" y="3325"/>
                    <a:pt x="3869" y="2587"/>
                    <a:pt x="3869" y="1670"/>
                  </a:cubicBezTo>
                  <a:cubicBezTo>
                    <a:pt x="3869" y="669"/>
                    <a:pt x="3048" y="1"/>
                    <a:pt x="2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9"/>
            <p:cNvSpPr/>
            <p:nvPr/>
          </p:nvSpPr>
          <p:spPr>
            <a:xfrm>
              <a:off x="6623350" y="3880717"/>
              <a:ext cx="82800" cy="9025"/>
            </a:xfrm>
            <a:custGeom>
              <a:avLst/>
              <a:gdLst/>
              <a:ahLst/>
              <a:cxnLst/>
              <a:rect l="l" t="t" r="r" b="b"/>
              <a:pathLst>
                <a:path w="3312" h="361" extrusionOk="0">
                  <a:moveTo>
                    <a:pt x="1" y="0"/>
                  </a:moveTo>
                  <a:lnTo>
                    <a:pt x="1" y="361"/>
                  </a:lnTo>
                  <a:lnTo>
                    <a:pt x="3312" y="361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49"/>
            <p:cNvSpPr/>
            <p:nvPr/>
          </p:nvSpPr>
          <p:spPr>
            <a:xfrm>
              <a:off x="7116325" y="3860642"/>
              <a:ext cx="60675" cy="48775"/>
            </a:xfrm>
            <a:custGeom>
              <a:avLst/>
              <a:gdLst/>
              <a:ahLst/>
              <a:cxnLst/>
              <a:rect l="l" t="t" r="r" b="b"/>
              <a:pathLst>
                <a:path w="2427" h="1951" extrusionOk="0">
                  <a:moveTo>
                    <a:pt x="2328" y="0"/>
                  </a:moveTo>
                  <a:lnTo>
                    <a:pt x="328" y="656"/>
                  </a:lnTo>
                  <a:cubicBezTo>
                    <a:pt x="148" y="688"/>
                    <a:pt x="0" y="836"/>
                    <a:pt x="0" y="1033"/>
                  </a:cubicBezTo>
                  <a:cubicBezTo>
                    <a:pt x="0" y="1197"/>
                    <a:pt x="132" y="1328"/>
                    <a:pt x="361" y="1393"/>
                  </a:cubicBezTo>
                  <a:lnTo>
                    <a:pt x="2328" y="1951"/>
                  </a:lnTo>
                  <a:lnTo>
                    <a:pt x="2426" y="1606"/>
                  </a:lnTo>
                  <a:lnTo>
                    <a:pt x="459" y="1049"/>
                  </a:lnTo>
                  <a:cubicBezTo>
                    <a:pt x="427" y="1049"/>
                    <a:pt x="394" y="1033"/>
                    <a:pt x="377" y="1016"/>
                  </a:cubicBezTo>
                  <a:lnTo>
                    <a:pt x="427" y="1000"/>
                  </a:lnTo>
                  <a:lnTo>
                    <a:pt x="2426" y="344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49"/>
            <p:cNvSpPr/>
            <p:nvPr/>
          </p:nvSpPr>
          <p:spPr>
            <a:xfrm>
              <a:off x="6785429" y="2287275"/>
              <a:ext cx="238100" cy="14350"/>
            </a:xfrm>
            <a:custGeom>
              <a:avLst/>
              <a:gdLst/>
              <a:ahLst/>
              <a:cxnLst/>
              <a:rect l="l" t="t" r="r" b="b"/>
              <a:pathLst>
                <a:path w="9524" h="574" extrusionOk="0">
                  <a:moveTo>
                    <a:pt x="164" y="0"/>
                  </a:moveTo>
                  <a:cubicBezTo>
                    <a:pt x="82" y="0"/>
                    <a:pt x="0" y="82"/>
                    <a:pt x="0" y="164"/>
                  </a:cubicBezTo>
                  <a:lnTo>
                    <a:pt x="0" y="410"/>
                  </a:lnTo>
                  <a:cubicBezTo>
                    <a:pt x="0" y="492"/>
                    <a:pt x="82" y="574"/>
                    <a:pt x="164" y="574"/>
                  </a:cubicBezTo>
                  <a:lnTo>
                    <a:pt x="9359" y="574"/>
                  </a:lnTo>
                  <a:cubicBezTo>
                    <a:pt x="9458" y="574"/>
                    <a:pt x="9523" y="492"/>
                    <a:pt x="9523" y="410"/>
                  </a:cubicBezTo>
                  <a:lnTo>
                    <a:pt x="9523" y="164"/>
                  </a:lnTo>
                  <a:cubicBezTo>
                    <a:pt x="9523" y="82"/>
                    <a:pt x="9458" y="0"/>
                    <a:pt x="9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55" name="Google Shape;2255;p49"/>
          <p:cNvPicPr preferRelativeResize="0"/>
          <p:nvPr/>
        </p:nvPicPr>
        <p:blipFill rotWithShape="1">
          <a:blip r:embed="rId4">
            <a:alphaModFix/>
          </a:blip>
          <a:srcRect l="-10" b="-4460"/>
          <a:stretch/>
        </p:blipFill>
        <p:spPr>
          <a:xfrm>
            <a:off x="6389094" y="1385894"/>
            <a:ext cx="1493104" cy="2772536"/>
          </a:xfrm>
          <a:prstGeom prst="rect">
            <a:avLst/>
          </a:prstGeom>
          <a:noFill/>
          <a:ln>
            <a:noFill/>
          </a:ln>
        </p:spPr>
      </p:pic>
      <p:sp>
        <p:nvSpPr>
          <p:cNvPr id="2256" name="Google Shape;2256;p49"/>
          <p:cNvSpPr txBox="1">
            <a:spLocks noGrp="1"/>
          </p:cNvSpPr>
          <p:nvPr>
            <p:ph type="subTitle" idx="1"/>
          </p:nvPr>
        </p:nvSpPr>
        <p:spPr>
          <a:xfrm>
            <a:off x="3493950" y="2058050"/>
            <a:ext cx="2156100" cy="14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2" name="Google Shape;2262;p50"/>
          <p:cNvGrpSpPr/>
          <p:nvPr/>
        </p:nvGrpSpPr>
        <p:grpSpPr>
          <a:xfrm>
            <a:off x="66073" y="327591"/>
            <a:ext cx="4458924" cy="4634680"/>
            <a:chOff x="1257500" y="237950"/>
            <a:chExt cx="5048600" cy="5247600"/>
          </a:xfrm>
        </p:grpSpPr>
        <p:sp>
          <p:nvSpPr>
            <p:cNvPr id="2263" name="Google Shape;2263;p50"/>
            <p:cNvSpPr/>
            <p:nvPr/>
          </p:nvSpPr>
          <p:spPr>
            <a:xfrm>
              <a:off x="1257500" y="686025"/>
              <a:ext cx="5048600" cy="4067250"/>
            </a:xfrm>
            <a:custGeom>
              <a:avLst/>
              <a:gdLst/>
              <a:ahLst/>
              <a:cxnLst/>
              <a:rect l="l" t="t" r="r" b="b"/>
              <a:pathLst>
                <a:path w="201944" h="162690" extrusionOk="0">
                  <a:moveTo>
                    <a:pt x="137975" y="0"/>
                  </a:moveTo>
                  <a:cubicBezTo>
                    <a:pt x="135590" y="0"/>
                    <a:pt x="133251" y="530"/>
                    <a:pt x="131242" y="1736"/>
                  </a:cubicBezTo>
                  <a:cubicBezTo>
                    <a:pt x="129260" y="2900"/>
                    <a:pt x="127748" y="4610"/>
                    <a:pt x="126261" y="6295"/>
                  </a:cubicBezTo>
                  <a:cubicBezTo>
                    <a:pt x="120289" y="13061"/>
                    <a:pt x="115407" y="19082"/>
                    <a:pt x="107378" y="23469"/>
                  </a:cubicBezTo>
                  <a:cubicBezTo>
                    <a:pt x="91592" y="32068"/>
                    <a:pt x="74171" y="33183"/>
                    <a:pt x="57097" y="37817"/>
                  </a:cubicBezTo>
                  <a:cubicBezTo>
                    <a:pt x="39824" y="42525"/>
                    <a:pt x="25798" y="50976"/>
                    <a:pt x="17050" y="67183"/>
                  </a:cubicBezTo>
                  <a:cubicBezTo>
                    <a:pt x="1" y="98853"/>
                    <a:pt x="13953" y="141502"/>
                    <a:pt x="41832" y="162690"/>
                  </a:cubicBezTo>
                  <a:lnTo>
                    <a:pt x="160980" y="162690"/>
                  </a:lnTo>
                  <a:cubicBezTo>
                    <a:pt x="197185" y="137413"/>
                    <a:pt x="201943" y="89808"/>
                    <a:pt x="184373" y="51521"/>
                  </a:cubicBezTo>
                  <a:cubicBezTo>
                    <a:pt x="177707" y="36974"/>
                    <a:pt x="168315" y="23394"/>
                    <a:pt x="157486" y="11475"/>
                  </a:cubicBezTo>
                  <a:cubicBezTo>
                    <a:pt x="154140" y="7807"/>
                    <a:pt x="150596" y="4139"/>
                    <a:pt x="146012" y="1909"/>
                  </a:cubicBezTo>
                  <a:cubicBezTo>
                    <a:pt x="143564" y="712"/>
                    <a:pt x="140738" y="0"/>
                    <a:pt x="137975" y="0"/>
                  </a:cubicBezTo>
                  <a:close/>
                </a:path>
              </a:pathLst>
            </a:custGeom>
            <a:solidFill>
              <a:srgbClr val="9ABBDB">
                <a:alpha val="2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0"/>
            <p:cNvSpPr/>
            <p:nvPr/>
          </p:nvSpPr>
          <p:spPr>
            <a:xfrm>
              <a:off x="1704200" y="237950"/>
              <a:ext cx="4116175" cy="4515325"/>
            </a:xfrm>
            <a:custGeom>
              <a:avLst/>
              <a:gdLst/>
              <a:ahLst/>
              <a:cxnLst/>
              <a:rect l="l" t="t" r="r" b="b"/>
              <a:pathLst>
                <a:path w="164647" h="180613" extrusionOk="0">
                  <a:moveTo>
                    <a:pt x="88983" y="1"/>
                  </a:moveTo>
                  <a:cubicBezTo>
                    <a:pt x="86101" y="1"/>
                    <a:pt x="83011" y="974"/>
                    <a:pt x="80366" y="2213"/>
                  </a:cubicBezTo>
                  <a:cubicBezTo>
                    <a:pt x="72535" y="5880"/>
                    <a:pt x="65596" y="11208"/>
                    <a:pt x="59079" y="16883"/>
                  </a:cubicBezTo>
                  <a:cubicBezTo>
                    <a:pt x="42351" y="31504"/>
                    <a:pt x="27953" y="48999"/>
                    <a:pt x="18413" y="69047"/>
                  </a:cubicBezTo>
                  <a:cubicBezTo>
                    <a:pt x="1859" y="103816"/>
                    <a:pt x="0" y="148471"/>
                    <a:pt x="29762" y="176722"/>
                  </a:cubicBezTo>
                  <a:cubicBezTo>
                    <a:pt x="31200" y="178060"/>
                    <a:pt x="32662" y="179373"/>
                    <a:pt x="34198" y="180613"/>
                  </a:cubicBezTo>
                  <a:lnTo>
                    <a:pt x="130424" y="180613"/>
                  </a:lnTo>
                  <a:cubicBezTo>
                    <a:pt x="134736" y="177019"/>
                    <a:pt x="138651" y="172980"/>
                    <a:pt x="142071" y="168519"/>
                  </a:cubicBezTo>
                  <a:cubicBezTo>
                    <a:pt x="164448" y="139377"/>
                    <a:pt x="164647" y="94374"/>
                    <a:pt x="139171" y="67164"/>
                  </a:cubicBezTo>
                  <a:cubicBezTo>
                    <a:pt x="131588" y="59061"/>
                    <a:pt x="122271" y="52766"/>
                    <a:pt x="114242" y="45109"/>
                  </a:cubicBezTo>
                  <a:cubicBezTo>
                    <a:pt x="106237" y="37451"/>
                    <a:pt x="99274" y="27712"/>
                    <a:pt x="98505" y="16660"/>
                  </a:cubicBezTo>
                  <a:cubicBezTo>
                    <a:pt x="98159" y="11530"/>
                    <a:pt x="98852" y="5558"/>
                    <a:pt x="95036" y="2113"/>
                  </a:cubicBezTo>
                  <a:cubicBezTo>
                    <a:pt x="93353" y="593"/>
                    <a:pt x="91231" y="1"/>
                    <a:pt x="88983" y="1"/>
                  </a:cubicBezTo>
                  <a:close/>
                </a:path>
              </a:pathLst>
            </a:custGeom>
            <a:solidFill>
              <a:srgbClr val="9ABBDB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0"/>
            <p:cNvSpPr/>
            <p:nvPr/>
          </p:nvSpPr>
          <p:spPr>
            <a:xfrm>
              <a:off x="2116800" y="1289025"/>
              <a:ext cx="1949675" cy="3499575"/>
            </a:xfrm>
            <a:custGeom>
              <a:avLst/>
              <a:gdLst/>
              <a:ahLst/>
              <a:cxnLst/>
              <a:rect l="l" t="t" r="r" b="b"/>
              <a:pathLst>
                <a:path w="77987" h="139983" extrusionOk="0">
                  <a:moveTo>
                    <a:pt x="23433" y="1"/>
                  </a:moveTo>
                  <a:cubicBezTo>
                    <a:pt x="19319" y="1"/>
                    <a:pt x="15288" y="2750"/>
                    <a:pt x="13283" y="6436"/>
                  </a:cubicBezTo>
                  <a:cubicBezTo>
                    <a:pt x="11003" y="10698"/>
                    <a:pt x="10954" y="15853"/>
                    <a:pt x="12044" y="20561"/>
                  </a:cubicBezTo>
                  <a:cubicBezTo>
                    <a:pt x="12713" y="23386"/>
                    <a:pt x="13779" y="26137"/>
                    <a:pt x="14225" y="29012"/>
                  </a:cubicBezTo>
                  <a:cubicBezTo>
                    <a:pt x="14671" y="31886"/>
                    <a:pt x="14473" y="35009"/>
                    <a:pt x="12837" y="37413"/>
                  </a:cubicBezTo>
                  <a:cubicBezTo>
                    <a:pt x="10111" y="41452"/>
                    <a:pt x="4139" y="42394"/>
                    <a:pt x="1686" y="46606"/>
                  </a:cubicBezTo>
                  <a:cubicBezTo>
                    <a:pt x="0" y="49481"/>
                    <a:pt x="496" y="53273"/>
                    <a:pt x="2107" y="56197"/>
                  </a:cubicBezTo>
                  <a:cubicBezTo>
                    <a:pt x="3742" y="59121"/>
                    <a:pt x="6344" y="61351"/>
                    <a:pt x="8971" y="63408"/>
                  </a:cubicBezTo>
                  <a:cubicBezTo>
                    <a:pt x="9764" y="64028"/>
                    <a:pt x="10557" y="64672"/>
                    <a:pt x="11127" y="65490"/>
                  </a:cubicBezTo>
                  <a:cubicBezTo>
                    <a:pt x="13085" y="68364"/>
                    <a:pt x="11425" y="72230"/>
                    <a:pt x="9739" y="75278"/>
                  </a:cubicBezTo>
                  <a:cubicBezTo>
                    <a:pt x="8054" y="78326"/>
                    <a:pt x="6344" y="82143"/>
                    <a:pt x="8228" y="85092"/>
                  </a:cubicBezTo>
                  <a:cubicBezTo>
                    <a:pt x="9814" y="87545"/>
                    <a:pt x="13258" y="88115"/>
                    <a:pt x="15216" y="90321"/>
                  </a:cubicBezTo>
                  <a:cubicBezTo>
                    <a:pt x="16629" y="91931"/>
                    <a:pt x="17050" y="94261"/>
                    <a:pt x="16802" y="96392"/>
                  </a:cubicBezTo>
                  <a:cubicBezTo>
                    <a:pt x="16455" y="99267"/>
                    <a:pt x="14398" y="101745"/>
                    <a:pt x="15167" y="104644"/>
                  </a:cubicBezTo>
                  <a:cubicBezTo>
                    <a:pt x="17050" y="111880"/>
                    <a:pt x="24459" y="115597"/>
                    <a:pt x="29664" y="120182"/>
                  </a:cubicBezTo>
                  <a:cubicBezTo>
                    <a:pt x="35785" y="125584"/>
                    <a:pt x="41311" y="131631"/>
                    <a:pt x="46168" y="138223"/>
                  </a:cubicBezTo>
                  <a:cubicBezTo>
                    <a:pt x="46614" y="138842"/>
                    <a:pt x="47085" y="139437"/>
                    <a:pt x="47580" y="139982"/>
                  </a:cubicBezTo>
                  <a:lnTo>
                    <a:pt x="73204" y="139982"/>
                  </a:lnTo>
                  <a:cubicBezTo>
                    <a:pt x="72238" y="136240"/>
                    <a:pt x="72139" y="124271"/>
                    <a:pt x="72262" y="123007"/>
                  </a:cubicBezTo>
                  <a:cubicBezTo>
                    <a:pt x="72932" y="116613"/>
                    <a:pt x="75955" y="111434"/>
                    <a:pt x="77219" y="105387"/>
                  </a:cubicBezTo>
                  <a:cubicBezTo>
                    <a:pt x="77714" y="103083"/>
                    <a:pt x="77987" y="100679"/>
                    <a:pt x="77566" y="98374"/>
                  </a:cubicBezTo>
                  <a:cubicBezTo>
                    <a:pt x="77169" y="96045"/>
                    <a:pt x="76029" y="93815"/>
                    <a:pt x="74220" y="92576"/>
                  </a:cubicBezTo>
                  <a:cubicBezTo>
                    <a:pt x="72932" y="91708"/>
                    <a:pt x="71321" y="91337"/>
                    <a:pt x="70255" y="90147"/>
                  </a:cubicBezTo>
                  <a:cubicBezTo>
                    <a:pt x="66439" y="85860"/>
                    <a:pt x="70627" y="78128"/>
                    <a:pt x="71296" y="73568"/>
                  </a:cubicBezTo>
                  <a:cubicBezTo>
                    <a:pt x="71395" y="72800"/>
                    <a:pt x="71445" y="72032"/>
                    <a:pt x="71445" y="71264"/>
                  </a:cubicBezTo>
                  <a:cubicBezTo>
                    <a:pt x="71395" y="69207"/>
                    <a:pt x="70825" y="67175"/>
                    <a:pt x="69636" y="65638"/>
                  </a:cubicBezTo>
                  <a:cubicBezTo>
                    <a:pt x="68050" y="63606"/>
                    <a:pt x="65621" y="62640"/>
                    <a:pt x="64035" y="60633"/>
                  </a:cubicBezTo>
                  <a:cubicBezTo>
                    <a:pt x="62028" y="58080"/>
                    <a:pt x="61830" y="54313"/>
                    <a:pt x="62251" y="50943"/>
                  </a:cubicBezTo>
                  <a:cubicBezTo>
                    <a:pt x="62647" y="47573"/>
                    <a:pt x="63539" y="44252"/>
                    <a:pt x="63341" y="40857"/>
                  </a:cubicBezTo>
                  <a:cubicBezTo>
                    <a:pt x="62994" y="34588"/>
                    <a:pt x="58459" y="28937"/>
                    <a:pt x="52933" y="27847"/>
                  </a:cubicBezTo>
                  <a:cubicBezTo>
                    <a:pt x="49885" y="27228"/>
                    <a:pt x="46564" y="27822"/>
                    <a:pt x="43863" y="26187"/>
                  </a:cubicBezTo>
                  <a:cubicBezTo>
                    <a:pt x="39873" y="23684"/>
                    <a:pt x="38436" y="16795"/>
                    <a:pt x="36578" y="12706"/>
                  </a:cubicBezTo>
                  <a:cubicBezTo>
                    <a:pt x="34174" y="7378"/>
                    <a:pt x="31002" y="1405"/>
                    <a:pt x="25277" y="191"/>
                  </a:cubicBezTo>
                  <a:cubicBezTo>
                    <a:pt x="24665" y="62"/>
                    <a:pt x="24048" y="1"/>
                    <a:pt x="23433" y="1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0"/>
            <p:cNvSpPr/>
            <p:nvPr/>
          </p:nvSpPr>
          <p:spPr>
            <a:xfrm>
              <a:off x="1851614" y="3094794"/>
              <a:ext cx="1978175" cy="2029450"/>
            </a:xfrm>
            <a:custGeom>
              <a:avLst/>
              <a:gdLst/>
              <a:ahLst/>
              <a:cxnLst/>
              <a:rect l="l" t="t" r="r" b="b"/>
              <a:pathLst>
                <a:path w="79127" h="81178" extrusionOk="0">
                  <a:moveTo>
                    <a:pt x="7318" y="0"/>
                  </a:moveTo>
                  <a:cubicBezTo>
                    <a:pt x="6246" y="0"/>
                    <a:pt x="5177" y="285"/>
                    <a:pt x="4312" y="966"/>
                  </a:cubicBezTo>
                  <a:cubicBezTo>
                    <a:pt x="0" y="4460"/>
                    <a:pt x="4188" y="11968"/>
                    <a:pt x="5724" y="15710"/>
                  </a:cubicBezTo>
                  <a:cubicBezTo>
                    <a:pt x="6691" y="18114"/>
                    <a:pt x="7360" y="20890"/>
                    <a:pt x="6567" y="23368"/>
                  </a:cubicBezTo>
                  <a:cubicBezTo>
                    <a:pt x="5948" y="25350"/>
                    <a:pt x="4436" y="26936"/>
                    <a:pt x="3395" y="28795"/>
                  </a:cubicBezTo>
                  <a:cubicBezTo>
                    <a:pt x="3023" y="29414"/>
                    <a:pt x="2751" y="30059"/>
                    <a:pt x="2552" y="30753"/>
                  </a:cubicBezTo>
                  <a:cubicBezTo>
                    <a:pt x="1983" y="32859"/>
                    <a:pt x="2131" y="35288"/>
                    <a:pt x="3469" y="36997"/>
                  </a:cubicBezTo>
                  <a:cubicBezTo>
                    <a:pt x="4485" y="38286"/>
                    <a:pt x="6022" y="39030"/>
                    <a:pt x="7261" y="40095"/>
                  </a:cubicBezTo>
                  <a:cubicBezTo>
                    <a:pt x="9293" y="41830"/>
                    <a:pt x="10433" y="44382"/>
                    <a:pt x="10433" y="47059"/>
                  </a:cubicBezTo>
                  <a:cubicBezTo>
                    <a:pt x="10408" y="48298"/>
                    <a:pt x="10136" y="49537"/>
                    <a:pt x="10334" y="50776"/>
                  </a:cubicBezTo>
                  <a:cubicBezTo>
                    <a:pt x="10805" y="53973"/>
                    <a:pt x="14101" y="55881"/>
                    <a:pt x="17173" y="56822"/>
                  </a:cubicBezTo>
                  <a:cubicBezTo>
                    <a:pt x="20246" y="57789"/>
                    <a:pt x="23641" y="58359"/>
                    <a:pt x="25946" y="60614"/>
                  </a:cubicBezTo>
                  <a:cubicBezTo>
                    <a:pt x="27904" y="62572"/>
                    <a:pt x="28647" y="65422"/>
                    <a:pt x="30109" y="67776"/>
                  </a:cubicBezTo>
                  <a:cubicBezTo>
                    <a:pt x="32191" y="71171"/>
                    <a:pt x="35660" y="73451"/>
                    <a:pt x="39600" y="74045"/>
                  </a:cubicBezTo>
                  <a:cubicBezTo>
                    <a:pt x="40642" y="74193"/>
                    <a:pt x="41691" y="74215"/>
                    <a:pt x="42741" y="74215"/>
                  </a:cubicBezTo>
                  <a:cubicBezTo>
                    <a:pt x="43208" y="74215"/>
                    <a:pt x="43676" y="74211"/>
                    <a:pt x="44143" y="74211"/>
                  </a:cubicBezTo>
                  <a:cubicBezTo>
                    <a:pt x="45271" y="74211"/>
                    <a:pt x="46395" y="74237"/>
                    <a:pt x="47506" y="74417"/>
                  </a:cubicBezTo>
                  <a:cubicBezTo>
                    <a:pt x="53106" y="75284"/>
                    <a:pt x="55014" y="80935"/>
                    <a:pt x="60466" y="81034"/>
                  </a:cubicBezTo>
                  <a:lnTo>
                    <a:pt x="68570" y="81158"/>
                  </a:lnTo>
                  <a:cubicBezTo>
                    <a:pt x="68936" y="81169"/>
                    <a:pt x="69304" y="81177"/>
                    <a:pt x="69673" y="81177"/>
                  </a:cubicBezTo>
                  <a:cubicBezTo>
                    <a:pt x="70976" y="81177"/>
                    <a:pt x="72279" y="81071"/>
                    <a:pt x="73476" y="80588"/>
                  </a:cubicBezTo>
                  <a:cubicBezTo>
                    <a:pt x="78482" y="78506"/>
                    <a:pt x="79126" y="70725"/>
                    <a:pt x="79052" y="66190"/>
                  </a:cubicBezTo>
                  <a:cubicBezTo>
                    <a:pt x="79003" y="64009"/>
                    <a:pt x="78532" y="61779"/>
                    <a:pt x="77367" y="60044"/>
                  </a:cubicBezTo>
                  <a:cubicBezTo>
                    <a:pt x="76301" y="58483"/>
                    <a:pt x="74765" y="57293"/>
                    <a:pt x="72981" y="56624"/>
                  </a:cubicBezTo>
                  <a:cubicBezTo>
                    <a:pt x="70131" y="55509"/>
                    <a:pt x="67281" y="56525"/>
                    <a:pt x="65621" y="53328"/>
                  </a:cubicBezTo>
                  <a:cubicBezTo>
                    <a:pt x="64406" y="50999"/>
                    <a:pt x="64109" y="48025"/>
                    <a:pt x="62201" y="46167"/>
                  </a:cubicBezTo>
                  <a:cubicBezTo>
                    <a:pt x="60751" y="44771"/>
                    <a:pt x="58812" y="44476"/>
                    <a:pt x="56857" y="44476"/>
                  </a:cubicBezTo>
                  <a:cubicBezTo>
                    <a:pt x="56138" y="44476"/>
                    <a:pt x="55417" y="44516"/>
                    <a:pt x="54717" y="44556"/>
                  </a:cubicBezTo>
                  <a:cubicBezTo>
                    <a:pt x="54209" y="44590"/>
                    <a:pt x="53688" y="44613"/>
                    <a:pt x="53165" y="44613"/>
                  </a:cubicBezTo>
                  <a:cubicBezTo>
                    <a:pt x="51009" y="44613"/>
                    <a:pt x="48823" y="44214"/>
                    <a:pt x="47406" y="42499"/>
                  </a:cubicBezTo>
                  <a:cubicBezTo>
                    <a:pt x="46713" y="41557"/>
                    <a:pt x="46242" y="40492"/>
                    <a:pt x="46019" y="39352"/>
                  </a:cubicBezTo>
                  <a:cubicBezTo>
                    <a:pt x="45300" y="36427"/>
                    <a:pt x="45449" y="33330"/>
                    <a:pt x="45077" y="30331"/>
                  </a:cubicBezTo>
                  <a:cubicBezTo>
                    <a:pt x="44730" y="27333"/>
                    <a:pt x="43689" y="24161"/>
                    <a:pt x="41385" y="22575"/>
                  </a:cubicBezTo>
                  <a:cubicBezTo>
                    <a:pt x="40182" y="21733"/>
                    <a:pt x="38811" y="21434"/>
                    <a:pt x="37392" y="21434"/>
                  </a:cubicBezTo>
                  <a:cubicBezTo>
                    <a:pt x="35886" y="21434"/>
                    <a:pt x="34327" y="21771"/>
                    <a:pt x="32860" y="22154"/>
                  </a:cubicBezTo>
                  <a:cubicBezTo>
                    <a:pt x="31508" y="22530"/>
                    <a:pt x="30096" y="22919"/>
                    <a:pt x="28715" y="22919"/>
                  </a:cubicBezTo>
                  <a:cubicBezTo>
                    <a:pt x="28097" y="22919"/>
                    <a:pt x="27485" y="22841"/>
                    <a:pt x="26888" y="22649"/>
                  </a:cubicBezTo>
                  <a:cubicBezTo>
                    <a:pt x="24410" y="21831"/>
                    <a:pt x="22774" y="19254"/>
                    <a:pt x="21535" y="16702"/>
                  </a:cubicBezTo>
                  <a:cubicBezTo>
                    <a:pt x="19899" y="13331"/>
                    <a:pt x="18611" y="9713"/>
                    <a:pt x="16628" y="6566"/>
                  </a:cubicBezTo>
                  <a:cubicBezTo>
                    <a:pt x="14671" y="3419"/>
                    <a:pt x="11821" y="668"/>
                    <a:pt x="8426" y="98"/>
                  </a:cubicBezTo>
                  <a:cubicBezTo>
                    <a:pt x="8062" y="34"/>
                    <a:pt x="7690" y="0"/>
                    <a:pt x="731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0"/>
            <p:cNvSpPr/>
            <p:nvPr/>
          </p:nvSpPr>
          <p:spPr>
            <a:xfrm>
              <a:off x="3280900" y="1575650"/>
              <a:ext cx="1894550" cy="3212950"/>
            </a:xfrm>
            <a:custGeom>
              <a:avLst/>
              <a:gdLst/>
              <a:ahLst/>
              <a:cxnLst/>
              <a:rect l="l" t="t" r="r" b="b"/>
              <a:pathLst>
                <a:path w="75782" h="128518" extrusionOk="0">
                  <a:moveTo>
                    <a:pt x="54152" y="0"/>
                  </a:moveTo>
                  <a:cubicBezTo>
                    <a:pt x="54109" y="0"/>
                    <a:pt x="54066" y="1"/>
                    <a:pt x="54023" y="2"/>
                  </a:cubicBezTo>
                  <a:cubicBezTo>
                    <a:pt x="40617" y="225"/>
                    <a:pt x="45796" y="16878"/>
                    <a:pt x="40691" y="24486"/>
                  </a:cubicBezTo>
                  <a:cubicBezTo>
                    <a:pt x="38263" y="28104"/>
                    <a:pt x="33752" y="29566"/>
                    <a:pt x="29614" y="30953"/>
                  </a:cubicBezTo>
                  <a:cubicBezTo>
                    <a:pt x="25500" y="32341"/>
                    <a:pt x="21015" y="34225"/>
                    <a:pt x="19082" y="38066"/>
                  </a:cubicBezTo>
                  <a:cubicBezTo>
                    <a:pt x="17174" y="41931"/>
                    <a:pt x="18363" y="46590"/>
                    <a:pt x="19974" y="50605"/>
                  </a:cubicBezTo>
                  <a:cubicBezTo>
                    <a:pt x="21560" y="54595"/>
                    <a:pt x="23567" y="58684"/>
                    <a:pt x="23196" y="62996"/>
                  </a:cubicBezTo>
                  <a:cubicBezTo>
                    <a:pt x="22750" y="67977"/>
                    <a:pt x="19156" y="72090"/>
                    <a:pt x="15414" y="75436"/>
                  </a:cubicBezTo>
                  <a:cubicBezTo>
                    <a:pt x="11672" y="78781"/>
                    <a:pt x="7509" y="81879"/>
                    <a:pt x="5155" y="86339"/>
                  </a:cubicBezTo>
                  <a:cubicBezTo>
                    <a:pt x="2032" y="92287"/>
                    <a:pt x="2206" y="100638"/>
                    <a:pt x="1586" y="107230"/>
                  </a:cubicBezTo>
                  <a:cubicBezTo>
                    <a:pt x="942" y="114317"/>
                    <a:pt x="397" y="121430"/>
                    <a:pt x="0" y="128517"/>
                  </a:cubicBezTo>
                  <a:lnTo>
                    <a:pt x="38659" y="128517"/>
                  </a:lnTo>
                  <a:cubicBezTo>
                    <a:pt x="44334" y="119175"/>
                    <a:pt x="51446" y="110749"/>
                    <a:pt x="59748" y="103612"/>
                  </a:cubicBezTo>
                  <a:cubicBezTo>
                    <a:pt x="64853" y="99176"/>
                    <a:pt x="68867" y="95880"/>
                    <a:pt x="71073" y="89437"/>
                  </a:cubicBezTo>
                  <a:cubicBezTo>
                    <a:pt x="72931" y="84084"/>
                    <a:pt x="73105" y="78310"/>
                    <a:pt x="71271" y="73230"/>
                  </a:cubicBezTo>
                  <a:cubicBezTo>
                    <a:pt x="69983" y="69662"/>
                    <a:pt x="67851" y="66490"/>
                    <a:pt x="66464" y="62971"/>
                  </a:cubicBezTo>
                  <a:cubicBezTo>
                    <a:pt x="65968" y="61756"/>
                    <a:pt x="65621" y="60493"/>
                    <a:pt x="65398" y="59204"/>
                  </a:cubicBezTo>
                  <a:cubicBezTo>
                    <a:pt x="64977" y="56701"/>
                    <a:pt x="65150" y="54099"/>
                    <a:pt x="66389" y="51745"/>
                  </a:cubicBezTo>
                  <a:cubicBezTo>
                    <a:pt x="68124" y="48474"/>
                    <a:pt x="71618" y="46194"/>
                    <a:pt x="73576" y="42997"/>
                  </a:cubicBezTo>
                  <a:cubicBezTo>
                    <a:pt x="75682" y="39602"/>
                    <a:pt x="75781" y="35340"/>
                    <a:pt x="73848" y="31870"/>
                  </a:cubicBezTo>
                  <a:cubicBezTo>
                    <a:pt x="71940" y="28574"/>
                    <a:pt x="68743" y="26741"/>
                    <a:pt x="64803" y="26344"/>
                  </a:cubicBezTo>
                  <a:cubicBezTo>
                    <a:pt x="60690" y="25923"/>
                    <a:pt x="60863" y="23519"/>
                    <a:pt x="61706" y="19703"/>
                  </a:cubicBezTo>
                  <a:cubicBezTo>
                    <a:pt x="62622" y="15539"/>
                    <a:pt x="63292" y="11178"/>
                    <a:pt x="62226" y="7263"/>
                  </a:cubicBezTo>
                  <a:cubicBezTo>
                    <a:pt x="61196" y="3365"/>
                    <a:pt x="58081" y="0"/>
                    <a:pt x="541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0"/>
            <p:cNvSpPr/>
            <p:nvPr/>
          </p:nvSpPr>
          <p:spPr>
            <a:xfrm>
              <a:off x="3299486" y="2968927"/>
              <a:ext cx="2207400" cy="2146750"/>
            </a:xfrm>
            <a:custGeom>
              <a:avLst/>
              <a:gdLst/>
              <a:ahLst/>
              <a:cxnLst/>
              <a:rect l="l" t="t" r="r" b="b"/>
              <a:pathLst>
                <a:path w="88296" h="85870" extrusionOk="0">
                  <a:moveTo>
                    <a:pt x="80500" y="1"/>
                  </a:moveTo>
                  <a:cubicBezTo>
                    <a:pt x="78108" y="1"/>
                    <a:pt x="75705" y="896"/>
                    <a:pt x="73700" y="2233"/>
                  </a:cubicBezTo>
                  <a:cubicBezTo>
                    <a:pt x="71073" y="3943"/>
                    <a:pt x="68967" y="6347"/>
                    <a:pt x="66910" y="8726"/>
                  </a:cubicBezTo>
                  <a:cubicBezTo>
                    <a:pt x="65175" y="10733"/>
                    <a:pt x="63366" y="14177"/>
                    <a:pt x="61458" y="15788"/>
                  </a:cubicBezTo>
                  <a:cubicBezTo>
                    <a:pt x="60563" y="16534"/>
                    <a:pt x="59472" y="16727"/>
                    <a:pt x="58334" y="16727"/>
                  </a:cubicBezTo>
                  <a:cubicBezTo>
                    <a:pt x="57108" y="16727"/>
                    <a:pt x="55828" y="16503"/>
                    <a:pt x="54681" y="16503"/>
                  </a:cubicBezTo>
                  <a:cubicBezTo>
                    <a:pt x="54593" y="16503"/>
                    <a:pt x="54506" y="16504"/>
                    <a:pt x="54420" y="16507"/>
                  </a:cubicBezTo>
                  <a:cubicBezTo>
                    <a:pt x="51744" y="16606"/>
                    <a:pt x="49290" y="18291"/>
                    <a:pt x="47828" y="20521"/>
                  </a:cubicBezTo>
                  <a:cubicBezTo>
                    <a:pt x="46391" y="22776"/>
                    <a:pt x="45870" y="25552"/>
                    <a:pt x="45945" y="28179"/>
                  </a:cubicBezTo>
                  <a:cubicBezTo>
                    <a:pt x="45994" y="30806"/>
                    <a:pt x="46614" y="33556"/>
                    <a:pt x="45598" y="36010"/>
                  </a:cubicBezTo>
                  <a:cubicBezTo>
                    <a:pt x="44235" y="39281"/>
                    <a:pt x="40468" y="40768"/>
                    <a:pt x="37024" y="41610"/>
                  </a:cubicBezTo>
                  <a:cubicBezTo>
                    <a:pt x="33579" y="42453"/>
                    <a:pt x="29812" y="43097"/>
                    <a:pt x="27334" y="45650"/>
                  </a:cubicBezTo>
                  <a:cubicBezTo>
                    <a:pt x="25079" y="48004"/>
                    <a:pt x="24484" y="51424"/>
                    <a:pt x="23493" y="54521"/>
                  </a:cubicBezTo>
                  <a:cubicBezTo>
                    <a:pt x="21436" y="60989"/>
                    <a:pt x="14646" y="63938"/>
                    <a:pt x="10285" y="68547"/>
                  </a:cubicBezTo>
                  <a:cubicBezTo>
                    <a:pt x="5651" y="73504"/>
                    <a:pt x="2156" y="79426"/>
                    <a:pt x="0" y="85869"/>
                  </a:cubicBezTo>
                  <a:lnTo>
                    <a:pt x="35512" y="85869"/>
                  </a:lnTo>
                  <a:cubicBezTo>
                    <a:pt x="37370" y="85746"/>
                    <a:pt x="39254" y="85622"/>
                    <a:pt x="40642" y="84730"/>
                  </a:cubicBezTo>
                  <a:cubicBezTo>
                    <a:pt x="41955" y="83862"/>
                    <a:pt x="42971" y="82598"/>
                    <a:pt x="44136" y="81558"/>
                  </a:cubicBezTo>
                  <a:cubicBezTo>
                    <a:pt x="47952" y="78163"/>
                    <a:pt x="53206" y="77047"/>
                    <a:pt x="57815" y="74842"/>
                  </a:cubicBezTo>
                  <a:cubicBezTo>
                    <a:pt x="62424" y="72661"/>
                    <a:pt x="66885" y="68275"/>
                    <a:pt x="66067" y="63244"/>
                  </a:cubicBezTo>
                  <a:cubicBezTo>
                    <a:pt x="65819" y="61633"/>
                    <a:pt x="65026" y="60171"/>
                    <a:pt x="64382" y="58660"/>
                  </a:cubicBezTo>
                  <a:cubicBezTo>
                    <a:pt x="63985" y="57792"/>
                    <a:pt x="63688" y="56875"/>
                    <a:pt x="63490" y="55934"/>
                  </a:cubicBezTo>
                  <a:cubicBezTo>
                    <a:pt x="63019" y="53257"/>
                    <a:pt x="64060" y="50457"/>
                    <a:pt x="65844" y="48400"/>
                  </a:cubicBezTo>
                  <a:cubicBezTo>
                    <a:pt x="67604" y="46343"/>
                    <a:pt x="70057" y="44956"/>
                    <a:pt x="72634" y="44039"/>
                  </a:cubicBezTo>
                  <a:cubicBezTo>
                    <a:pt x="74641" y="43295"/>
                    <a:pt x="76822" y="42775"/>
                    <a:pt x="78359" y="41313"/>
                  </a:cubicBezTo>
                  <a:cubicBezTo>
                    <a:pt x="81283" y="38562"/>
                    <a:pt x="80762" y="33755"/>
                    <a:pt x="79300" y="29988"/>
                  </a:cubicBezTo>
                  <a:cubicBezTo>
                    <a:pt x="78755" y="28600"/>
                    <a:pt x="78111" y="27188"/>
                    <a:pt x="78111" y="25676"/>
                  </a:cubicBezTo>
                  <a:cubicBezTo>
                    <a:pt x="78136" y="22182"/>
                    <a:pt x="81531" y="19852"/>
                    <a:pt x="83885" y="17275"/>
                  </a:cubicBezTo>
                  <a:cubicBezTo>
                    <a:pt x="85644" y="15317"/>
                    <a:pt x="86908" y="12988"/>
                    <a:pt x="87577" y="10460"/>
                  </a:cubicBezTo>
                  <a:cubicBezTo>
                    <a:pt x="88296" y="7784"/>
                    <a:pt x="88222" y="4661"/>
                    <a:pt x="86437" y="2530"/>
                  </a:cubicBezTo>
                  <a:cubicBezTo>
                    <a:pt x="85446" y="1390"/>
                    <a:pt x="84108" y="573"/>
                    <a:pt x="82621" y="250"/>
                  </a:cubicBezTo>
                  <a:cubicBezTo>
                    <a:pt x="81922" y="80"/>
                    <a:pt x="81211" y="1"/>
                    <a:pt x="80500" y="1"/>
                  </a:cubicBez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0"/>
            <p:cNvSpPr/>
            <p:nvPr/>
          </p:nvSpPr>
          <p:spPr>
            <a:xfrm>
              <a:off x="2243764" y="3557544"/>
              <a:ext cx="1401400" cy="1575500"/>
            </a:xfrm>
            <a:custGeom>
              <a:avLst/>
              <a:gdLst/>
              <a:ahLst/>
              <a:cxnLst/>
              <a:rect l="l" t="t" r="r" b="b"/>
              <a:pathLst>
                <a:path w="56056" h="63020" extrusionOk="0">
                  <a:moveTo>
                    <a:pt x="248" y="1"/>
                  </a:moveTo>
                  <a:lnTo>
                    <a:pt x="1" y="100"/>
                  </a:lnTo>
                  <a:lnTo>
                    <a:pt x="4089" y="12813"/>
                  </a:lnTo>
                  <a:cubicBezTo>
                    <a:pt x="5205" y="16257"/>
                    <a:pt x="6345" y="19801"/>
                    <a:pt x="8178" y="22973"/>
                  </a:cubicBezTo>
                  <a:cubicBezTo>
                    <a:pt x="12689" y="30878"/>
                    <a:pt x="20817" y="35686"/>
                    <a:pt x="28672" y="40345"/>
                  </a:cubicBezTo>
                  <a:cubicBezTo>
                    <a:pt x="31002" y="41732"/>
                    <a:pt x="33381" y="43145"/>
                    <a:pt x="35636" y="44632"/>
                  </a:cubicBezTo>
                  <a:cubicBezTo>
                    <a:pt x="43318" y="49637"/>
                    <a:pt x="50133" y="55833"/>
                    <a:pt x="55857" y="63019"/>
                  </a:cubicBezTo>
                  <a:lnTo>
                    <a:pt x="56056" y="62846"/>
                  </a:lnTo>
                  <a:cubicBezTo>
                    <a:pt x="50331" y="55659"/>
                    <a:pt x="43492" y="49439"/>
                    <a:pt x="35785" y="44409"/>
                  </a:cubicBezTo>
                  <a:cubicBezTo>
                    <a:pt x="33530" y="42922"/>
                    <a:pt x="31126" y="41509"/>
                    <a:pt x="28796" y="40121"/>
                  </a:cubicBezTo>
                  <a:cubicBezTo>
                    <a:pt x="20965" y="35487"/>
                    <a:pt x="12887" y="30705"/>
                    <a:pt x="8377" y="22849"/>
                  </a:cubicBezTo>
                  <a:cubicBezTo>
                    <a:pt x="6568" y="19702"/>
                    <a:pt x="5428" y="16158"/>
                    <a:pt x="4337" y="12738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0"/>
            <p:cNvSpPr/>
            <p:nvPr/>
          </p:nvSpPr>
          <p:spPr>
            <a:xfrm>
              <a:off x="3722611" y="3508370"/>
              <a:ext cx="1354325" cy="1597800"/>
            </a:xfrm>
            <a:custGeom>
              <a:avLst/>
              <a:gdLst/>
              <a:ahLst/>
              <a:cxnLst/>
              <a:rect l="l" t="t" r="r" b="b"/>
              <a:pathLst>
                <a:path w="54173" h="63912" extrusionOk="0">
                  <a:moveTo>
                    <a:pt x="54024" y="1"/>
                  </a:moveTo>
                  <a:cubicBezTo>
                    <a:pt x="47903" y="4164"/>
                    <a:pt x="43170" y="10037"/>
                    <a:pt x="40370" y="16902"/>
                  </a:cubicBezTo>
                  <a:cubicBezTo>
                    <a:pt x="40147" y="17422"/>
                    <a:pt x="39948" y="17967"/>
                    <a:pt x="39750" y="18488"/>
                  </a:cubicBezTo>
                  <a:cubicBezTo>
                    <a:pt x="39056" y="20322"/>
                    <a:pt x="38338" y="22205"/>
                    <a:pt x="37173" y="23766"/>
                  </a:cubicBezTo>
                  <a:cubicBezTo>
                    <a:pt x="36132" y="25179"/>
                    <a:pt x="34744" y="26294"/>
                    <a:pt x="33431" y="27384"/>
                  </a:cubicBezTo>
                  <a:cubicBezTo>
                    <a:pt x="32514" y="28128"/>
                    <a:pt x="31622" y="28896"/>
                    <a:pt x="30804" y="29714"/>
                  </a:cubicBezTo>
                  <a:cubicBezTo>
                    <a:pt x="28822" y="31721"/>
                    <a:pt x="27384" y="34199"/>
                    <a:pt x="26021" y="36603"/>
                  </a:cubicBezTo>
                  <a:cubicBezTo>
                    <a:pt x="25352" y="37768"/>
                    <a:pt x="24658" y="38982"/>
                    <a:pt x="23890" y="40147"/>
                  </a:cubicBezTo>
                  <a:cubicBezTo>
                    <a:pt x="20222" y="45747"/>
                    <a:pt x="14919" y="50084"/>
                    <a:pt x="9765" y="54272"/>
                  </a:cubicBezTo>
                  <a:cubicBezTo>
                    <a:pt x="6841" y="56676"/>
                    <a:pt x="3817" y="59154"/>
                    <a:pt x="1116" y="61830"/>
                  </a:cubicBezTo>
                  <a:cubicBezTo>
                    <a:pt x="844" y="62103"/>
                    <a:pt x="1" y="62945"/>
                    <a:pt x="397" y="63689"/>
                  </a:cubicBezTo>
                  <a:cubicBezTo>
                    <a:pt x="497" y="63813"/>
                    <a:pt x="645" y="63912"/>
                    <a:pt x="794" y="63912"/>
                  </a:cubicBezTo>
                  <a:cubicBezTo>
                    <a:pt x="868" y="63912"/>
                    <a:pt x="918" y="63887"/>
                    <a:pt x="992" y="63887"/>
                  </a:cubicBezTo>
                  <a:cubicBezTo>
                    <a:pt x="1265" y="63788"/>
                    <a:pt x="1562" y="63490"/>
                    <a:pt x="1537" y="63218"/>
                  </a:cubicBezTo>
                  <a:cubicBezTo>
                    <a:pt x="1537" y="63144"/>
                    <a:pt x="1488" y="62995"/>
                    <a:pt x="1215" y="62945"/>
                  </a:cubicBezTo>
                  <a:lnTo>
                    <a:pt x="1190" y="63218"/>
                  </a:lnTo>
                  <a:cubicBezTo>
                    <a:pt x="1240" y="63218"/>
                    <a:pt x="1290" y="63243"/>
                    <a:pt x="1290" y="63243"/>
                  </a:cubicBezTo>
                  <a:cubicBezTo>
                    <a:pt x="1290" y="63342"/>
                    <a:pt x="1116" y="63565"/>
                    <a:pt x="893" y="63639"/>
                  </a:cubicBezTo>
                  <a:cubicBezTo>
                    <a:pt x="870" y="63645"/>
                    <a:pt x="845" y="63648"/>
                    <a:pt x="820" y="63648"/>
                  </a:cubicBezTo>
                  <a:cubicBezTo>
                    <a:pt x="741" y="63648"/>
                    <a:pt x="664" y="63616"/>
                    <a:pt x="645" y="63540"/>
                  </a:cubicBezTo>
                  <a:cubicBezTo>
                    <a:pt x="422" y="63144"/>
                    <a:pt x="645" y="62648"/>
                    <a:pt x="1290" y="61979"/>
                  </a:cubicBezTo>
                  <a:cubicBezTo>
                    <a:pt x="3991" y="59302"/>
                    <a:pt x="7014" y="56849"/>
                    <a:pt x="9938" y="54470"/>
                  </a:cubicBezTo>
                  <a:cubicBezTo>
                    <a:pt x="15093" y="50257"/>
                    <a:pt x="20421" y="45896"/>
                    <a:pt x="24113" y="40246"/>
                  </a:cubicBezTo>
                  <a:cubicBezTo>
                    <a:pt x="24881" y="39106"/>
                    <a:pt x="25575" y="37891"/>
                    <a:pt x="26244" y="36702"/>
                  </a:cubicBezTo>
                  <a:cubicBezTo>
                    <a:pt x="27607" y="34323"/>
                    <a:pt x="29045" y="31845"/>
                    <a:pt x="30977" y="29862"/>
                  </a:cubicBezTo>
                  <a:cubicBezTo>
                    <a:pt x="31820" y="29045"/>
                    <a:pt x="32687" y="28301"/>
                    <a:pt x="33580" y="27582"/>
                  </a:cubicBezTo>
                  <a:cubicBezTo>
                    <a:pt x="34942" y="26467"/>
                    <a:pt x="36330" y="25327"/>
                    <a:pt x="37371" y="23915"/>
                  </a:cubicBezTo>
                  <a:cubicBezTo>
                    <a:pt x="38561" y="22304"/>
                    <a:pt x="39304" y="20396"/>
                    <a:pt x="39998" y="18562"/>
                  </a:cubicBezTo>
                  <a:cubicBezTo>
                    <a:pt x="40196" y="18042"/>
                    <a:pt x="40394" y="17497"/>
                    <a:pt x="40617" y="16976"/>
                  </a:cubicBezTo>
                  <a:cubicBezTo>
                    <a:pt x="43393" y="10186"/>
                    <a:pt x="48101" y="4338"/>
                    <a:pt x="54173" y="224"/>
                  </a:cubicBezTo>
                  <a:lnTo>
                    <a:pt x="540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0"/>
            <p:cNvSpPr/>
            <p:nvPr/>
          </p:nvSpPr>
          <p:spPr>
            <a:xfrm rot="1241048">
              <a:off x="3538152" y="1870321"/>
              <a:ext cx="1589679" cy="2623633"/>
            </a:xfrm>
            <a:custGeom>
              <a:avLst/>
              <a:gdLst/>
              <a:ahLst/>
              <a:cxnLst/>
              <a:rect l="l" t="t" r="r" b="b"/>
              <a:pathLst>
                <a:path w="63590" h="104950" extrusionOk="0">
                  <a:moveTo>
                    <a:pt x="43073" y="1"/>
                  </a:moveTo>
                  <a:cubicBezTo>
                    <a:pt x="42745" y="1"/>
                    <a:pt x="42413" y="32"/>
                    <a:pt x="42079" y="100"/>
                  </a:cubicBezTo>
                  <a:cubicBezTo>
                    <a:pt x="37916" y="918"/>
                    <a:pt x="36603" y="6122"/>
                    <a:pt x="36181" y="9170"/>
                  </a:cubicBezTo>
                  <a:lnTo>
                    <a:pt x="36157" y="9393"/>
                  </a:lnTo>
                  <a:cubicBezTo>
                    <a:pt x="35661" y="13110"/>
                    <a:pt x="35116" y="17323"/>
                    <a:pt x="31969" y="19206"/>
                  </a:cubicBezTo>
                  <a:cubicBezTo>
                    <a:pt x="30729" y="19925"/>
                    <a:pt x="29243" y="20173"/>
                    <a:pt x="27805" y="20420"/>
                  </a:cubicBezTo>
                  <a:cubicBezTo>
                    <a:pt x="26195" y="20668"/>
                    <a:pt x="24534" y="20941"/>
                    <a:pt x="23196" y="21932"/>
                  </a:cubicBezTo>
                  <a:cubicBezTo>
                    <a:pt x="20074" y="24187"/>
                    <a:pt x="20421" y="27607"/>
                    <a:pt x="20792" y="30903"/>
                  </a:cubicBezTo>
                  <a:cubicBezTo>
                    <a:pt x="21090" y="33678"/>
                    <a:pt x="21412" y="36553"/>
                    <a:pt x="19628" y="38783"/>
                  </a:cubicBezTo>
                  <a:cubicBezTo>
                    <a:pt x="18240" y="40493"/>
                    <a:pt x="16059" y="41311"/>
                    <a:pt x="13977" y="42079"/>
                  </a:cubicBezTo>
                  <a:cubicBezTo>
                    <a:pt x="13110" y="42401"/>
                    <a:pt x="12218" y="42723"/>
                    <a:pt x="11400" y="43120"/>
                  </a:cubicBezTo>
                  <a:cubicBezTo>
                    <a:pt x="4139" y="46540"/>
                    <a:pt x="992" y="54767"/>
                    <a:pt x="496" y="61309"/>
                  </a:cubicBezTo>
                  <a:cubicBezTo>
                    <a:pt x="1" y="68000"/>
                    <a:pt x="1562" y="74691"/>
                    <a:pt x="3074" y="81184"/>
                  </a:cubicBezTo>
                  <a:cubicBezTo>
                    <a:pt x="3222" y="81828"/>
                    <a:pt x="3396" y="82473"/>
                    <a:pt x="3520" y="83117"/>
                  </a:cubicBezTo>
                  <a:cubicBezTo>
                    <a:pt x="5155" y="90155"/>
                    <a:pt x="6617" y="97639"/>
                    <a:pt x="4982" y="104900"/>
                  </a:cubicBezTo>
                  <a:lnTo>
                    <a:pt x="5230" y="104949"/>
                  </a:lnTo>
                  <a:cubicBezTo>
                    <a:pt x="6865" y="97614"/>
                    <a:pt x="5428" y="90105"/>
                    <a:pt x="3792" y="83043"/>
                  </a:cubicBezTo>
                  <a:cubicBezTo>
                    <a:pt x="3644" y="82398"/>
                    <a:pt x="3495" y="81754"/>
                    <a:pt x="3321" y="81110"/>
                  </a:cubicBezTo>
                  <a:cubicBezTo>
                    <a:pt x="1810" y="74642"/>
                    <a:pt x="249" y="67976"/>
                    <a:pt x="769" y="61309"/>
                  </a:cubicBezTo>
                  <a:cubicBezTo>
                    <a:pt x="1265" y="54841"/>
                    <a:pt x="4337" y="46738"/>
                    <a:pt x="11524" y="43343"/>
                  </a:cubicBezTo>
                  <a:cubicBezTo>
                    <a:pt x="12317" y="42971"/>
                    <a:pt x="13209" y="42624"/>
                    <a:pt x="14052" y="42327"/>
                  </a:cubicBezTo>
                  <a:cubicBezTo>
                    <a:pt x="16183" y="41534"/>
                    <a:pt x="18388" y="40716"/>
                    <a:pt x="19826" y="38907"/>
                  </a:cubicBezTo>
                  <a:cubicBezTo>
                    <a:pt x="21684" y="36627"/>
                    <a:pt x="21362" y="33678"/>
                    <a:pt x="21065" y="30853"/>
                  </a:cubicBezTo>
                  <a:cubicBezTo>
                    <a:pt x="20693" y="27483"/>
                    <a:pt x="20346" y="24311"/>
                    <a:pt x="23369" y="22106"/>
                  </a:cubicBezTo>
                  <a:cubicBezTo>
                    <a:pt x="24658" y="21189"/>
                    <a:pt x="26269" y="20916"/>
                    <a:pt x="27855" y="20643"/>
                  </a:cubicBezTo>
                  <a:cubicBezTo>
                    <a:pt x="29317" y="20420"/>
                    <a:pt x="30829" y="20173"/>
                    <a:pt x="32092" y="19404"/>
                  </a:cubicBezTo>
                  <a:cubicBezTo>
                    <a:pt x="35364" y="17471"/>
                    <a:pt x="35934" y="13184"/>
                    <a:pt x="36429" y="9418"/>
                  </a:cubicBezTo>
                  <a:lnTo>
                    <a:pt x="36454" y="9194"/>
                  </a:lnTo>
                  <a:cubicBezTo>
                    <a:pt x="36850" y="6221"/>
                    <a:pt x="38114" y="1141"/>
                    <a:pt x="42129" y="348"/>
                  </a:cubicBezTo>
                  <a:cubicBezTo>
                    <a:pt x="42436" y="289"/>
                    <a:pt x="42742" y="262"/>
                    <a:pt x="43043" y="262"/>
                  </a:cubicBezTo>
                  <a:cubicBezTo>
                    <a:pt x="45168" y="262"/>
                    <a:pt x="47090" y="1632"/>
                    <a:pt x="48175" y="3173"/>
                  </a:cubicBezTo>
                  <a:cubicBezTo>
                    <a:pt x="49662" y="5279"/>
                    <a:pt x="50084" y="7881"/>
                    <a:pt x="50282" y="9913"/>
                  </a:cubicBezTo>
                  <a:cubicBezTo>
                    <a:pt x="50604" y="13036"/>
                    <a:pt x="50505" y="16183"/>
                    <a:pt x="50009" y="19280"/>
                  </a:cubicBezTo>
                  <a:cubicBezTo>
                    <a:pt x="49910" y="19974"/>
                    <a:pt x="49761" y="20693"/>
                    <a:pt x="49638" y="21387"/>
                  </a:cubicBezTo>
                  <a:cubicBezTo>
                    <a:pt x="48968" y="24955"/>
                    <a:pt x="48299" y="28623"/>
                    <a:pt x="49885" y="31795"/>
                  </a:cubicBezTo>
                  <a:cubicBezTo>
                    <a:pt x="51075" y="34174"/>
                    <a:pt x="53305" y="35760"/>
                    <a:pt x="55436" y="37296"/>
                  </a:cubicBezTo>
                  <a:cubicBezTo>
                    <a:pt x="56205" y="37842"/>
                    <a:pt x="56998" y="38412"/>
                    <a:pt x="57691" y="38982"/>
                  </a:cubicBezTo>
                  <a:cubicBezTo>
                    <a:pt x="63292" y="43516"/>
                    <a:pt x="62152" y="51595"/>
                    <a:pt x="58534" y="57567"/>
                  </a:cubicBezTo>
                  <a:cubicBezTo>
                    <a:pt x="58014" y="58435"/>
                    <a:pt x="57444" y="59302"/>
                    <a:pt x="56898" y="60145"/>
                  </a:cubicBezTo>
                  <a:cubicBezTo>
                    <a:pt x="54321" y="64060"/>
                    <a:pt x="51670" y="68099"/>
                    <a:pt x="52859" y="72461"/>
                  </a:cubicBezTo>
                  <a:cubicBezTo>
                    <a:pt x="53256" y="73626"/>
                    <a:pt x="53776" y="74741"/>
                    <a:pt x="54420" y="75806"/>
                  </a:cubicBezTo>
                  <a:cubicBezTo>
                    <a:pt x="54966" y="76699"/>
                    <a:pt x="55412" y="77640"/>
                    <a:pt x="55783" y="78631"/>
                  </a:cubicBezTo>
                  <a:cubicBezTo>
                    <a:pt x="57245" y="82919"/>
                    <a:pt x="54990" y="87652"/>
                    <a:pt x="52116" y="90427"/>
                  </a:cubicBezTo>
                  <a:cubicBezTo>
                    <a:pt x="48919" y="93525"/>
                    <a:pt x="44582" y="95309"/>
                    <a:pt x="40741" y="96870"/>
                  </a:cubicBezTo>
                  <a:lnTo>
                    <a:pt x="40840" y="97118"/>
                  </a:lnTo>
                  <a:cubicBezTo>
                    <a:pt x="44681" y="95532"/>
                    <a:pt x="49068" y="93748"/>
                    <a:pt x="52289" y="90626"/>
                  </a:cubicBezTo>
                  <a:cubicBezTo>
                    <a:pt x="55907" y="87156"/>
                    <a:pt x="57369" y="82423"/>
                    <a:pt x="56031" y="78532"/>
                  </a:cubicBezTo>
                  <a:cubicBezTo>
                    <a:pt x="55659" y="77541"/>
                    <a:pt x="55189" y="76575"/>
                    <a:pt x="54643" y="75658"/>
                  </a:cubicBezTo>
                  <a:cubicBezTo>
                    <a:pt x="53999" y="74642"/>
                    <a:pt x="53503" y="73527"/>
                    <a:pt x="53132" y="72387"/>
                  </a:cubicBezTo>
                  <a:cubicBezTo>
                    <a:pt x="51967" y="68149"/>
                    <a:pt x="54594" y="64134"/>
                    <a:pt x="57121" y="60293"/>
                  </a:cubicBezTo>
                  <a:cubicBezTo>
                    <a:pt x="57691" y="59451"/>
                    <a:pt x="58261" y="58559"/>
                    <a:pt x="58782" y="57716"/>
                  </a:cubicBezTo>
                  <a:cubicBezTo>
                    <a:pt x="62449" y="51620"/>
                    <a:pt x="63589" y="43417"/>
                    <a:pt x="57890" y="38783"/>
                  </a:cubicBezTo>
                  <a:cubicBezTo>
                    <a:pt x="57146" y="38189"/>
                    <a:pt x="56353" y="37619"/>
                    <a:pt x="55610" y="37073"/>
                  </a:cubicBezTo>
                  <a:cubicBezTo>
                    <a:pt x="53479" y="35562"/>
                    <a:pt x="51298" y="33976"/>
                    <a:pt x="50133" y="31671"/>
                  </a:cubicBezTo>
                  <a:cubicBezTo>
                    <a:pt x="48572" y="28573"/>
                    <a:pt x="49266" y="24955"/>
                    <a:pt x="49910" y="21436"/>
                  </a:cubicBezTo>
                  <a:cubicBezTo>
                    <a:pt x="50034" y="20743"/>
                    <a:pt x="50183" y="20024"/>
                    <a:pt x="50282" y="19305"/>
                  </a:cubicBezTo>
                  <a:cubicBezTo>
                    <a:pt x="50777" y="16183"/>
                    <a:pt x="50877" y="13011"/>
                    <a:pt x="50554" y="9888"/>
                  </a:cubicBezTo>
                  <a:cubicBezTo>
                    <a:pt x="50356" y="7807"/>
                    <a:pt x="49910" y="5180"/>
                    <a:pt x="48399" y="3024"/>
                  </a:cubicBezTo>
                  <a:cubicBezTo>
                    <a:pt x="47277" y="1428"/>
                    <a:pt x="45273" y="1"/>
                    <a:pt x="43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0"/>
            <p:cNvSpPr/>
            <p:nvPr/>
          </p:nvSpPr>
          <p:spPr>
            <a:xfrm>
              <a:off x="4981500" y="1815900"/>
              <a:ext cx="14275" cy="14425"/>
            </a:xfrm>
            <a:custGeom>
              <a:avLst/>
              <a:gdLst/>
              <a:ahLst/>
              <a:cxnLst/>
              <a:rect l="l" t="t" r="r" b="b"/>
              <a:pathLst>
                <a:path w="571" h="577" extrusionOk="0">
                  <a:moveTo>
                    <a:pt x="286" y="1"/>
                  </a:moveTo>
                  <a:cubicBezTo>
                    <a:pt x="143" y="1"/>
                    <a:pt x="1" y="94"/>
                    <a:pt x="1" y="279"/>
                  </a:cubicBezTo>
                  <a:cubicBezTo>
                    <a:pt x="1" y="478"/>
                    <a:pt x="143" y="577"/>
                    <a:pt x="286" y="577"/>
                  </a:cubicBezTo>
                  <a:cubicBezTo>
                    <a:pt x="428" y="577"/>
                    <a:pt x="571" y="478"/>
                    <a:pt x="571" y="279"/>
                  </a:cubicBezTo>
                  <a:cubicBezTo>
                    <a:pt x="571" y="94"/>
                    <a:pt x="42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0"/>
            <p:cNvSpPr/>
            <p:nvPr/>
          </p:nvSpPr>
          <p:spPr>
            <a:xfrm>
              <a:off x="4806175" y="2132625"/>
              <a:ext cx="17375" cy="14450"/>
            </a:xfrm>
            <a:custGeom>
              <a:avLst/>
              <a:gdLst/>
              <a:ahLst/>
              <a:cxnLst/>
              <a:rect l="l" t="t" r="r" b="b"/>
              <a:pathLst>
                <a:path w="695" h="578" extrusionOk="0">
                  <a:moveTo>
                    <a:pt x="397" y="1"/>
                  </a:moveTo>
                  <a:cubicBezTo>
                    <a:pt x="149" y="1"/>
                    <a:pt x="1" y="323"/>
                    <a:pt x="199" y="497"/>
                  </a:cubicBezTo>
                  <a:cubicBezTo>
                    <a:pt x="255" y="552"/>
                    <a:pt x="326" y="577"/>
                    <a:pt x="397" y="577"/>
                  </a:cubicBezTo>
                  <a:cubicBezTo>
                    <a:pt x="546" y="577"/>
                    <a:pt x="695" y="466"/>
                    <a:pt x="695" y="298"/>
                  </a:cubicBezTo>
                  <a:cubicBezTo>
                    <a:pt x="695" y="125"/>
                    <a:pt x="546" y="1"/>
                    <a:pt x="3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0"/>
            <p:cNvSpPr/>
            <p:nvPr/>
          </p:nvSpPr>
          <p:spPr>
            <a:xfrm>
              <a:off x="4760950" y="1744200"/>
              <a:ext cx="33475" cy="28500"/>
            </a:xfrm>
            <a:custGeom>
              <a:avLst/>
              <a:gdLst/>
              <a:ahLst/>
              <a:cxnLst/>
              <a:rect l="l" t="t" r="r" b="b"/>
              <a:pathLst>
                <a:path w="1339" h="1140" extrusionOk="0">
                  <a:moveTo>
                    <a:pt x="769" y="0"/>
                  </a:moveTo>
                  <a:cubicBezTo>
                    <a:pt x="248" y="0"/>
                    <a:pt x="1" y="620"/>
                    <a:pt x="348" y="967"/>
                  </a:cubicBezTo>
                  <a:cubicBezTo>
                    <a:pt x="467" y="1086"/>
                    <a:pt x="613" y="1139"/>
                    <a:pt x="755" y="1139"/>
                  </a:cubicBezTo>
                  <a:cubicBezTo>
                    <a:pt x="1054" y="1139"/>
                    <a:pt x="1339" y="906"/>
                    <a:pt x="1339" y="570"/>
                  </a:cubicBezTo>
                  <a:cubicBezTo>
                    <a:pt x="1339" y="248"/>
                    <a:pt x="1091" y="0"/>
                    <a:pt x="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50"/>
            <p:cNvSpPr/>
            <p:nvPr/>
          </p:nvSpPr>
          <p:spPr>
            <a:xfrm>
              <a:off x="4775825" y="1883575"/>
              <a:ext cx="65700" cy="48975"/>
            </a:xfrm>
            <a:custGeom>
              <a:avLst/>
              <a:gdLst/>
              <a:ahLst/>
              <a:cxnLst/>
              <a:rect l="l" t="t" r="r" b="b"/>
              <a:pathLst>
                <a:path w="2628" h="1959" extrusionOk="0">
                  <a:moveTo>
                    <a:pt x="1323" y="1"/>
                  </a:moveTo>
                  <a:cubicBezTo>
                    <a:pt x="1072" y="1"/>
                    <a:pt x="818" y="100"/>
                    <a:pt x="620" y="298"/>
                  </a:cubicBezTo>
                  <a:cubicBezTo>
                    <a:pt x="0" y="918"/>
                    <a:pt x="446" y="1959"/>
                    <a:pt x="1314" y="1959"/>
                  </a:cubicBezTo>
                  <a:cubicBezTo>
                    <a:pt x="2181" y="1959"/>
                    <a:pt x="2627" y="918"/>
                    <a:pt x="2008" y="298"/>
                  </a:cubicBezTo>
                  <a:cubicBezTo>
                    <a:pt x="1822" y="100"/>
                    <a:pt x="1574" y="1"/>
                    <a:pt x="13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50"/>
            <p:cNvSpPr/>
            <p:nvPr/>
          </p:nvSpPr>
          <p:spPr>
            <a:xfrm>
              <a:off x="4544750" y="1902175"/>
              <a:ext cx="33475" cy="28825"/>
            </a:xfrm>
            <a:custGeom>
              <a:avLst/>
              <a:gdLst/>
              <a:ahLst/>
              <a:cxnLst/>
              <a:rect l="l" t="t" r="r" b="b"/>
              <a:pathLst>
                <a:path w="1339" h="1153" extrusionOk="0">
                  <a:moveTo>
                    <a:pt x="768" y="0"/>
                  </a:moveTo>
                  <a:cubicBezTo>
                    <a:pt x="248" y="0"/>
                    <a:pt x="0" y="620"/>
                    <a:pt x="372" y="992"/>
                  </a:cubicBezTo>
                  <a:cubicBezTo>
                    <a:pt x="483" y="1102"/>
                    <a:pt x="621" y="1153"/>
                    <a:pt x="758" y="1153"/>
                  </a:cubicBezTo>
                  <a:cubicBezTo>
                    <a:pt x="1051" y="1153"/>
                    <a:pt x="1338" y="925"/>
                    <a:pt x="1338" y="570"/>
                  </a:cubicBezTo>
                  <a:cubicBezTo>
                    <a:pt x="1338" y="273"/>
                    <a:pt x="1090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50"/>
            <p:cNvSpPr/>
            <p:nvPr/>
          </p:nvSpPr>
          <p:spPr>
            <a:xfrm>
              <a:off x="4014425" y="2363100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97" y="1"/>
                  </a:moveTo>
                  <a:cubicBezTo>
                    <a:pt x="124" y="1"/>
                    <a:pt x="0" y="298"/>
                    <a:pt x="174" y="496"/>
                  </a:cubicBezTo>
                  <a:cubicBezTo>
                    <a:pt x="238" y="552"/>
                    <a:pt x="312" y="577"/>
                    <a:pt x="383" y="577"/>
                  </a:cubicBezTo>
                  <a:cubicBezTo>
                    <a:pt x="533" y="577"/>
                    <a:pt x="669" y="466"/>
                    <a:pt x="669" y="298"/>
                  </a:cubicBezTo>
                  <a:cubicBezTo>
                    <a:pt x="669" y="124"/>
                    <a:pt x="545" y="1"/>
                    <a:pt x="3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50"/>
            <p:cNvSpPr/>
            <p:nvPr/>
          </p:nvSpPr>
          <p:spPr>
            <a:xfrm>
              <a:off x="4405975" y="2463475"/>
              <a:ext cx="14250" cy="14875"/>
            </a:xfrm>
            <a:custGeom>
              <a:avLst/>
              <a:gdLst/>
              <a:ahLst/>
              <a:cxnLst/>
              <a:rect l="l" t="t" r="r" b="b"/>
              <a:pathLst>
                <a:path w="570" h="595" extrusionOk="0">
                  <a:moveTo>
                    <a:pt x="273" y="0"/>
                  </a:moveTo>
                  <a:cubicBezTo>
                    <a:pt x="124" y="0"/>
                    <a:pt x="0" y="149"/>
                    <a:pt x="0" y="298"/>
                  </a:cubicBezTo>
                  <a:cubicBezTo>
                    <a:pt x="0" y="471"/>
                    <a:pt x="124" y="595"/>
                    <a:pt x="273" y="595"/>
                  </a:cubicBezTo>
                  <a:cubicBezTo>
                    <a:pt x="446" y="595"/>
                    <a:pt x="570" y="471"/>
                    <a:pt x="570" y="298"/>
                  </a:cubicBezTo>
                  <a:cubicBezTo>
                    <a:pt x="570" y="149"/>
                    <a:pt x="446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50"/>
            <p:cNvSpPr/>
            <p:nvPr/>
          </p:nvSpPr>
          <p:spPr>
            <a:xfrm>
              <a:off x="4386150" y="2679675"/>
              <a:ext cx="34075" cy="28825"/>
            </a:xfrm>
            <a:custGeom>
              <a:avLst/>
              <a:gdLst/>
              <a:ahLst/>
              <a:cxnLst/>
              <a:rect l="l" t="t" r="r" b="b"/>
              <a:pathLst>
                <a:path w="1363" h="1153" extrusionOk="0">
                  <a:moveTo>
                    <a:pt x="768" y="1"/>
                  </a:moveTo>
                  <a:cubicBezTo>
                    <a:pt x="273" y="1"/>
                    <a:pt x="0" y="620"/>
                    <a:pt x="372" y="992"/>
                  </a:cubicBezTo>
                  <a:cubicBezTo>
                    <a:pt x="490" y="1103"/>
                    <a:pt x="634" y="1153"/>
                    <a:pt x="775" y="1153"/>
                  </a:cubicBezTo>
                  <a:cubicBezTo>
                    <a:pt x="1076" y="1153"/>
                    <a:pt x="1363" y="925"/>
                    <a:pt x="1363" y="571"/>
                  </a:cubicBezTo>
                  <a:cubicBezTo>
                    <a:pt x="1363" y="273"/>
                    <a:pt x="1090" y="1"/>
                    <a:pt x="7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50"/>
            <p:cNvSpPr/>
            <p:nvPr/>
          </p:nvSpPr>
          <p:spPr>
            <a:xfrm>
              <a:off x="4676700" y="267967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97" y="1"/>
                  </a:moveTo>
                  <a:cubicBezTo>
                    <a:pt x="124" y="1"/>
                    <a:pt x="0" y="323"/>
                    <a:pt x="174" y="496"/>
                  </a:cubicBezTo>
                  <a:cubicBezTo>
                    <a:pt x="238" y="552"/>
                    <a:pt x="312" y="577"/>
                    <a:pt x="383" y="577"/>
                  </a:cubicBezTo>
                  <a:cubicBezTo>
                    <a:pt x="533" y="577"/>
                    <a:pt x="670" y="466"/>
                    <a:pt x="670" y="298"/>
                  </a:cubicBezTo>
                  <a:cubicBezTo>
                    <a:pt x="670" y="125"/>
                    <a:pt x="546" y="1"/>
                    <a:pt x="3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50"/>
            <p:cNvSpPr/>
            <p:nvPr/>
          </p:nvSpPr>
          <p:spPr>
            <a:xfrm>
              <a:off x="4962300" y="2046525"/>
              <a:ext cx="33475" cy="28500"/>
            </a:xfrm>
            <a:custGeom>
              <a:avLst/>
              <a:gdLst/>
              <a:ahLst/>
              <a:cxnLst/>
              <a:rect l="l" t="t" r="r" b="b"/>
              <a:pathLst>
                <a:path w="1339" h="1140" extrusionOk="0">
                  <a:moveTo>
                    <a:pt x="769" y="0"/>
                  </a:moveTo>
                  <a:cubicBezTo>
                    <a:pt x="248" y="0"/>
                    <a:pt x="1" y="620"/>
                    <a:pt x="372" y="967"/>
                  </a:cubicBezTo>
                  <a:cubicBezTo>
                    <a:pt x="484" y="1087"/>
                    <a:pt x="624" y="1140"/>
                    <a:pt x="763" y="1140"/>
                  </a:cubicBezTo>
                  <a:cubicBezTo>
                    <a:pt x="1054" y="1140"/>
                    <a:pt x="1339" y="906"/>
                    <a:pt x="1339" y="570"/>
                  </a:cubicBezTo>
                  <a:cubicBezTo>
                    <a:pt x="1339" y="248"/>
                    <a:pt x="1091" y="0"/>
                    <a:pt x="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50"/>
            <p:cNvSpPr/>
            <p:nvPr/>
          </p:nvSpPr>
          <p:spPr>
            <a:xfrm>
              <a:off x="3642700" y="1945550"/>
              <a:ext cx="28525" cy="28500"/>
            </a:xfrm>
            <a:custGeom>
              <a:avLst/>
              <a:gdLst/>
              <a:ahLst/>
              <a:cxnLst/>
              <a:rect l="l" t="t" r="r" b="b"/>
              <a:pathLst>
                <a:path w="1141" h="1140" extrusionOk="0">
                  <a:moveTo>
                    <a:pt x="571" y="0"/>
                  </a:moveTo>
                  <a:cubicBezTo>
                    <a:pt x="248" y="0"/>
                    <a:pt x="1" y="248"/>
                    <a:pt x="1" y="570"/>
                  </a:cubicBezTo>
                  <a:cubicBezTo>
                    <a:pt x="1" y="892"/>
                    <a:pt x="248" y="1140"/>
                    <a:pt x="571" y="1140"/>
                  </a:cubicBezTo>
                  <a:cubicBezTo>
                    <a:pt x="893" y="1140"/>
                    <a:pt x="1141" y="892"/>
                    <a:pt x="1141" y="570"/>
                  </a:cubicBezTo>
                  <a:cubicBezTo>
                    <a:pt x="1141" y="248"/>
                    <a:pt x="893" y="0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50"/>
            <p:cNvSpPr/>
            <p:nvPr/>
          </p:nvSpPr>
          <p:spPr>
            <a:xfrm>
              <a:off x="3568350" y="2276375"/>
              <a:ext cx="16750" cy="14700"/>
            </a:xfrm>
            <a:custGeom>
              <a:avLst/>
              <a:gdLst/>
              <a:ahLst/>
              <a:cxnLst/>
              <a:rect l="l" t="t" r="r" b="b"/>
              <a:pathLst>
                <a:path w="670" h="588" extrusionOk="0">
                  <a:moveTo>
                    <a:pt x="373" y="0"/>
                  </a:moveTo>
                  <a:cubicBezTo>
                    <a:pt x="125" y="0"/>
                    <a:pt x="1" y="322"/>
                    <a:pt x="174" y="496"/>
                  </a:cubicBezTo>
                  <a:cubicBezTo>
                    <a:pt x="230" y="560"/>
                    <a:pt x="302" y="588"/>
                    <a:pt x="373" y="588"/>
                  </a:cubicBezTo>
                  <a:cubicBezTo>
                    <a:pt x="522" y="588"/>
                    <a:pt x="670" y="465"/>
                    <a:pt x="670" y="298"/>
                  </a:cubicBezTo>
                  <a:cubicBezTo>
                    <a:pt x="670" y="149"/>
                    <a:pt x="546" y="0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50"/>
            <p:cNvSpPr/>
            <p:nvPr/>
          </p:nvSpPr>
          <p:spPr>
            <a:xfrm>
              <a:off x="3829800" y="209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50"/>
            <p:cNvSpPr/>
            <p:nvPr/>
          </p:nvSpPr>
          <p:spPr>
            <a:xfrm>
              <a:off x="3839100" y="1974025"/>
              <a:ext cx="34100" cy="29125"/>
            </a:xfrm>
            <a:custGeom>
              <a:avLst/>
              <a:gdLst/>
              <a:ahLst/>
              <a:cxnLst/>
              <a:rect l="l" t="t" r="r" b="b"/>
              <a:pathLst>
                <a:path w="1364" h="1165" extrusionOk="0">
                  <a:moveTo>
                    <a:pt x="768" y="1"/>
                  </a:moveTo>
                  <a:cubicBezTo>
                    <a:pt x="273" y="1"/>
                    <a:pt x="0" y="621"/>
                    <a:pt x="372" y="992"/>
                  </a:cubicBezTo>
                  <a:cubicBezTo>
                    <a:pt x="492" y="1112"/>
                    <a:pt x="637" y="1165"/>
                    <a:pt x="780" y="1165"/>
                  </a:cubicBezTo>
                  <a:cubicBezTo>
                    <a:pt x="1079" y="1165"/>
                    <a:pt x="1363" y="932"/>
                    <a:pt x="1363" y="596"/>
                  </a:cubicBezTo>
                  <a:cubicBezTo>
                    <a:pt x="1363" y="274"/>
                    <a:pt x="1091" y="1"/>
                    <a:pt x="7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50"/>
            <p:cNvSpPr/>
            <p:nvPr/>
          </p:nvSpPr>
          <p:spPr>
            <a:xfrm>
              <a:off x="3865725" y="2031650"/>
              <a:ext cx="50225" cy="43525"/>
            </a:xfrm>
            <a:custGeom>
              <a:avLst/>
              <a:gdLst/>
              <a:ahLst/>
              <a:cxnLst/>
              <a:rect l="l" t="t" r="r" b="b"/>
              <a:pathLst>
                <a:path w="2009" h="1741" extrusionOk="0">
                  <a:moveTo>
                    <a:pt x="1141" y="1"/>
                  </a:moveTo>
                  <a:cubicBezTo>
                    <a:pt x="373" y="1"/>
                    <a:pt x="1" y="942"/>
                    <a:pt x="546" y="1488"/>
                  </a:cubicBezTo>
                  <a:cubicBezTo>
                    <a:pt x="721" y="1662"/>
                    <a:pt x="934" y="1740"/>
                    <a:pt x="1142" y="1740"/>
                  </a:cubicBezTo>
                  <a:cubicBezTo>
                    <a:pt x="1585" y="1740"/>
                    <a:pt x="2008" y="1390"/>
                    <a:pt x="2008" y="868"/>
                  </a:cubicBezTo>
                  <a:cubicBezTo>
                    <a:pt x="2008" y="397"/>
                    <a:pt x="1636" y="1"/>
                    <a:pt x="1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0"/>
            <p:cNvSpPr/>
            <p:nvPr/>
          </p:nvSpPr>
          <p:spPr>
            <a:xfrm>
              <a:off x="3148325" y="2593575"/>
              <a:ext cx="33475" cy="28625"/>
            </a:xfrm>
            <a:custGeom>
              <a:avLst/>
              <a:gdLst/>
              <a:ahLst/>
              <a:cxnLst/>
              <a:rect l="l" t="t" r="r" b="b"/>
              <a:pathLst>
                <a:path w="1339" h="1145" extrusionOk="0">
                  <a:moveTo>
                    <a:pt x="768" y="0"/>
                  </a:moveTo>
                  <a:cubicBezTo>
                    <a:pt x="248" y="0"/>
                    <a:pt x="0" y="620"/>
                    <a:pt x="347" y="967"/>
                  </a:cubicBezTo>
                  <a:cubicBezTo>
                    <a:pt x="470" y="1090"/>
                    <a:pt x="620" y="1145"/>
                    <a:pt x="766" y="1145"/>
                  </a:cubicBezTo>
                  <a:cubicBezTo>
                    <a:pt x="1061" y="1145"/>
                    <a:pt x="1338" y="919"/>
                    <a:pt x="1338" y="570"/>
                  </a:cubicBezTo>
                  <a:cubicBezTo>
                    <a:pt x="1338" y="248"/>
                    <a:pt x="1091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0"/>
            <p:cNvSpPr/>
            <p:nvPr/>
          </p:nvSpPr>
          <p:spPr>
            <a:xfrm>
              <a:off x="3240625" y="2566925"/>
              <a:ext cx="19225" cy="14900"/>
            </a:xfrm>
            <a:custGeom>
              <a:avLst/>
              <a:gdLst/>
              <a:ahLst/>
              <a:cxnLst/>
              <a:rect l="l" t="t" r="r" b="b"/>
              <a:pathLst>
                <a:path w="769" h="596" extrusionOk="0">
                  <a:moveTo>
                    <a:pt x="397" y="1"/>
                  </a:moveTo>
                  <a:cubicBezTo>
                    <a:pt x="1" y="1"/>
                    <a:pt x="1" y="595"/>
                    <a:pt x="397" y="595"/>
                  </a:cubicBezTo>
                  <a:cubicBezTo>
                    <a:pt x="769" y="595"/>
                    <a:pt x="769" y="1"/>
                    <a:pt x="3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0"/>
            <p:cNvSpPr/>
            <p:nvPr/>
          </p:nvSpPr>
          <p:spPr>
            <a:xfrm>
              <a:off x="3223900" y="2698275"/>
              <a:ext cx="19225" cy="14275"/>
            </a:xfrm>
            <a:custGeom>
              <a:avLst/>
              <a:gdLst/>
              <a:ahLst/>
              <a:cxnLst/>
              <a:rect l="l" t="t" r="r" b="b"/>
              <a:pathLst>
                <a:path w="769" h="571" extrusionOk="0">
                  <a:moveTo>
                    <a:pt x="397" y="0"/>
                  </a:moveTo>
                  <a:cubicBezTo>
                    <a:pt x="0" y="0"/>
                    <a:pt x="0" y="570"/>
                    <a:pt x="397" y="570"/>
                  </a:cubicBezTo>
                  <a:cubicBezTo>
                    <a:pt x="769" y="570"/>
                    <a:pt x="769" y="0"/>
                    <a:pt x="3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50"/>
            <p:cNvSpPr/>
            <p:nvPr/>
          </p:nvSpPr>
          <p:spPr>
            <a:xfrm>
              <a:off x="3264175" y="2652425"/>
              <a:ext cx="24175" cy="15125"/>
            </a:xfrm>
            <a:custGeom>
              <a:avLst/>
              <a:gdLst/>
              <a:ahLst/>
              <a:cxnLst/>
              <a:rect l="l" t="t" r="r" b="b"/>
              <a:pathLst>
                <a:path w="967" h="605" extrusionOk="0">
                  <a:moveTo>
                    <a:pt x="620" y="0"/>
                  </a:moveTo>
                  <a:cubicBezTo>
                    <a:pt x="521" y="0"/>
                    <a:pt x="397" y="0"/>
                    <a:pt x="298" y="50"/>
                  </a:cubicBezTo>
                  <a:cubicBezTo>
                    <a:pt x="0" y="149"/>
                    <a:pt x="50" y="595"/>
                    <a:pt x="372" y="595"/>
                  </a:cubicBezTo>
                  <a:lnTo>
                    <a:pt x="496" y="595"/>
                  </a:lnTo>
                  <a:cubicBezTo>
                    <a:pt x="516" y="602"/>
                    <a:pt x="534" y="605"/>
                    <a:pt x="551" y="605"/>
                  </a:cubicBezTo>
                  <a:cubicBezTo>
                    <a:pt x="597" y="605"/>
                    <a:pt x="633" y="582"/>
                    <a:pt x="669" y="546"/>
                  </a:cubicBezTo>
                  <a:cubicBezTo>
                    <a:pt x="967" y="546"/>
                    <a:pt x="967" y="50"/>
                    <a:pt x="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0"/>
            <p:cNvSpPr/>
            <p:nvPr/>
          </p:nvSpPr>
          <p:spPr>
            <a:xfrm>
              <a:off x="3700325" y="501750"/>
              <a:ext cx="194550" cy="196700"/>
            </a:xfrm>
            <a:custGeom>
              <a:avLst/>
              <a:gdLst/>
              <a:ahLst/>
              <a:cxnLst/>
              <a:rect l="l" t="t" r="r" b="b"/>
              <a:pathLst>
                <a:path w="7782" h="7868" extrusionOk="0">
                  <a:moveTo>
                    <a:pt x="4980" y="0"/>
                  </a:moveTo>
                  <a:cubicBezTo>
                    <a:pt x="3688" y="0"/>
                    <a:pt x="2409" y="564"/>
                    <a:pt x="1537" y="1647"/>
                  </a:cubicBezTo>
                  <a:cubicBezTo>
                    <a:pt x="0" y="3556"/>
                    <a:pt x="298" y="6331"/>
                    <a:pt x="2206" y="7867"/>
                  </a:cubicBezTo>
                  <a:lnTo>
                    <a:pt x="2454" y="7570"/>
                  </a:lnTo>
                  <a:cubicBezTo>
                    <a:pt x="719" y="6158"/>
                    <a:pt x="446" y="3630"/>
                    <a:pt x="1859" y="1895"/>
                  </a:cubicBezTo>
                  <a:cubicBezTo>
                    <a:pt x="2646" y="911"/>
                    <a:pt x="3808" y="406"/>
                    <a:pt x="4983" y="406"/>
                  </a:cubicBezTo>
                  <a:cubicBezTo>
                    <a:pt x="5879" y="406"/>
                    <a:pt x="6783" y="700"/>
                    <a:pt x="7534" y="1300"/>
                  </a:cubicBezTo>
                  <a:lnTo>
                    <a:pt x="7782" y="1003"/>
                  </a:lnTo>
                  <a:cubicBezTo>
                    <a:pt x="6956" y="328"/>
                    <a:pt x="5964" y="0"/>
                    <a:pt x="4980" y="0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0"/>
            <p:cNvSpPr/>
            <p:nvPr/>
          </p:nvSpPr>
          <p:spPr>
            <a:xfrm>
              <a:off x="3868200" y="682400"/>
              <a:ext cx="112175" cy="96600"/>
            </a:xfrm>
            <a:custGeom>
              <a:avLst/>
              <a:gdLst/>
              <a:ahLst/>
              <a:cxnLst/>
              <a:rect l="l" t="t" r="r" b="b"/>
              <a:pathLst>
                <a:path w="4487" h="3864" extrusionOk="0">
                  <a:moveTo>
                    <a:pt x="2578" y="394"/>
                  </a:moveTo>
                  <a:cubicBezTo>
                    <a:pt x="3396" y="418"/>
                    <a:pt x="4090" y="1088"/>
                    <a:pt x="4090" y="1930"/>
                  </a:cubicBezTo>
                  <a:cubicBezTo>
                    <a:pt x="4090" y="2854"/>
                    <a:pt x="3338" y="3471"/>
                    <a:pt x="2553" y="3471"/>
                  </a:cubicBezTo>
                  <a:cubicBezTo>
                    <a:pt x="2180" y="3471"/>
                    <a:pt x="1799" y="3332"/>
                    <a:pt x="1488" y="3020"/>
                  </a:cubicBezTo>
                  <a:cubicBezTo>
                    <a:pt x="521" y="2054"/>
                    <a:pt x="1190" y="394"/>
                    <a:pt x="2578" y="394"/>
                  </a:cubicBezTo>
                  <a:close/>
                  <a:moveTo>
                    <a:pt x="2556" y="0"/>
                  </a:moveTo>
                  <a:cubicBezTo>
                    <a:pt x="2087" y="0"/>
                    <a:pt x="1607" y="175"/>
                    <a:pt x="1215" y="567"/>
                  </a:cubicBezTo>
                  <a:cubicBezTo>
                    <a:pt x="1" y="1781"/>
                    <a:pt x="844" y="3838"/>
                    <a:pt x="2578" y="3863"/>
                  </a:cubicBezTo>
                  <a:cubicBezTo>
                    <a:pt x="3619" y="3863"/>
                    <a:pt x="4486" y="2996"/>
                    <a:pt x="4486" y="1930"/>
                  </a:cubicBezTo>
                  <a:cubicBezTo>
                    <a:pt x="4486" y="772"/>
                    <a:pt x="3543" y="0"/>
                    <a:pt x="2556" y="0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0"/>
            <p:cNvSpPr/>
            <p:nvPr/>
          </p:nvSpPr>
          <p:spPr>
            <a:xfrm>
              <a:off x="3736875" y="763675"/>
              <a:ext cx="61975" cy="53100"/>
            </a:xfrm>
            <a:custGeom>
              <a:avLst/>
              <a:gdLst/>
              <a:ahLst/>
              <a:cxnLst/>
              <a:rect l="l" t="t" r="r" b="b"/>
              <a:pathLst>
                <a:path w="2479" h="2124" extrusionOk="0">
                  <a:moveTo>
                    <a:pt x="1453" y="412"/>
                  </a:moveTo>
                  <a:cubicBezTo>
                    <a:pt x="1806" y="412"/>
                    <a:pt x="2082" y="724"/>
                    <a:pt x="2082" y="1058"/>
                  </a:cubicBezTo>
                  <a:cubicBezTo>
                    <a:pt x="2082" y="1466"/>
                    <a:pt x="1744" y="1745"/>
                    <a:pt x="1396" y="1745"/>
                  </a:cubicBezTo>
                  <a:cubicBezTo>
                    <a:pt x="1237" y="1745"/>
                    <a:pt x="1075" y="1686"/>
                    <a:pt x="942" y="1554"/>
                  </a:cubicBezTo>
                  <a:cubicBezTo>
                    <a:pt x="521" y="1132"/>
                    <a:pt x="818" y="414"/>
                    <a:pt x="1413" y="414"/>
                  </a:cubicBezTo>
                  <a:cubicBezTo>
                    <a:pt x="1426" y="413"/>
                    <a:pt x="1440" y="412"/>
                    <a:pt x="1453" y="412"/>
                  </a:cubicBezTo>
                  <a:close/>
                  <a:moveTo>
                    <a:pt x="1414" y="1"/>
                  </a:moveTo>
                  <a:cubicBezTo>
                    <a:pt x="1153" y="1"/>
                    <a:pt x="886" y="98"/>
                    <a:pt x="669" y="315"/>
                  </a:cubicBezTo>
                  <a:cubicBezTo>
                    <a:pt x="0" y="984"/>
                    <a:pt x="471" y="2124"/>
                    <a:pt x="1413" y="2124"/>
                  </a:cubicBezTo>
                  <a:cubicBezTo>
                    <a:pt x="1983" y="2124"/>
                    <a:pt x="2478" y="1653"/>
                    <a:pt x="2478" y="1058"/>
                  </a:cubicBezTo>
                  <a:cubicBezTo>
                    <a:pt x="2478" y="422"/>
                    <a:pt x="1958" y="1"/>
                    <a:pt x="1414" y="1"/>
                  </a:cubicBezTo>
                  <a:close/>
                </a:path>
              </a:pathLst>
            </a:custGeom>
            <a:solidFill>
              <a:srgbClr val="F48B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0"/>
            <p:cNvSpPr/>
            <p:nvPr/>
          </p:nvSpPr>
          <p:spPr>
            <a:xfrm>
              <a:off x="3126025" y="1501950"/>
              <a:ext cx="1291725" cy="1319625"/>
            </a:xfrm>
            <a:custGeom>
              <a:avLst/>
              <a:gdLst/>
              <a:ahLst/>
              <a:cxnLst/>
              <a:rect l="l" t="t" r="r" b="b"/>
              <a:pathLst>
                <a:path w="51669" h="52785" extrusionOk="0">
                  <a:moveTo>
                    <a:pt x="51570" y="42327"/>
                  </a:moveTo>
                  <a:cubicBezTo>
                    <a:pt x="51396" y="41385"/>
                    <a:pt x="50975" y="40518"/>
                    <a:pt x="50355" y="39799"/>
                  </a:cubicBezTo>
                  <a:cubicBezTo>
                    <a:pt x="49166" y="38461"/>
                    <a:pt x="47654" y="37445"/>
                    <a:pt x="45944" y="36900"/>
                  </a:cubicBezTo>
                  <a:lnTo>
                    <a:pt x="45994" y="36925"/>
                  </a:lnTo>
                  <a:cubicBezTo>
                    <a:pt x="45672" y="36751"/>
                    <a:pt x="45325" y="36578"/>
                    <a:pt x="44953" y="36454"/>
                  </a:cubicBezTo>
                  <a:cubicBezTo>
                    <a:pt x="41211" y="35116"/>
                    <a:pt x="43218" y="26690"/>
                    <a:pt x="43218" y="26690"/>
                  </a:cubicBezTo>
                  <a:cubicBezTo>
                    <a:pt x="45052" y="23716"/>
                    <a:pt x="44011" y="15885"/>
                    <a:pt x="40270" y="13729"/>
                  </a:cubicBezTo>
                  <a:cubicBezTo>
                    <a:pt x="38114" y="12490"/>
                    <a:pt x="37122" y="9690"/>
                    <a:pt x="36651" y="7584"/>
                  </a:cubicBezTo>
                  <a:cubicBezTo>
                    <a:pt x="35784" y="3470"/>
                    <a:pt x="32340" y="447"/>
                    <a:pt x="28176" y="100"/>
                  </a:cubicBezTo>
                  <a:cubicBezTo>
                    <a:pt x="27879" y="75"/>
                    <a:pt x="27557" y="50"/>
                    <a:pt x="27259" y="75"/>
                  </a:cubicBezTo>
                  <a:cubicBezTo>
                    <a:pt x="27259" y="75"/>
                    <a:pt x="22204" y="1"/>
                    <a:pt x="19007" y="5923"/>
                  </a:cubicBezTo>
                  <a:cubicBezTo>
                    <a:pt x="18685" y="6444"/>
                    <a:pt x="18437" y="6989"/>
                    <a:pt x="18289" y="7559"/>
                  </a:cubicBezTo>
                  <a:cubicBezTo>
                    <a:pt x="18041" y="8426"/>
                    <a:pt x="17917" y="9318"/>
                    <a:pt x="17892" y="10211"/>
                  </a:cubicBezTo>
                  <a:cubicBezTo>
                    <a:pt x="17843" y="10929"/>
                    <a:pt x="17496" y="12292"/>
                    <a:pt x="15538" y="13160"/>
                  </a:cubicBezTo>
                  <a:cubicBezTo>
                    <a:pt x="14621" y="13531"/>
                    <a:pt x="13754" y="14101"/>
                    <a:pt x="13035" y="14820"/>
                  </a:cubicBezTo>
                  <a:cubicBezTo>
                    <a:pt x="11523" y="16381"/>
                    <a:pt x="9466" y="19355"/>
                    <a:pt x="9987" y="23543"/>
                  </a:cubicBezTo>
                  <a:cubicBezTo>
                    <a:pt x="10532" y="25253"/>
                    <a:pt x="10482" y="27111"/>
                    <a:pt x="9838" y="28796"/>
                  </a:cubicBezTo>
                  <a:cubicBezTo>
                    <a:pt x="9045" y="30655"/>
                    <a:pt x="7558" y="32142"/>
                    <a:pt x="5675" y="32885"/>
                  </a:cubicBezTo>
                  <a:cubicBezTo>
                    <a:pt x="3569" y="33802"/>
                    <a:pt x="0" y="36156"/>
                    <a:pt x="1090" y="41410"/>
                  </a:cubicBezTo>
                  <a:cubicBezTo>
                    <a:pt x="1090" y="41410"/>
                    <a:pt x="2032" y="45995"/>
                    <a:pt x="7385" y="43368"/>
                  </a:cubicBezTo>
                  <a:cubicBezTo>
                    <a:pt x="7385" y="43368"/>
                    <a:pt x="9764" y="42451"/>
                    <a:pt x="10755" y="46490"/>
                  </a:cubicBezTo>
                  <a:cubicBezTo>
                    <a:pt x="11722" y="50530"/>
                    <a:pt x="20222" y="52785"/>
                    <a:pt x="24657" y="49885"/>
                  </a:cubicBezTo>
                  <a:cubicBezTo>
                    <a:pt x="24657" y="49885"/>
                    <a:pt x="32042" y="52363"/>
                    <a:pt x="38411" y="50257"/>
                  </a:cubicBezTo>
                  <a:cubicBezTo>
                    <a:pt x="40344" y="49637"/>
                    <a:pt x="40889" y="47680"/>
                    <a:pt x="42723" y="47358"/>
                  </a:cubicBezTo>
                  <a:cubicBezTo>
                    <a:pt x="43888" y="47705"/>
                    <a:pt x="45102" y="47853"/>
                    <a:pt x="46316" y="47779"/>
                  </a:cubicBezTo>
                  <a:cubicBezTo>
                    <a:pt x="47233" y="47705"/>
                    <a:pt x="48125" y="47482"/>
                    <a:pt x="48968" y="47085"/>
                  </a:cubicBezTo>
                  <a:cubicBezTo>
                    <a:pt x="49835" y="46639"/>
                    <a:pt x="50554" y="45970"/>
                    <a:pt x="51025" y="45127"/>
                  </a:cubicBezTo>
                  <a:cubicBezTo>
                    <a:pt x="51495" y="44260"/>
                    <a:pt x="51669" y="43293"/>
                    <a:pt x="51570" y="42327"/>
                  </a:cubicBezTo>
                  <a:close/>
                  <a:moveTo>
                    <a:pt x="50207" y="44681"/>
                  </a:moveTo>
                  <a:cubicBezTo>
                    <a:pt x="49612" y="45846"/>
                    <a:pt x="48373" y="46540"/>
                    <a:pt x="47035" y="46887"/>
                  </a:cubicBezTo>
                  <a:cubicBezTo>
                    <a:pt x="47853" y="46515"/>
                    <a:pt x="48571" y="45796"/>
                    <a:pt x="49116" y="44508"/>
                  </a:cubicBezTo>
                  <a:cubicBezTo>
                    <a:pt x="50058" y="42377"/>
                    <a:pt x="49414" y="39799"/>
                    <a:pt x="47530" y="38015"/>
                  </a:cubicBezTo>
                  <a:cubicBezTo>
                    <a:pt x="48373" y="38659"/>
                    <a:pt x="49116" y="39403"/>
                    <a:pt x="49761" y="40245"/>
                  </a:cubicBezTo>
                  <a:cubicBezTo>
                    <a:pt x="50232" y="40890"/>
                    <a:pt x="50554" y="41633"/>
                    <a:pt x="50653" y="42426"/>
                  </a:cubicBezTo>
                  <a:cubicBezTo>
                    <a:pt x="50727" y="43219"/>
                    <a:pt x="50579" y="43987"/>
                    <a:pt x="50207" y="446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0"/>
            <p:cNvSpPr/>
            <p:nvPr/>
          </p:nvSpPr>
          <p:spPr>
            <a:xfrm>
              <a:off x="3489050" y="2159900"/>
              <a:ext cx="633200" cy="466925"/>
            </a:xfrm>
            <a:custGeom>
              <a:avLst/>
              <a:gdLst/>
              <a:ahLst/>
              <a:cxnLst/>
              <a:rect l="l" t="t" r="r" b="b"/>
              <a:pathLst>
                <a:path w="25328" h="18677" extrusionOk="0">
                  <a:moveTo>
                    <a:pt x="5081" y="0"/>
                  </a:moveTo>
                  <a:cubicBezTo>
                    <a:pt x="6182" y="11104"/>
                    <a:pt x="161" y="11177"/>
                    <a:pt x="4" y="11177"/>
                  </a:cubicBezTo>
                  <a:cubicBezTo>
                    <a:pt x="2" y="11177"/>
                    <a:pt x="1" y="11177"/>
                    <a:pt x="1" y="11177"/>
                  </a:cubicBezTo>
                  <a:lnTo>
                    <a:pt x="1" y="11177"/>
                  </a:lnTo>
                  <a:lnTo>
                    <a:pt x="249" y="11524"/>
                  </a:lnTo>
                  <a:lnTo>
                    <a:pt x="4759" y="18165"/>
                  </a:lnTo>
                  <a:cubicBezTo>
                    <a:pt x="4972" y="18485"/>
                    <a:pt x="5332" y="18676"/>
                    <a:pt x="5728" y="18676"/>
                  </a:cubicBezTo>
                  <a:cubicBezTo>
                    <a:pt x="5792" y="18676"/>
                    <a:pt x="5858" y="18671"/>
                    <a:pt x="5924" y="18661"/>
                  </a:cubicBezTo>
                  <a:cubicBezTo>
                    <a:pt x="8154" y="18376"/>
                    <a:pt x="10409" y="18233"/>
                    <a:pt x="12667" y="18233"/>
                  </a:cubicBezTo>
                  <a:cubicBezTo>
                    <a:pt x="14925" y="18233"/>
                    <a:pt x="17187" y="18376"/>
                    <a:pt x="19429" y="18661"/>
                  </a:cubicBezTo>
                  <a:cubicBezTo>
                    <a:pt x="19492" y="18671"/>
                    <a:pt x="19554" y="18676"/>
                    <a:pt x="19616" y="18676"/>
                  </a:cubicBezTo>
                  <a:cubicBezTo>
                    <a:pt x="19997" y="18676"/>
                    <a:pt x="20360" y="18485"/>
                    <a:pt x="20594" y="18165"/>
                  </a:cubicBezTo>
                  <a:lnTo>
                    <a:pt x="25327" y="11177"/>
                  </a:lnTo>
                  <a:cubicBezTo>
                    <a:pt x="24807" y="11152"/>
                    <a:pt x="24286" y="11028"/>
                    <a:pt x="23816" y="10805"/>
                  </a:cubicBezTo>
                  <a:cubicBezTo>
                    <a:pt x="22130" y="10062"/>
                    <a:pt x="19479" y="7658"/>
                    <a:pt x="20247" y="0"/>
                  </a:cubicBezTo>
                  <a:close/>
                </a:path>
              </a:pathLst>
            </a:custGeom>
            <a:solidFill>
              <a:srgbClr val="3B52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0"/>
            <p:cNvSpPr/>
            <p:nvPr/>
          </p:nvSpPr>
          <p:spPr>
            <a:xfrm>
              <a:off x="3613575" y="2548350"/>
              <a:ext cx="378575" cy="370500"/>
            </a:xfrm>
            <a:custGeom>
              <a:avLst/>
              <a:gdLst/>
              <a:ahLst/>
              <a:cxnLst/>
              <a:rect l="l" t="t" r="r" b="b"/>
              <a:pathLst>
                <a:path w="15143" h="14820" extrusionOk="0">
                  <a:moveTo>
                    <a:pt x="1" y="2701"/>
                  </a:moveTo>
                  <a:cubicBezTo>
                    <a:pt x="1" y="2701"/>
                    <a:pt x="1289" y="10334"/>
                    <a:pt x="819" y="13159"/>
                  </a:cubicBezTo>
                  <a:cubicBezTo>
                    <a:pt x="819" y="13159"/>
                    <a:pt x="7708" y="14819"/>
                    <a:pt x="14746" y="13159"/>
                  </a:cubicBezTo>
                  <a:cubicBezTo>
                    <a:pt x="14746" y="13159"/>
                    <a:pt x="14746" y="4833"/>
                    <a:pt x="15142" y="2751"/>
                  </a:cubicBezTo>
                  <a:cubicBezTo>
                    <a:pt x="15142" y="2751"/>
                    <a:pt x="11921" y="0"/>
                    <a:pt x="1" y="27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0"/>
            <p:cNvSpPr/>
            <p:nvPr/>
          </p:nvSpPr>
          <p:spPr>
            <a:xfrm>
              <a:off x="3088225" y="974125"/>
              <a:ext cx="721150" cy="1465200"/>
            </a:xfrm>
            <a:custGeom>
              <a:avLst/>
              <a:gdLst/>
              <a:ahLst/>
              <a:cxnLst/>
              <a:rect l="l" t="t" r="r" b="b"/>
              <a:pathLst>
                <a:path w="28846" h="58608" extrusionOk="0">
                  <a:moveTo>
                    <a:pt x="28697" y="10706"/>
                  </a:moveTo>
                  <a:lnTo>
                    <a:pt x="28697" y="10829"/>
                  </a:lnTo>
                  <a:lnTo>
                    <a:pt x="28697" y="11870"/>
                  </a:lnTo>
                  <a:cubicBezTo>
                    <a:pt x="28697" y="11920"/>
                    <a:pt x="28697" y="11994"/>
                    <a:pt x="28697" y="12069"/>
                  </a:cubicBezTo>
                  <a:cubicBezTo>
                    <a:pt x="28647" y="12490"/>
                    <a:pt x="28449" y="12886"/>
                    <a:pt x="28152" y="13208"/>
                  </a:cubicBezTo>
                  <a:cubicBezTo>
                    <a:pt x="28127" y="13233"/>
                    <a:pt x="28102" y="13283"/>
                    <a:pt x="28053" y="13308"/>
                  </a:cubicBezTo>
                  <a:cubicBezTo>
                    <a:pt x="24707" y="16281"/>
                    <a:pt x="9442" y="29911"/>
                    <a:pt x="8823" y="31522"/>
                  </a:cubicBezTo>
                  <a:lnTo>
                    <a:pt x="21139" y="47431"/>
                  </a:lnTo>
                  <a:cubicBezTo>
                    <a:pt x="21139" y="47431"/>
                    <a:pt x="21981" y="50678"/>
                    <a:pt x="21362" y="53701"/>
                  </a:cubicBezTo>
                  <a:cubicBezTo>
                    <a:pt x="20866" y="56055"/>
                    <a:pt x="19454" y="58261"/>
                    <a:pt x="16059" y="58608"/>
                  </a:cubicBezTo>
                  <a:cubicBezTo>
                    <a:pt x="16059" y="58608"/>
                    <a:pt x="14250" y="56030"/>
                    <a:pt x="11846" y="52437"/>
                  </a:cubicBezTo>
                  <a:cubicBezTo>
                    <a:pt x="8525" y="47456"/>
                    <a:pt x="4065" y="40493"/>
                    <a:pt x="1661" y="35710"/>
                  </a:cubicBezTo>
                  <a:cubicBezTo>
                    <a:pt x="1165" y="34719"/>
                    <a:pt x="719" y="33703"/>
                    <a:pt x="347" y="32662"/>
                  </a:cubicBezTo>
                  <a:cubicBezTo>
                    <a:pt x="0" y="31745"/>
                    <a:pt x="273" y="30729"/>
                    <a:pt x="992" y="30060"/>
                  </a:cubicBezTo>
                  <a:lnTo>
                    <a:pt x="3148" y="28077"/>
                  </a:lnTo>
                  <a:cubicBezTo>
                    <a:pt x="7360" y="24211"/>
                    <a:pt x="14919" y="17372"/>
                    <a:pt x="20148" y="12862"/>
                  </a:cubicBezTo>
                  <a:cubicBezTo>
                    <a:pt x="20965" y="12143"/>
                    <a:pt x="21857" y="11499"/>
                    <a:pt x="22750" y="10854"/>
                  </a:cubicBezTo>
                  <a:cubicBezTo>
                    <a:pt x="23369" y="10383"/>
                    <a:pt x="24336" y="9268"/>
                    <a:pt x="24806" y="6592"/>
                  </a:cubicBezTo>
                  <a:cubicBezTo>
                    <a:pt x="25451" y="2999"/>
                    <a:pt x="27185" y="867"/>
                    <a:pt x="28102" y="198"/>
                  </a:cubicBezTo>
                  <a:cubicBezTo>
                    <a:pt x="28226" y="99"/>
                    <a:pt x="28350" y="50"/>
                    <a:pt x="28524" y="0"/>
                  </a:cubicBezTo>
                  <a:cubicBezTo>
                    <a:pt x="28573" y="0"/>
                    <a:pt x="28623" y="124"/>
                    <a:pt x="28647" y="372"/>
                  </a:cubicBezTo>
                  <a:lnTo>
                    <a:pt x="28647" y="372"/>
                  </a:lnTo>
                  <a:cubicBezTo>
                    <a:pt x="28672" y="496"/>
                    <a:pt x="28697" y="669"/>
                    <a:pt x="28722" y="843"/>
                  </a:cubicBezTo>
                  <a:cubicBezTo>
                    <a:pt x="28846" y="2825"/>
                    <a:pt x="28747" y="7881"/>
                    <a:pt x="28697" y="107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0"/>
            <p:cNvSpPr/>
            <p:nvPr/>
          </p:nvSpPr>
          <p:spPr>
            <a:xfrm>
              <a:off x="3798825" y="973500"/>
              <a:ext cx="724250" cy="1465825"/>
            </a:xfrm>
            <a:custGeom>
              <a:avLst/>
              <a:gdLst/>
              <a:ahLst/>
              <a:cxnLst/>
              <a:rect l="l" t="t" r="r" b="b"/>
              <a:pathLst>
                <a:path w="28970" h="58633" extrusionOk="0">
                  <a:moveTo>
                    <a:pt x="28672" y="32662"/>
                  </a:moveTo>
                  <a:cubicBezTo>
                    <a:pt x="28251" y="33777"/>
                    <a:pt x="27780" y="34867"/>
                    <a:pt x="27235" y="35908"/>
                  </a:cubicBezTo>
                  <a:cubicBezTo>
                    <a:pt x="24906" y="40542"/>
                    <a:pt x="20718" y="47060"/>
                    <a:pt x="17496" y="51917"/>
                  </a:cubicBezTo>
                  <a:cubicBezTo>
                    <a:pt x="14919" y="55783"/>
                    <a:pt x="12936" y="58633"/>
                    <a:pt x="12936" y="58633"/>
                  </a:cubicBezTo>
                  <a:cubicBezTo>
                    <a:pt x="9640" y="58286"/>
                    <a:pt x="8228" y="56204"/>
                    <a:pt x="7683" y="53949"/>
                  </a:cubicBezTo>
                  <a:cubicBezTo>
                    <a:pt x="6964" y="50876"/>
                    <a:pt x="7831" y="47456"/>
                    <a:pt x="7831" y="47456"/>
                  </a:cubicBezTo>
                  <a:lnTo>
                    <a:pt x="20148" y="31547"/>
                  </a:lnTo>
                  <a:cubicBezTo>
                    <a:pt x="19528" y="29936"/>
                    <a:pt x="4288" y="16306"/>
                    <a:pt x="917" y="13333"/>
                  </a:cubicBezTo>
                  <a:cubicBezTo>
                    <a:pt x="893" y="13283"/>
                    <a:pt x="843" y="13258"/>
                    <a:pt x="818" y="13209"/>
                  </a:cubicBezTo>
                  <a:cubicBezTo>
                    <a:pt x="471" y="12862"/>
                    <a:pt x="273" y="12366"/>
                    <a:pt x="273" y="11871"/>
                  </a:cubicBezTo>
                  <a:cubicBezTo>
                    <a:pt x="273" y="11598"/>
                    <a:pt x="273" y="11251"/>
                    <a:pt x="248" y="10854"/>
                  </a:cubicBezTo>
                  <a:lnTo>
                    <a:pt x="248" y="10731"/>
                  </a:lnTo>
                  <a:cubicBezTo>
                    <a:pt x="248" y="10483"/>
                    <a:pt x="248" y="10185"/>
                    <a:pt x="248" y="9888"/>
                  </a:cubicBezTo>
                  <a:cubicBezTo>
                    <a:pt x="149" y="6666"/>
                    <a:pt x="0" y="1760"/>
                    <a:pt x="174" y="372"/>
                  </a:cubicBezTo>
                  <a:lnTo>
                    <a:pt x="174" y="372"/>
                  </a:lnTo>
                  <a:cubicBezTo>
                    <a:pt x="199" y="298"/>
                    <a:pt x="223" y="199"/>
                    <a:pt x="248" y="149"/>
                  </a:cubicBezTo>
                  <a:cubicBezTo>
                    <a:pt x="248" y="99"/>
                    <a:pt x="298" y="0"/>
                    <a:pt x="347" y="25"/>
                  </a:cubicBezTo>
                  <a:cubicBezTo>
                    <a:pt x="521" y="75"/>
                    <a:pt x="694" y="174"/>
                    <a:pt x="843" y="298"/>
                  </a:cubicBezTo>
                  <a:lnTo>
                    <a:pt x="843" y="298"/>
                  </a:lnTo>
                  <a:cubicBezTo>
                    <a:pt x="1785" y="992"/>
                    <a:pt x="3569" y="3123"/>
                    <a:pt x="4188" y="6592"/>
                  </a:cubicBezTo>
                  <a:cubicBezTo>
                    <a:pt x="4659" y="9293"/>
                    <a:pt x="5601" y="10408"/>
                    <a:pt x="6245" y="10879"/>
                  </a:cubicBezTo>
                  <a:cubicBezTo>
                    <a:pt x="7137" y="11524"/>
                    <a:pt x="8030" y="12168"/>
                    <a:pt x="8847" y="12887"/>
                  </a:cubicBezTo>
                  <a:cubicBezTo>
                    <a:pt x="13977" y="17273"/>
                    <a:pt x="21288" y="23939"/>
                    <a:pt x="25550" y="27830"/>
                  </a:cubicBezTo>
                  <a:cubicBezTo>
                    <a:pt x="26566" y="28771"/>
                    <a:pt x="27384" y="29515"/>
                    <a:pt x="28003" y="30085"/>
                  </a:cubicBezTo>
                  <a:cubicBezTo>
                    <a:pt x="28722" y="30729"/>
                    <a:pt x="28970" y="31745"/>
                    <a:pt x="28672" y="326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0"/>
            <p:cNvSpPr/>
            <p:nvPr/>
          </p:nvSpPr>
          <p:spPr>
            <a:xfrm>
              <a:off x="3661300" y="1975275"/>
              <a:ext cx="288725" cy="397150"/>
            </a:xfrm>
            <a:custGeom>
              <a:avLst/>
              <a:gdLst/>
              <a:ahLst/>
              <a:cxnLst/>
              <a:rect l="l" t="t" r="r" b="b"/>
              <a:pathLst>
                <a:path w="11549" h="15886" extrusionOk="0">
                  <a:moveTo>
                    <a:pt x="11548" y="7484"/>
                  </a:moveTo>
                  <a:cubicBezTo>
                    <a:pt x="9838" y="15637"/>
                    <a:pt x="5774" y="15538"/>
                    <a:pt x="5774" y="15538"/>
                  </a:cubicBezTo>
                  <a:cubicBezTo>
                    <a:pt x="1090" y="15885"/>
                    <a:pt x="0" y="7559"/>
                    <a:pt x="0" y="7559"/>
                  </a:cubicBezTo>
                  <a:cubicBezTo>
                    <a:pt x="1313" y="6592"/>
                    <a:pt x="1983" y="4858"/>
                    <a:pt x="2305" y="3296"/>
                  </a:cubicBezTo>
                  <a:lnTo>
                    <a:pt x="2305" y="3296"/>
                  </a:lnTo>
                  <a:cubicBezTo>
                    <a:pt x="2528" y="2206"/>
                    <a:pt x="2652" y="1116"/>
                    <a:pt x="2627" y="1"/>
                  </a:cubicBezTo>
                  <a:lnTo>
                    <a:pt x="8599" y="1"/>
                  </a:lnTo>
                  <a:cubicBezTo>
                    <a:pt x="8550" y="1140"/>
                    <a:pt x="8698" y="2280"/>
                    <a:pt x="9045" y="3371"/>
                  </a:cubicBezTo>
                  <a:cubicBezTo>
                    <a:pt x="9516" y="4932"/>
                    <a:pt x="10383" y="6345"/>
                    <a:pt x="11548" y="74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0"/>
            <p:cNvSpPr/>
            <p:nvPr/>
          </p:nvSpPr>
          <p:spPr>
            <a:xfrm>
              <a:off x="3595000" y="1619050"/>
              <a:ext cx="421300" cy="412625"/>
            </a:xfrm>
            <a:custGeom>
              <a:avLst/>
              <a:gdLst/>
              <a:ahLst/>
              <a:cxnLst/>
              <a:rect l="l" t="t" r="r" b="b"/>
              <a:pathLst>
                <a:path w="16852" h="16505" extrusionOk="0">
                  <a:moveTo>
                    <a:pt x="14745" y="9715"/>
                  </a:moveTo>
                  <a:cubicBezTo>
                    <a:pt x="14745" y="9764"/>
                    <a:pt x="14745" y="9789"/>
                    <a:pt x="14720" y="9814"/>
                  </a:cubicBezTo>
                  <a:cubicBezTo>
                    <a:pt x="14151" y="12688"/>
                    <a:pt x="12193" y="15092"/>
                    <a:pt x="9516" y="16257"/>
                  </a:cubicBezTo>
                  <a:cubicBezTo>
                    <a:pt x="8872" y="16505"/>
                    <a:pt x="8178" y="16505"/>
                    <a:pt x="7534" y="16257"/>
                  </a:cubicBezTo>
                  <a:cubicBezTo>
                    <a:pt x="4833" y="15092"/>
                    <a:pt x="2875" y="12664"/>
                    <a:pt x="2330" y="9764"/>
                  </a:cubicBezTo>
                  <a:cubicBezTo>
                    <a:pt x="2280" y="9764"/>
                    <a:pt x="2256" y="9764"/>
                    <a:pt x="2256" y="9739"/>
                  </a:cubicBezTo>
                  <a:cubicBezTo>
                    <a:pt x="843" y="9417"/>
                    <a:pt x="0" y="6840"/>
                    <a:pt x="546" y="6097"/>
                  </a:cubicBezTo>
                  <a:cubicBezTo>
                    <a:pt x="1066" y="5353"/>
                    <a:pt x="2082" y="6320"/>
                    <a:pt x="2082" y="6344"/>
                  </a:cubicBezTo>
                  <a:cubicBezTo>
                    <a:pt x="2256" y="4164"/>
                    <a:pt x="3321" y="2181"/>
                    <a:pt x="5056" y="892"/>
                  </a:cubicBezTo>
                  <a:cubicBezTo>
                    <a:pt x="6270" y="0"/>
                    <a:pt x="7608" y="1809"/>
                    <a:pt x="8525" y="1958"/>
                  </a:cubicBezTo>
                  <a:cubicBezTo>
                    <a:pt x="9442" y="1809"/>
                    <a:pt x="10780" y="0"/>
                    <a:pt x="11995" y="892"/>
                  </a:cubicBezTo>
                  <a:cubicBezTo>
                    <a:pt x="13680" y="2156"/>
                    <a:pt x="14745" y="4064"/>
                    <a:pt x="14943" y="6171"/>
                  </a:cubicBezTo>
                  <a:cubicBezTo>
                    <a:pt x="15241" y="5923"/>
                    <a:pt x="15910" y="5551"/>
                    <a:pt x="16331" y="6097"/>
                  </a:cubicBezTo>
                  <a:cubicBezTo>
                    <a:pt x="16852" y="6815"/>
                    <a:pt x="16083" y="9244"/>
                    <a:pt x="14745" y="97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0"/>
            <p:cNvSpPr/>
            <p:nvPr/>
          </p:nvSpPr>
          <p:spPr>
            <a:xfrm>
              <a:off x="3241250" y="4958925"/>
              <a:ext cx="472100" cy="526625"/>
            </a:xfrm>
            <a:custGeom>
              <a:avLst/>
              <a:gdLst/>
              <a:ahLst/>
              <a:cxnLst/>
              <a:rect l="l" t="t" r="r" b="b"/>
              <a:pathLst>
                <a:path w="18884" h="21065" extrusionOk="0">
                  <a:moveTo>
                    <a:pt x="17942" y="14994"/>
                  </a:moveTo>
                  <a:cubicBezTo>
                    <a:pt x="18537" y="17422"/>
                    <a:pt x="17645" y="19033"/>
                    <a:pt x="16381" y="19702"/>
                  </a:cubicBezTo>
                  <a:cubicBezTo>
                    <a:pt x="15241" y="20272"/>
                    <a:pt x="13903" y="20421"/>
                    <a:pt x="12664" y="20123"/>
                  </a:cubicBezTo>
                  <a:cubicBezTo>
                    <a:pt x="8476" y="19182"/>
                    <a:pt x="3519" y="21065"/>
                    <a:pt x="1537" y="20421"/>
                  </a:cubicBezTo>
                  <a:cubicBezTo>
                    <a:pt x="0" y="19925"/>
                    <a:pt x="199" y="18959"/>
                    <a:pt x="422" y="18488"/>
                  </a:cubicBezTo>
                  <a:cubicBezTo>
                    <a:pt x="521" y="18289"/>
                    <a:pt x="694" y="18166"/>
                    <a:pt x="892" y="18141"/>
                  </a:cubicBezTo>
                  <a:cubicBezTo>
                    <a:pt x="5799" y="17472"/>
                    <a:pt x="11920" y="13234"/>
                    <a:pt x="11920" y="13234"/>
                  </a:cubicBezTo>
                  <a:cubicBezTo>
                    <a:pt x="11945" y="12590"/>
                    <a:pt x="11796" y="10459"/>
                    <a:pt x="11598" y="8055"/>
                  </a:cubicBezTo>
                  <a:cubicBezTo>
                    <a:pt x="11276" y="4338"/>
                    <a:pt x="10879" y="1"/>
                    <a:pt x="10879" y="1"/>
                  </a:cubicBezTo>
                  <a:lnTo>
                    <a:pt x="18884" y="1"/>
                  </a:lnTo>
                  <a:cubicBezTo>
                    <a:pt x="18264" y="2206"/>
                    <a:pt x="17992" y="5180"/>
                    <a:pt x="17892" y="7881"/>
                  </a:cubicBezTo>
                  <a:cubicBezTo>
                    <a:pt x="17744" y="11698"/>
                    <a:pt x="17942" y="14994"/>
                    <a:pt x="17942" y="149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0"/>
            <p:cNvSpPr/>
            <p:nvPr/>
          </p:nvSpPr>
          <p:spPr>
            <a:xfrm>
              <a:off x="3744300" y="4084150"/>
              <a:ext cx="518575" cy="578050"/>
            </a:xfrm>
            <a:custGeom>
              <a:avLst/>
              <a:gdLst/>
              <a:ahLst/>
              <a:cxnLst/>
              <a:rect l="l" t="t" r="r" b="b"/>
              <a:pathLst>
                <a:path w="20743" h="23122" extrusionOk="0">
                  <a:moveTo>
                    <a:pt x="20743" y="7757"/>
                  </a:moveTo>
                  <a:cubicBezTo>
                    <a:pt x="20743" y="7757"/>
                    <a:pt x="17571" y="8228"/>
                    <a:pt x="14324" y="8749"/>
                  </a:cubicBezTo>
                  <a:cubicBezTo>
                    <a:pt x="12143" y="9096"/>
                    <a:pt x="9963" y="9442"/>
                    <a:pt x="8674" y="9690"/>
                  </a:cubicBezTo>
                  <a:cubicBezTo>
                    <a:pt x="8203" y="9789"/>
                    <a:pt x="7856" y="9864"/>
                    <a:pt x="7658" y="9938"/>
                  </a:cubicBezTo>
                  <a:cubicBezTo>
                    <a:pt x="7658" y="9938"/>
                    <a:pt x="5007" y="16877"/>
                    <a:pt x="5552" y="21808"/>
                  </a:cubicBezTo>
                  <a:cubicBezTo>
                    <a:pt x="5576" y="22007"/>
                    <a:pt x="5502" y="22230"/>
                    <a:pt x="5329" y="22353"/>
                  </a:cubicBezTo>
                  <a:cubicBezTo>
                    <a:pt x="4907" y="22700"/>
                    <a:pt x="4040" y="23122"/>
                    <a:pt x="3173" y="21734"/>
                  </a:cubicBezTo>
                  <a:cubicBezTo>
                    <a:pt x="2058" y="19999"/>
                    <a:pt x="2702" y="14746"/>
                    <a:pt x="769" y="10905"/>
                  </a:cubicBezTo>
                  <a:cubicBezTo>
                    <a:pt x="174" y="9765"/>
                    <a:pt x="1" y="8451"/>
                    <a:pt x="273" y="7187"/>
                  </a:cubicBezTo>
                  <a:cubicBezTo>
                    <a:pt x="620" y="5775"/>
                    <a:pt x="1983" y="4536"/>
                    <a:pt x="4486" y="4511"/>
                  </a:cubicBezTo>
                  <a:cubicBezTo>
                    <a:pt x="4486" y="4511"/>
                    <a:pt x="5725" y="4288"/>
                    <a:pt x="7485" y="3891"/>
                  </a:cubicBezTo>
                  <a:cubicBezTo>
                    <a:pt x="9021" y="3520"/>
                    <a:pt x="10929" y="3024"/>
                    <a:pt x="12862" y="2429"/>
                  </a:cubicBezTo>
                  <a:cubicBezTo>
                    <a:pt x="15018" y="1736"/>
                    <a:pt x="17174" y="918"/>
                    <a:pt x="18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0"/>
            <p:cNvSpPr/>
            <p:nvPr/>
          </p:nvSpPr>
          <p:spPr>
            <a:xfrm>
              <a:off x="3350275" y="2874225"/>
              <a:ext cx="1444150" cy="2100250"/>
            </a:xfrm>
            <a:custGeom>
              <a:avLst/>
              <a:gdLst/>
              <a:ahLst/>
              <a:cxnLst/>
              <a:rect l="l" t="t" r="r" b="b"/>
              <a:pathLst>
                <a:path w="57766" h="84010" extrusionOk="0">
                  <a:moveTo>
                    <a:pt x="11499" y="0"/>
                  </a:moveTo>
                  <a:cubicBezTo>
                    <a:pt x="11351" y="0"/>
                    <a:pt x="11227" y="74"/>
                    <a:pt x="11152" y="223"/>
                  </a:cubicBezTo>
                  <a:cubicBezTo>
                    <a:pt x="10582" y="1314"/>
                    <a:pt x="7757" y="6716"/>
                    <a:pt x="4288" y="12614"/>
                  </a:cubicBezTo>
                  <a:cubicBezTo>
                    <a:pt x="397" y="19206"/>
                    <a:pt x="1" y="32265"/>
                    <a:pt x="670" y="37296"/>
                  </a:cubicBezTo>
                  <a:cubicBezTo>
                    <a:pt x="1166" y="40914"/>
                    <a:pt x="2355" y="50826"/>
                    <a:pt x="3049" y="57939"/>
                  </a:cubicBezTo>
                  <a:lnTo>
                    <a:pt x="3049" y="57988"/>
                  </a:lnTo>
                  <a:cubicBezTo>
                    <a:pt x="3346" y="60788"/>
                    <a:pt x="3569" y="63167"/>
                    <a:pt x="3619" y="64530"/>
                  </a:cubicBezTo>
                  <a:cubicBezTo>
                    <a:pt x="3768" y="68248"/>
                    <a:pt x="5304" y="80465"/>
                    <a:pt x="5676" y="83389"/>
                  </a:cubicBezTo>
                  <a:cubicBezTo>
                    <a:pt x="5723" y="83745"/>
                    <a:pt x="6021" y="84010"/>
                    <a:pt x="6372" y="84010"/>
                  </a:cubicBezTo>
                  <a:cubicBezTo>
                    <a:pt x="6388" y="84010"/>
                    <a:pt x="6403" y="84009"/>
                    <a:pt x="6419" y="84008"/>
                  </a:cubicBezTo>
                  <a:lnTo>
                    <a:pt x="14424" y="84008"/>
                  </a:lnTo>
                  <a:cubicBezTo>
                    <a:pt x="14746" y="84008"/>
                    <a:pt x="15018" y="83835"/>
                    <a:pt x="15117" y="83538"/>
                  </a:cubicBezTo>
                  <a:cubicBezTo>
                    <a:pt x="16307" y="79994"/>
                    <a:pt x="16877" y="60962"/>
                    <a:pt x="16629" y="57443"/>
                  </a:cubicBezTo>
                  <a:cubicBezTo>
                    <a:pt x="16579" y="56873"/>
                    <a:pt x="16629" y="55783"/>
                    <a:pt x="16703" y="54345"/>
                  </a:cubicBezTo>
                  <a:cubicBezTo>
                    <a:pt x="17199" y="46242"/>
                    <a:pt x="19405" y="27086"/>
                    <a:pt x="19405" y="27086"/>
                  </a:cubicBezTo>
                  <a:lnTo>
                    <a:pt x="19454" y="26888"/>
                  </a:lnTo>
                  <a:lnTo>
                    <a:pt x="19479" y="26913"/>
                  </a:lnTo>
                  <a:cubicBezTo>
                    <a:pt x="23667" y="32786"/>
                    <a:pt x="38189" y="43442"/>
                    <a:pt x="38189" y="43442"/>
                  </a:cubicBezTo>
                  <a:lnTo>
                    <a:pt x="28549" y="48720"/>
                  </a:lnTo>
                  <a:cubicBezTo>
                    <a:pt x="28301" y="48869"/>
                    <a:pt x="28152" y="49141"/>
                    <a:pt x="28177" y="49439"/>
                  </a:cubicBezTo>
                  <a:cubicBezTo>
                    <a:pt x="28425" y="51917"/>
                    <a:pt x="30234" y="57096"/>
                    <a:pt x="30878" y="58880"/>
                  </a:cubicBezTo>
                  <a:cubicBezTo>
                    <a:pt x="30981" y="59167"/>
                    <a:pt x="31252" y="59352"/>
                    <a:pt x="31539" y="59352"/>
                  </a:cubicBezTo>
                  <a:cubicBezTo>
                    <a:pt x="31599" y="59352"/>
                    <a:pt x="31660" y="59344"/>
                    <a:pt x="31721" y="59326"/>
                  </a:cubicBezTo>
                  <a:cubicBezTo>
                    <a:pt x="34025" y="58781"/>
                    <a:pt x="42154" y="56774"/>
                    <a:pt x="49340" y="54767"/>
                  </a:cubicBezTo>
                  <a:cubicBezTo>
                    <a:pt x="57766" y="52412"/>
                    <a:pt x="55486" y="42178"/>
                    <a:pt x="54148" y="40146"/>
                  </a:cubicBezTo>
                  <a:cubicBezTo>
                    <a:pt x="53850" y="39675"/>
                    <a:pt x="52289" y="37494"/>
                    <a:pt x="50059" y="34347"/>
                  </a:cubicBezTo>
                  <a:cubicBezTo>
                    <a:pt x="42476" y="23716"/>
                    <a:pt x="27012" y="2206"/>
                    <a:pt x="25550" y="174"/>
                  </a:cubicBezTo>
                  <a:cubicBezTo>
                    <a:pt x="25476" y="74"/>
                    <a:pt x="25352" y="0"/>
                    <a:pt x="25228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4" name="Google Shape;2304;p50"/>
          <p:cNvSpPr txBox="1">
            <a:spLocks noGrp="1"/>
          </p:cNvSpPr>
          <p:nvPr>
            <p:ph type="ctrTitle"/>
          </p:nvPr>
        </p:nvSpPr>
        <p:spPr>
          <a:xfrm flipH="1">
            <a:off x="4159175" y="-292725"/>
            <a:ext cx="4422300" cy="188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2305" name="Google Shape;2305;p50"/>
          <p:cNvSpPr txBox="1">
            <a:spLocks noGrp="1"/>
          </p:cNvSpPr>
          <p:nvPr>
            <p:ph type="subTitle" idx="1"/>
          </p:nvPr>
        </p:nvSpPr>
        <p:spPr>
          <a:xfrm flipH="1">
            <a:off x="4721525" y="1723983"/>
            <a:ext cx="3297600" cy="157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 you have any questions?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youremail@freepik.com 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+91  888 888 888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yourcompany.com</a:t>
            </a:r>
            <a:endParaRPr dirty="0"/>
          </a:p>
        </p:txBody>
      </p:sp>
      <p:grpSp>
        <p:nvGrpSpPr>
          <p:cNvPr id="2306" name="Google Shape;2306;p50"/>
          <p:cNvGrpSpPr/>
          <p:nvPr/>
        </p:nvGrpSpPr>
        <p:grpSpPr>
          <a:xfrm>
            <a:off x="5740238" y="3193707"/>
            <a:ext cx="362920" cy="356865"/>
            <a:chOff x="3314750" y="3817357"/>
            <a:chExt cx="362920" cy="356865"/>
          </a:xfrm>
        </p:grpSpPr>
        <p:sp>
          <p:nvSpPr>
            <p:cNvPr id="2307" name="Google Shape;2307;p50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0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0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0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0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2" name="Google Shape;2312;p50"/>
          <p:cNvGrpSpPr/>
          <p:nvPr/>
        </p:nvGrpSpPr>
        <p:grpSpPr>
          <a:xfrm>
            <a:off x="6188672" y="3193707"/>
            <a:ext cx="363314" cy="356576"/>
            <a:chOff x="3763184" y="3817357"/>
            <a:chExt cx="363314" cy="356576"/>
          </a:xfrm>
        </p:grpSpPr>
        <p:sp>
          <p:nvSpPr>
            <p:cNvPr id="2313" name="Google Shape;2313;p50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0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0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0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0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8" name="Google Shape;2318;p50"/>
          <p:cNvGrpSpPr/>
          <p:nvPr/>
        </p:nvGrpSpPr>
        <p:grpSpPr>
          <a:xfrm>
            <a:off x="6637472" y="3193707"/>
            <a:ext cx="362947" cy="356576"/>
            <a:chOff x="4211985" y="3817357"/>
            <a:chExt cx="362947" cy="356576"/>
          </a:xfrm>
        </p:grpSpPr>
        <p:sp>
          <p:nvSpPr>
            <p:cNvPr id="2319" name="Google Shape;2319;p50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0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0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" name="TextBox 14">
            <a:hlinkClick r:id="rId3"/>
            <a:extLst>
              <a:ext uri="{FF2B5EF4-FFF2-40B4-BE49-F238E27FC236}">
                <a16:creationId xmlns:a16="http://schemas.microsoft.com/office/drawing/2014/main" id="{E41E5217-1135-4671-BCED-8BC5F4CB01A3}"/>
              </a:ext>
            </a:extLst>
          </p:cNvPr>
          <p:cNvSpPr txBox="1"/>
          <p:nvPr/>
        </p:nvSpPr>
        <p:spPr>
          <a:xfrm>
            <a:off x="5039261" y="3733601"/>
            <a:ext cx="26767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000" dirty="0">
                <a:solidFill>
                  <a:schemeClr val="bg2">
                    <a:lumMod val="75000"/>
                  </a:schemeClr>
                </a:solidFill>
                <a:cs typeface="Arial" pitchFamily="34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ko-KR" altLang="en-US" sz="1000" dirty="0">
              <a:solidFill>
                <a:schemeClr val="bg2">
                  <a:lumMod val="75000"/>
                </a:schemeClr>
              </a:solidFill>
              <a:cs typeface="Arial" pitchFamily="34" charset="0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6" name="Google Shape;2326;p51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2327" name="Google Shape;2327;p51"/>
          <p:cNvGrpSpPr/>
          <p:nvPr/>
        </p:nvGrpSpPr>
        <p:grpSpPr>
          <a:xfrm>
            <a:off x="7130988" y="2483275"/>
            <a:ext cx="1002200" cy="2162050"/>
            <a:chOff x="5473013" y="888975"/>
            <a:chExt cx="1002200" cy="2162050"/>
          </a:xfrm>
        </p:grpSpPr>
        <p:sp>
          <p:nvSpPr>
            <p:cNvPr id="2328" name="Google Shape;2328;p51"/>
            <p:cNvSpPr/>
            <p:nvPr/>
          </p:nvSpPr>
          <p:spPr>
            <a:xfrm>
              <a:off x="6276313" y="2833875"/>
              <a:ext cx="198900" cy="136950"/>
            </a:xfrm>
            <a:custGeom>
              <a:avLst/>
              <a:gdLst/>
              <a:ahLst/>
              <a:cxnLst/>
              <a:rect l="l" t="t" r="r" b="b"/>
              <a:pathLst>
                <a:path w="7956" h="5478" extrusionOk="0">
                  <a:moveTo>
                    <a:pt x="2915" y="0"/>
                  </a:moveTo>
                  <a:cubicBezTo>
                    <a:pt x="2841" y="0"/>
                    <a:pt x="2748" y="6"/>
                    <a:pt x="2632" y="6"/>
                  </a:cubicBezTo>
                  <a:cubicBezTo>
                    <a:pt x="2602" y="6"/>
                    <a:pt x="2571" y="5"/>
                    <a:pt x="2537" y="4"/>
                  </a:cubicBezTo>
                  <a:lnTo>
                    <a:pt x="2488" y="4"/>
                  </a:lnTo>
                  <a:cubicBezTo>
                    <a:pt x="1817" y="70"/>
                    <a:pt x="1146" y="135"/>
                    <a:pt x="475" y="184"/>
                  </a:cubicBezTo>
                  <a:cubicBezTo>
                    <a:pt x="458" y="182"/>
                    <a:pt x="441" y="181"/>
                    <a:pt x="425" y="181"/>
                  </a:cubicBezTo>
                  <a:cubicBezTo>
                    <a:pt x="201" y="181"/>
                    <a:pt x="19" y="382"/>
                    <a:pt x="49" y="626"/>
                  </a:cubicBezTo>
                  <a:cubicBezTo>
                    <a:pt x="33" y="1199"/>
                    <a:pt x="0" y="1772"/>
                    <a:pt x="0" y="2345"/>
                  </a:cubicBezTo>
                  <a:cubicBezTo>
                    <a:pt x="17" y="3491"/>
                    <a:pt x="360" y="3884"/>
                    <a:pt x="1490" y="4047"/>
                  </a:cubicBezTo>
                  <a:lnTo>
                    <a:pt x="1539" y="4047"/>
                  </a:lnTo>
                  <a:cubicBezTo>
                    <a:pt x="2308" y="4146"/>
                    <a:pt x="3078" y="4293"/>
                    <a:pt x="3814" y="4522"/>
                  </a:cubicBezTo>
                  <a:cubicBezTo>
                    <a:pt x="4600" y="4800"/>
                    <a:pt x="5402" y="5013"/>
                    <a:pt x="6188" y="5210"/>
                  </a:cubicBezTo>
                  <a:cubicBezTo>
                    <a:pt x="6597" y="5340"/>
                    <a:pt x="7006" y="5422"/>
                    <a:pt x="7415" y="5471"/>
                  </a:cubicBezTo>
                  <a:cubicBezTo>
                    <a:pt x="7440" y="5476"/>
                    <a:pt x="7465" y="5478"/>
                    <a:pt x="7490" y="5478"/>
                  </a:cubicBezTo>
                  <a:cubicBezTo>
                    <a:pt x="7659" y="5478"/>
                    <a:pt x="7816" y="5381"/>
                    <a:pt x="7874" y="5210"/>
                  </a:cubicBezTo>
                  <a:cubicBezTo>
                    <a:pt x="7955" y="5013"/>
                    <a:pt x="7890" y="4784"/>
                    <a:pt x="7710" y="4669"/>
                  </a:cubicBezTo>
                  <a:cubicBezTo>
                    <a:pt x="7464" y="4522"/>
                    <a:pt x="7219" y="4391"/>
                    <a:pt x="6957" y="4260"/>
                  </a:cubicBezTo>
                  <a:cubicBezTo>
                    <a:pt x="6335" y="3966"/>
                    <a:pt x="5729" y="3622"/>
                    <a:pt x="5140" y="3262"/>
                  </a:cubicBezTo>
                  <a:cubicBezTo>
                    <a:pt x="4207" y="2607"/>
                    <a:pt x="3536" y="1772"/>
                    <a:pt x="3323" y="626"/>
                  </a:cubicBezTo>
                  <a:cubicBezTo>
                    <a:pt x="3215" y="64"/>
                    <a:pt x="3169" y="0"/>
                    <a:pt x="29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1"/>
            <p:cNvSpPr/>
            <p:nvPr/>
          </p:nvSpPr>
          <p:spPr>
            <a:xfrm>
              <a:off x="6138413" y="888975"/>
              <a:ext cx="88400" cy="219700"/>
            </a:xfrm>
            <a:custGeom>
              <a:avLst/>
              <a:gdLst/>
              <a:ahLst/>
              <a:cxnLst/>
              <a:rect l="l" t="t" r="r" b="b"/>
              <a:pathLst>
                <a:path w="3536" h="8788" extrusionOk="0">
                  <a:moveTo>
                    <a:pt x="2194" y="1"/>
                  </a:moveTo>
                  <a:cubicBezTo>
                    <a:pt x="1997" y="1"/>
                    <a:pt x="1817" y="132"/>
                    <a:pt x="1784" y="328"/>
                  </a:cubicBezTo>
                  <a:cubicBezTo>
                    <a:pt x="1670" y="557"/>
                    <a:pt x="1604" y="803"/>
                    <a:pt x="1555" y="1048"/>
                  </a:cubicBezTo>
                  <a:cubicBezTo>
                    <a:pt x="1113" y="3193"/>
                    <a:pt x="688" y="5353"/>
                    <a:pt x="98" y="7465"/>
                  </a:cubicBezTo>
                  <a:cubicBezTo>
                    <a:pt x="0" y="7776"/>
                    <a:pt x="82" y="7890"/>
                    <a:pt x="409" y="8054"/>
                  </a:cubicBezTo>
                  <a:cubicBezTo>
                    <a:pt x="917" y="8283"/>
                    <a:pt x="1424" y="8496"/>
                    <a:pt x="1948" y="8709"/>
                  </a:cubicBezTo>
                  <a:cubicBezTo>
                    <a:pt x="2084" y="8760"/>
                    <a:pt x="2186" y="8787"/>
                    <a:pt x="2270" y="8787"/>
                  </a:cubicBezTo>
                  <a:cubicBezTo>
                    <a:pt x="2430" y="8787"/>
                    <a:pt x="2523" y="8688"/>
                    <a:pt x="2652" y="8463"/>
                  </a:cubicBezTo>
                  <a:cubicBezTo>
                    <a:pt x="3208" y="7514"/>
                    <a:pt x="3503" y="6466"/>
                    <a:pt x="3536" y="5370"/>
                  </a:cubicBezTo>
                  <a:cubicBezTo>
                    <a:pt x="3536" y="5042"/>
                    <a:pt x="3470" y="4698"/>
                    <a:pt x="3323" y="4404"/>
                  </a:cubicBezTo>
                  <a:cubicBezTo>
                    <a:pt x="2865" y="3520"/>
                    <a:pt x="2734" y="2587"/>
                    <a:pt x="2734" y="1605"/>
                  </a:cubicBezTo>
                  <a:cubicBezTo>
                    <a:pt x="2734" y="1196"/>
                    <a:pt x="2685" y="803"/>
                    <a:pt x="2603" y="410"/>
                  </a:cubicBezTo>
                  <a:cubicBezTo>
                    <a:pt x="2537" y="197"/>
                    <a:pt x="2439" y="1"/>
                    <a:pt x="2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1"/>
            <p:cNvSpPr/>
            <p:nvPr/>
          </p:nvSpPr>
          <p:spPr>
            <a:xfrm>
              <a:off x="5900663" y="2033225"/>
              <a:ext cx="466100" cy="824500"/>
            </a:xfrm>
            <a:custGeom>
              <a:avLst/>
              <a:gdLst/>
              <a:ahLst/>
              <a:cxnLst/>
              <a:rect l="l" t="t" r="r" b="b"/>
              <a:pathLst>
                <a:path w="18644" h="32980" extrusionOk="0">
                  <a:moveTo>
                    <a:pt x="8558" y="1"/>
                  </a:moveTo>
                  <a:cubicBezTo>
                    <a:pt x="8464" y="1"/>
                    <a:pt x="8418" y="78"/>
                    <a:pt x="8364" y="259"/>
                  </a:cubicBezTo>
                  <a:cubicBezTo>
                    <a:pt x="8315" y="455"/>
                    <a:pt x="8282" y="652"/>
                    <a:pt x="8217" y="848"/>
                  </a:cubicBezTo>
                  <a:cubicBezTo>
                    <a:pt x="7644" y="2649"/>
                    <a:pt x="6760" y="4237"/>
                    <a:pt x="5123" y="5284"/>
                  </a:cubicBezTo>
                  <a:cubicBezTo>
                    <a:pt x="3798" y="6152"/>
                    <a:pt x="2308" y="6692"/>
                    <a:pt x="737" y="6872"/>
                  </a:cubicBezTo>
                  <a:cubicBezTo>
                    <a:pt x="589" y="6872"/>
                    <a:pt x="458" y="6905"/>
                    <a:pt x="327" y="6937"/>
                  </a:cubicBezTo>
                  <a:cubicBezTo>
                    <a:pt x="196" y="6937"/>
                    <a:pt x="98" y="7003"/>
                    <a:pt x="49" y="7117"/>
                  </a:cubicBezTo>
                  <a:cubicBezTo>
                    <a:pt x="0" y="7265"/>
                    <a:pt x="115" y="7347"/>
                    <a:pt x="213" y="7412"/>
                  </a:cubicBezTo>
                  <a:cubicBezTo>
                    <a:pt x="393" y="7543"/>
                    <a:pt x="573" y="7690"/>
                    <a:pt x="786" y="7821"/>
                  </a:cubicBezTo>
                  <a:cubicBezTo>
                    <a:pt x="2030" y="8623"/>
                    <a:pt x="3437" y="9180"/>
                    <a:pt x="4894" y="9474"/>
                  </a:cubicBezTo>
                  <a:cubicBezTo>
                    <a:pt x="6253" y="9736"/>
                    <a:pt x="7579" y="10178"/>
                    <a:pt x="8823" y="10784"/>
                  </a:cubicBezTo>
                  <a:cubicBezTo>
                    <a:pt x="10705" y="11651"/>
                    <a:pt x="12145" y="13256"/>
                    <a:pt x="12833" y="15203"/>
                  </a:cubicBezTo>
                  <a:cubicBezTo>
                    <a:pt x="13177" y="16202"/>
                    <a:pt x="13406" y="17233"/>
                    <a:pt x="13504" y="18281"/>
                  </a:cubicBezTo>
                  <a:cubicBezTo>
                    <a:pt x="13684" y="19754"/>
                    <a:pt x="13684" y="21243"/>
                    <a:pt x="13782" y="22733"/>
                  </a:cubicBezTo>
                  <a:cubicBezTo>
                    <a:pt x="13848" y="23666"/>
                    <a:pt x="13864" y="24615"/>
                    <a:pt x="13930" y="25565"/>
                  </a:cubicBezTo>
                  <a:cubicBezTo>
                    <a:pt x="14110" y="27873"/>
                    <a:pt x="14421" y="30164"/>
                    <a:pt x="14814" y="32440"/>
                  </a:cubicBezTo>
                  <a:cubicBezTo>
                    <a:pt x="14895" y="32898"/>
                    <a:pt x="14977" y="32980"/>
                    <a:pt x="15452" y="32980"/>
                  </a:cubicBezTo>
                  <a:cubicBezTo>
                    <a:pt x="16156" y="32963"/>
                    <a:pt x="16843" y="32931"/>
                    <a:pt x="17531" y="32881"/>
                  </a:cubicBezTo>
                  <a:cubicBezTo>
                    <a:pt x="17727" y="32865"/>
                    <a:pt x="17940" y="32832"/>
                    <a:pt x="18136" y="32783"/>
                  </a:cubicBezTo>
                  <a:cubicBezTo>
                    <a:pt x="18382" y="32751"/>
                    <a:pt x="18562" y="32554"/>
                    <a:pt x="18595" y="32309"/>
                  </a:cubicBezTo>
                  <a:cubicBezTo>
                    <a:pt x="18611" y="32145"/>
                    <a:pt x="18627" y="31965"/>
                    <a:pt x="18627" y="31801"/>
                  </a:cubicBezTo>
                  <a:cubicBezTo>
                    <a:pt x="18644" y="31015"/>
                    <a:pt x="18627" y="30213"/>
                    <a:pt x="18562" y="29428"/>
                  </a:cubicBezTo>
                  <a:cubicBezTo>
                    <a:pt x="18480" y="28200"/>
                    <a:pt x="18415" y="26972"/>
                    <a:pt x="18300" y="25745"/>
                  </a:cubicBezTo>
                  <a:cubicBezTo>
                    <a:pt x="18136" y="23846"/>
                    <a:pt x="18054" y="21931"/>
                    <a:pt x="17989" y="20016"/>
                  </a:cubicBezTo>
                  <a:cubicBezTo>
                    <a:pt x="17989" y="19852"/>
                    <a:pt x="17973" y="19688"/>
                    <a:pt x="17989" y="19508"/>
                  </a:cubicBezTo>
                  <a:cubicBezTo>
                    <a:pt x="18071" y="17397"/>
                    <a:pt x="17924" y="15285"/>
                    <a:pt x="17531" y="13207"/>
                  </a:cubicBezTo>
                  <a:cubicBezTo>
                    <a:pt x="17089" y="10849"/>
                    <a:pt x="16188" y="8672"/>
                    <a:pt x="15026" y="6594"/>
                  </a:cubicBezTo>
                  <a:cubicBezTo>
                    <a:pt x="13815" y="4384"/>
                    <a:pt x="12145" y="2436"/>
                    <a:pt x="10165" y="881"/>
                  </a:cubicBezTo>
                  <a:cubicBezTo>
                    <a:pt x="9723" y="554"/>
                    <a:pt x="9265" y="292"/>
                    <a:pt x="8757" y="63"/>
                  </a:cubicBezTo>
                  <a:cubicBezTo>
                    <a:pt x="8672" y="23"/>
                    <a:pt x="8608" y="1"/>
                    <a:pt x="8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1"/>
            <p:cNvSpPr/>
            <p:nvPr/>
          </p:nvSpPr>
          <p:spPr>
            <a:xfrm>
              <a:off x="5865463" y="1071625"/>
              <a:ext cx="348250" cy="1147325"/>
            </a:xfrm>
            <a:custGeom>
              <a:avLst/>
              <a:gdLst/>
              <a:ahLst/>
              <a:cxnLst/>
              <a:rect l="l" t="t" r="r" b="b"/>
              <a:pathLst>
                <a:path w="13930" h="45893" extrusionOk="0">
                  <a:moveTo>
                    <a:pt x="11042" y="0"/>
                  </a:moveTo>
                  <a:cubicBezTo>
                    <a:pt x="10897" y="0"/>
                    <a:pt x="10810" y="106"/>
                    <a:pt x="10623" y="372"/>
                  </a:cubicBezTo>
                  <a:cubicBezTo>
                    <a:pt x="9805" y="1534"/>
                    <a:pt x="9085" y="2761"/>
                    <a:pt x="8463" y="4038"/>
                  </a:cubicBezTo>
                  <a:cubicBezTo>
                    <a:pt x="6662" y="7852"/>
                    <a:pt x="5189" y="11829"/>
                    <a:pt x="4076" y="15905"/>
                  </a:cubicBezTo>
                  <a:cubicBezTo>
                    <a:pt x="3209" y="19064"/>
                    <a:pt x="2701" y="22322"/>
                    <a:pt x="2537" y="25595"/>
                  </a:cubicBezTo>
                  <a:cubicBezTo>
                    <a:pt x="2456" y="27134"/>
                    <a:pt x="2407" y="28673"/>
                    <a:pt x="2341" y="30195"/>
                  </a:cubicBezTo>
                  <a:cubicBezTo>
                    <a:pt x="2292" y="31439"/>
                    <a:pt x="2079" y="32650"/>
                    <a:pt x="1719" y="33845"/>
                  </a:cubicBezTo>
                  <a:cubicBezTo>
                    <a:pt x="1523" y="34484"/>
                    <a:pt x="1293" y="35171"/>
                    <a:pt x="737" y="35580"/>
                  </a:cubicBezTo>
                  <a:cubicBezTo>
                    <a:pt x="115" y="36022"/>
                    <a:pt x="0" y="36562"/>
                    <a:pt x="66" y="37233"/>
                  </a:cubicBezTo>
                  <a:lnTo>
                    <a:pt x="66" y="37381"/>
                  </a:lnTo>
                  <a:cubicBezTo>
                    <a:pt x="180" y="38936"/>
                    <a:pt x="295" y="40491"/>
                    <a:pt x="410" y="42029"/>
                  </a:cubicBezTo>
                  <a:cubicBezTo>
                    <a:pt x="475" y="43126"/>
                    <a:pt x="508" y="44223"/>
                    <a:pt x="688" y="45303"/>
                  </a:cubicBezTo>
                  <a:cubicBezTo>
                    <a:pt x="770" y="45843"/>
                    <a:pt x="835" y="45892"/>
                    <a:pt x="1375" y="45892"/>
                  </a:cubicBezTo>
                  <a:cubicBezTo>
                    <a:pt x="2210" y="45876"/>
                    <a:pt x="3029" y="45811"/>
                    <a:pt x="3847" y="45712"/>
                  </a:cubicBezTo>
                  <a:cubicBezTo>
                    <a:pt x="5828" y="45483"/>
                    <a:pt x="7383" y="44534"/>
                    <a:pt x="8594" y="42979"/>
                  </a:cubicBezTo>
                  <a:cubicBezTo>
                    <a:pt x="9625" y="41653"/>
                    <a:pt x="10100" y="40098"/>
                    <a:pt x="10312" y="38445"/>
                  </a:cubicBezTo>
                  <a:cubicBezTo>
                    <a:pt x="10574" y="36039"/>
                    <a:pt x="10525" y="33600"/>
                    <a:pt x="10165" y="31210"/>
                  </a:cubicBezTo>
                  <a:cubicBezTo>
                    <a:pt x="9920" y="29409"/>
                    <a:pt x="9527" y="27625"/>
                    <a:pt x="9363" y="25808"/>
                  </a:cubicBezTo>
                  <a:cubicBezTo>
                    <a:pt x="9232" y="24630"/>
                    <a:pt x="9199" y="23451"/>
                    <a:pt x="9265" y="22256"/>
                  </a:cubicBezTo>
                  <a:cubicBezTo>
                    <a:pt x="9396" y="20554"/>
                    <a:pt x="9789" y="18901"/>
                    <a:pt x="10165" y="17231"/>
                  </a:cubicBezTo>
                  <a:cubicBezTo>
                    <a:pt x="10591" y="15414"/>
                    <a:pt x="11016" y="13581"/>
                    <a:pt x="11164" y="11715"/>
                  </a:cubicBezTo>
                  <a:cubicBezTo>
                    <a:pt x="11245" y="10602"/>
                    <a:pt x="11393" y="9489"/>
                    <a:pt x="11606" y="8392"/>
                  </a:cubicBezTo>
                  <a:cubicBezTo>
                    <a:pt x="11933" y="7017"/>
                    <a:pt x="12326" y="5642"/>
                    <a:pt x="12801" y="4316"/>
                  </a:cubicBezTo>
                  <a:cubicBezTo>
                    <a:pt x="13112" y="3432"/>
                    <a:pt x="13472" y="2581"/>
                    <a:pt x="13783" y="1697"/>
                  </a:cubicBezTo>
                  <a:cubicBezTo>
                    <a:pt x="13930" y="1288"/>
                    <a:pt x="13864" y="1157"/>
                    <a:pt x="13455" y="994"/>
                  </a:cubicBezTo>
                  <a:cubicBezTo>
                    <a:pt x="12784" y="748"/>
                    <a:pt x="12129" y="404"/>
                    <a:pt x="11458" y="126"/>
                  </a:cubicBezTo>
                  <a:cubicBezTo>
                    <a:pt x="11262" y="47"/>
                    <a:pt x="11139" y="0"/>
                    <a:pt x="110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1"/>
            <p:cNvSpPr/>
            <p:nvPr/>
          </p:nvSpPr>
          <p:spPr>
            <a:xfrm>
              <a:off x="5547088" y="2312650"/>
              <a:ext cx="207900" cy="634600"/>
            </a:xfrm>
            <a:custGeom>
              <a:avLst/>
              <a:gdLst/>
              <a:ahLst/>
              <a:cxnLst/>
              <a:rect l="l" t="t" r="r" b="b"/>
              <a:pathLst>
                <a:path w="8316" h="25384" extrusionOk="0">
                  <a:moveTo>
                    <a:pt x="3691" y="0"/>
                  </a:moveTo>
                  <a:cubicBezTo>
                    <a:pt x="3083" y="0"/>
                    <a:pt x="2471" y="56"/>
                    <a:pt x="1850" y="180"/>
                  </a:cubicBezTo>
                  <a:cubicBezTo>
                    <a:pt x="1818" y="344"/>
                    <a:pt x="1834" y="507"/>
                    <a:pt x="1899" y="671"/>
                  </a:cubicBezTo>
                  <a:cubicBezTo>
                    <a:pt x="1932" y="818"/>
                    <a:pt x="1932" y="966"/>
                    <a:pt x="1883" y="1113"/>
                  </a:cubicBezTo>
                  <a:cubicBezTo>
                    <a:pt x="1343" y="2864"/>
                    <a:pt x="1032" y="4665"/>
                    <a:pt x="705" y="6465"/>
                  </a:cubicBezTo>
                  <a:cubicBezTo>
                    <a:pt x="1" y="10263"/>
                    <a:pt x="197" y="14060"/>
                    <a:pt x="803" y="17858"/>
                  </a:cubicBezTo>
                  <a:cubicBezTo>
                    <a:pt x="1032" y="19233"/>
                    <a:pt x="1441" y="20575"/>
                    <a:pt x="1736" y="21950"/>
                  </a:cubicBezTo>
                  <a:cubicBezTo>
                    <a:pt x="1899" y="22785"/>
                    <a:pt x="2374" y="23538"/>
                    <a:pt x="3078" y="24012"/>
                  </a:cubicBezTo>
                  <a:cubicBezTo>
                    <a:pt x="3520" y="24340"/>
                    <a:pt x="3962" y="24651"/>
                    <a:pt x="4404" y="24962"/>
                  </a:cubicBezTo>
                  <a:cubicBezTo>
                    <a:pt x="4486" y="25011"/>
                    <a:pt x="4584" y="25060"/>
                    <a:pt x="4682" y="25093"/>
                  </a:cubicBezTo>
                  <a:cubicBezTo>
                    <a:pt x="4705" y="25104"/>
                    <a:pt x="4728" y="25110"/>
                    <a:pt x="4751" y="25110"/>
                  </a:cubicBezTo>
                  <a:cubicBezTo>
                    <a:pt x="4792" y="25110"/>
                    <a:pt x="4830" y="25092"/>
                    <a:pt x="4862" y="25060"/>
                  </a:cubicBezTo>
                  <a:cubicBezTo>
                    <a:pt x="4928" y="24995"/>
                    <a:pt x="4944" y="24896"/>
                    <a:pt x="4878" y="24831"/>
                  </a:cubicBezTo>
                  <a:cubicBezTo>
                    <a:pt x="4813" y="24700"/>
                    <a:pt x="4715" y="24618"/>
                    <a:pt x="4600" y="24471"/>
                  </a:cubicBezTo>
                  <a:cubicBezTo>
                    <a:pt x="4486" y="24323"/>
                    <a:pt x="4306" y="24225"/>
                    <a:pt x="4224" y="23963"/>
                  </a:cubicBezTo>
                  <a:lnTo>
                    <a:pt x="4224" y="23963"/>
                  </a:lnTo>
                  <a:cubicBezTo>
                    <a:pt x="4682" y="24127"/>
                    <a:pt x="5124" y="24307"/>
                    <a:pt x="5550" y="24520"/>
                  </a:cubicBezTo>
                  <a:cubicBezTo>
                    <a:pt x="6172" y="24798"/>
                    <a:pt x="6794" y="25093"/>
                    <a:pt x="7448" y="25338"/>
                  </a:cubicBezTo>
                  <a:cubicBezTo>
                    <a:pt x="7497" y="25363"/>
                    <a:pt x="7547" y="25383"/>
                    <a:pt x="7592" y="25383"/>
                  </a:cubicBezTo>
                  <a:cubicBezTo>
                    <a:pt x="7637" y="25383"/>
                    <a:pt x="7677" y="25363"/>
                    <a:pt x="7710" y="25306"/>
                  </a:cubicBezTo>
                  <a:cubicBezTo>
                    <a:pt x="7776" y="25191"/>
                    <a:pt x="7694" y="25109"/>
                    <a:pt x="7612" y="25044"/>
                  </a:cubicBezTo>
                  <a:cubicBezTo>
                    <a:pt x="7399" y="24896"/>
                    <a:pt x="7137" y="24798"/>
                    <a:pt x="6990" y="24569"/>
                  </a:cubicBezTo>
                  <a:lnTo>
                    <a:pt x="6990" y="24569"/>
                  </a:lnTo>
                  <a:cubicBezTo>
                    <a:pt x="7236" y="24651"/>
                    <a:pt x="7465" y="24749"/>
                    <a:pt x="7694" y="24831"/>
                  </a:cubicBezTo>
                  <a:cubicBezTo>
                    <a:pt x="7721" y="24847"/>
                    <a:pt x="7750" y="24855"/>
                    <a:pt x="7778" y="24855"/>
                  </a:cubicBezTo>
                  <a:cubicBezTo>
                    <a:pt x="7834" y="24855"/>
                    <a:pt x="7885" y="24825"/>
                    <a:pt x="7907" y="24782"/>
                  </a:cubicBezTo>
                  <a:cubicBezTo>
                    <a:pt x="7972" y="24684"/>
                    <a:pt x="7907" y="24618"/>
                    <a:pt x="7841" y="24553"/>
                  </a:cubicBezTo>
                  <a:cubicBezTo>
                    <a:pt x="7677" y="24405"/>
                    <a:pt x="7416" y="24356"/>
                    <a:pt x="7268" y="24143"/>
                  </a:cubicBezTo>
                  <a:cubicBezTo>
                    <a:pt x="7311" y="24122"/>
                    <a:pt x="7350" y="24114"/>
                    <a:pt x="7386" y="24114"/>
                  </a:cubicBezTo>
                  <a:cubicBezTo>
                    <a:pt x="7492" y="24114"/>
                    <a:pt x="7580" y="24180"/>
                    <a:pt x="7677" y="24193"/>
                  </a:cubicBezTo>
                  <a:cubicBezTo>
                    <a:pt x="7718" y="24193"/>
                    <a:pt x="7763" y="24205"/>
                    <a:pt x="7804" y="24205"/>
                  </a:cubicBezTo>
                  <a:cubicBezTo>
                    <a:pt x="7845" y="24205"/>
                    <a:pt x="7882" y="24193"/>
                    <a:pt x="7907" y="24143"/>
                  </a:cubicBezTo>
                  <a:cubicBezTo>
                    <a:pt x="7956" y="24029"/>
                    <a:pt x="7874" y="23947"/>
                    <a:pt x="7776" y="23898"/>
                  </a:cubicBezTo>
                  <a:cubicBezTo>
                    <a:pt x="7530" y="23734"/>
                    <a:pt x="7219" y="23652"/>
                    <a:pt x="6941" y="23407"/>
                  </a:cubicBezTo>
                  <a:cubicBezTo>
                    <a:pt x="7155" y="23407"/>
                    <a:pt x="7335" y="23476"/>
                    <a:pt x="7505" y="23476"/>
                  </a:cubicBezTo>
                  <a:cubicBezTo>
                    <a:pt x="7569" y="23476"/>
                    <a:pt x="7631" y="23466"/>
                    <a:pt x="7694" y="23440"/>
                  </a:cubicBezTo>
                  <a:cubicBezTo>
                    <a:pt x="7776" y="23390"/>
                    <a:pt x="7907" y="23374"/>
                    <a:pt x="7907" y="23259"/>
                  </a:cubicBezTo>
                  <a:cubicBezTo>
                    <a:pt x="7890" y="23161"/>
                    <a:pt x="7841" y="23079"/>
                    <a:pt x="7759" y="23063"/>
                  </a:cubicBezTo>
                  <a:cubicBezTo>
                    <a:pt x="7530" y="22965"/>
                    <a:pt x="7317" y="22883"/>
                    <a:pt x="7105" y="22801"/>
                  </a:cubicBezTo>
                  <a:cubicBezTo>
                    <a:pt x="6466" y="22572"/>
                    <a:pt x="5828" y="22326"/>
                    <a:pt x="5189" y="22114"/>
                  </a:cubicBezTo>
                  <a:cubicBezTo>
                    <a:pt x="4142" y="21770"/>
                    <a:pt x="3634" y="21001"/>
                    <a:pt x="3438" y="19969"/>
                  </a:cubicBezTo>
                  <a:cubicBezTo>
                    <a:pt x="3340" y="19462"/>
                    <a:pt x="3291" y="18955"/>
                    <a:pt x="3274" y="18447"/>
                  </a:cubicBezTo>
                  <a:cubicBezTo>
                    <a:pt x="3193" y="15877"/>
                    <a:pt x="3258" y="13307"/>
                    <a:pt x="3487" y="10754"/>
                  </a:cubicBezTo>
                  <a:cubicBezTo>
                    <a:pt x="3634" y="8790"/>
                    <a:pt x="4076" y="6907"/>
                    <a:pt x="5075" y="5189"/>
                  </a:cubicBezTo>
                  <a:cubicBezTo>
                    <a:pt x="5631" y="4207"/>
                    <a:pt x="6237" y="3257"/>
                    <a:pt x="7105" y="2504"/>
                  </a:cubicBezTo>
                  <a:cubicBezTo>
                    <a:pt x="7596" y="2030"/>
                    <a:pt x="8021" y="1489"/>
                    <a:pt x="8316" y="884"/>
                  </a:cubicBezTo>
                  <a:cubicBezTo>
                    <a:pt x="6774" y="366"/>
                    <a:pt x="5248" y="0"/>
                    <a:pt x="3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1"/>
            <p:cNvSpPr/>
            <p:nvPr/>
          </p:nvSpPr>
          <p:spPr>
            <a:xfrm>
              <a:off x="5617888" y="2425975"/>
              <a:ext cx="209125" cy="273000"/>
            </a:xfrm>
            <a:custGeom>
              <a:avLst/>
              <a:gdLst/>
              <a:ahLst/>
              <a:cxnLst/>
              <a:rect l="l" t="t" r="r" b="b"/>
              <a:pathLst>
                <a:path w="8365" h="10920" extrusionOk="0">
                  <a:moveTo>
                    <a:pt x="3716" y="1"/>
                  </a:moveTo>
                  <a:cubicBezTo>
                    <a:pt x="2554" y="819"/>
                    <a:pt x="1310" y="1474"/>
                    <a:pt x="0" y="1998"/>
                  </a:cubicBezTo>
                  <a:cubicBezTo>
                    <a:pt x="541" y="2669"/>
                    <a:pt x="1081" y="3340"/>
                    <a:pt x="1621" y="4028"/>
                  </a:cubicBezTo>
                  <a:cubicBezTo>
                    <a:pt x="1801" y="4240"/>
                    <a:pt x="1817" y="4289"/>
                    <a:pt x="1605" y="4486"/>
                  </a:cubicBezTo>
                  <a:cubicBezTo>
                    <a:pt x="1392" y="4682"/>
                    <a:pt x="1146" y="4862"/>
                    <a:pt x="950" y="5042"/>
                  </a:cubicBezTo>
                  <a:cubicBezTo>
                    <a:pt x="753" y="5206"/>
                    <a:pt x="557" y="5370"/>
                    <a:pt x="377" y="5550"/>
                  </a:cubicBezTo>
                  <a:cubicBezTo>
                    <a:pt x="82" y="5844"/>
                    <a:pt x="66" y="6008"/>
                    <a:pt x="279" y="6368"/>
                  </a:cubicBezTo>
                  <a:cubicBezTo>
                    <a:pt x="541" y="6794"/>
                    <a:pt x="852" y="7203"/>
                    <a:pt x="1179" y="7580"/>
                  </a:cubicBezTo>
                  <a:cubicBezTo>
                    <a:pt x="1326" y="7760"/>
                    <a:pt x="1359" y="7858"/>
                    <a:pt x="1146" y="8038"/>
                  </a:cubicBezTo>
                  <a:cubicBezTo>
                    <a:pt x="917" y="8202"/>
                    <a:pt x="933" y="8316"/>
                    <a:pt x="1163" y="8447"/>
                  </a:cubicBezTo>
                  <a:cubicBezTo>
                    <a:pt x="1965" y="8856"/>
                    <a:pt x="2668" y="9429"/>
                    <a:pt x="3421" y="9953"/>
                  </a:cubicBezTo>
                  <a:cubicBezTo>
                    <a:pt x="3896" y="10280"/>
                    <a:pt x="4436" y="10559"/>
                    <a:pt x="4993" y="10739"/>
                  </a:cubicBezTo>
                  <a:cubicBezTo>
                    <a:pt x="5360" y="10859"/>
                    <a:pt x="5705" y="10920"/>
                    <a:pt x="6023" y="10920"/>
                  </a:cubicBezTo>
                  <a:cubicBezTo>
                    <a:pt x="6698" y="10920"/>
                    <a:pt x="7260" y="10650"/>
                    <a:pt x="7694" y="10117"/>
                  </a:cubicBezTo>
                  <a:cubicBezTo>
                    <a:pt x="8136" y="9560"/>
                    <a:pt x="8365" y="8873"/>
                    <a:pt x="8348" y="8169"/>
                  </a:cubicBezTo>
                  <a:cubicBezTo>
                    <a:pt x="8316" y="7301"/>
                    <a:pt x="8119" y="6434"/>
                    <a:pt x="7759" y="5632"/>
                  </a:cubicBezTo>
                  <a:cubicBezTo>
                    <a:pt x="7399" y="4797"/>
                    <a:pt x="6924" y="4011"/>
                    <a:pt x="6368" y="3275"/>
                  </a:cubicBezTo>
                  <a:cubicBezTo>
                    <a:pt x="5729" y="2374"/>
                    <a:pt x="5042" y="1507"/>
                    <a:pt x="4354" y="639"/>
                  </a:cubicBezTo>
                  <a:cubicBezTo>
                    <a:pt x="4240" y="525"/>
                    <a:pt x="4158" y="410"/>
                    <a:pt x="4093" y="263"/>
                  </a:cubicBezTo>
                  <a:cubicBezTo>
                    <a:pt x="4076" y="263"/>
                    <a:pt x="4076" y="246"/>
                    <a:pt x="4093" y="246"/>
                  </a:cubicBezTo>
                  <a:cubicBezTo>
                    <a:pt x="3962" y="165"/>
                    <a:pt x="3831" y="99"/>
                    <a:pt x="37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1"/>
            <p:cNvSpPr/>
            <p:nvPr/>
          </p:nvSpPr>
          <p:spPr>
            <a:xfrm>
              <a:off x="5735738" y="2522100"/>
              <a:ext cx="378150" cy="358975"/>
            </a:xfrm>
            <a:custGeom>
              <a:avLst/>
              <a:gdLst/>
              <a:ahLst/>
              <a:cxnLst/>
              <a:rect l="l" t="t" r="r" b="b"/>
              <a:pathLst>
                <a:path w="15126" h="14359" extrusionOk="0">
                  <a:moveTo>
                    <a:pt x="1814" y="0"/>
                  </a:moveTo>
                  <a:cubicBezTo>
                    <a:pt x="1490" y="0"/>
                    <a:pt x="1190" y="195"/>
                    <a:pt x="983" y="592"/>
                  </a:cubicBezTo>
                  <a:cubicBezTo>
                    <a:pt x="639" y="1263"/>
                    <a:pt x="541" y="2032"/>
                    <a:pt x="901" y="2752"/>
                  </a:cubicBezTo>
                  <a:cubicBezTo>
                    <a:pt x="1114" y="3129"/>
                    <a:pt x="1015" y="3358"/>
                    <a:pt x="786" y="3653"/>
                  </a:cubicBezTo>
                  <a:cubicBezTo>
                    <a:pt x="279" y="4258"/>
                    <a:pt x="1" y="5011"/>
                    <a:pt x="33" y="5797"/>
                  </a:cubicBezTo>
                  <a:cubicBezTo>
                    <a:pt x="33" y="6108"/>
                    <a:pt x="66" y="6403"/>
                    <a:pt x="115" y="6697"/>
                  </a:cubicBezTo>
                  <a:cubicBezTo>
                    <a:pt x="148" y="6943"/>
                    <a:pt x="377" y="6992"/>
                    <a:pt x="573" y="7025"/>
                  </a:cubicBezTo>
                  <a:cubicBezTo>
                    <a:pt x="759" y="7057"/>
                    <a:pt x="945" y="7074"/>
                    <a:pt x="1130" y="7074"/>
                  </a:cubicBezTo>
                  <a:cubicBezTo>
                    <a:pt x="1417" y="7074"/>
                    <a:pt x="1702" y="7032"/>
                    <a:pt x="1981" y="6943"/>
                  </a:cubicBezTo>
                  <a:cubicBezTo>
                    <a:pt x="2701" y="6730"/>
                    <a:pt x="3307" y="6239"/>
                    <a:pt x="3667" y="5584"/>
                  </a:cubicBezTo>
                  <a:cubicBezTo>
                    <a:pt x="3755" y="5423"/>
                    <a:pt x="3803" y="5334"/>
                    <a:pt x="3864" y="5300"/>
                  </a:cubicBezTo>
                  <a:lnTo>
                    <a:pt x="3864" y="5300"/>
                  </a:lnTo>
                  <a:cubicBezTo>
                    <a:pt x="4303" y="5477"/>
                    <a:pt x="4726" y="5733"/>
                    <a:pt x="4829" y="6173"/>
                  </a:cubicBezTo>
                  <a:cubicBezTo>
                    <a:pt x="4911" y="6468"/>
                    <a:pt x="4813" y="6763"/>
                    <a:pt x="4829" y="7074"/>
                  </a:cubicBezTo>
                  <a:cubicBezTo>
                    <a:pt x="4862" y="7761"/>
                    <a:pt x="5369" y="8334"/>
                    <a:pt x="6041" y="8465"/>
                  </a:cubicBezTo>
                  <a:cubicBezTo>
                    <a:pt x="6384" y="8514"/>
                    <a:pt x="6728" y="8465"/>
                    <a:pt x="7072" y="8547"/>
                  </a:cubicBezTo>
                  <a:cubicBezTo>
                    <a:pt x="7563" y="8678"/>
                    <a:pt x="7907" y="9103"/>
                    <a:pt x="7956" y="9611"/>
                  </a:cubicBezTo>
                  <a:cubicBezTo>
                    <a:pt x="8005" y="10429"/>
                    <a:pt x="7219" y="11084"/>
                    <a:pt x="7088" y="11886"/>
                  </a:cubicBezTo>
                  <a:cubicBezTo>
                    <a:pt x="6974" y="12639"/>
                    <a:pt x="7465" y="13392"/>
                    <a:pt x="8103" y="13768"/>
                  </a:cubicBezTo>
                  <a:cubicBezTo>
                    <a:pt x="8758" y="14161"/>
                    <a:pt x="9543" y="14259"/>
                    <a:pt x="10296" y="14309"/>
                  </a:cubicBezTo>
                  <a:cubicBezTo>
                    <a:pt x="10632" y="14342"/>
                    <a:pt x="10967" y="14359"/>
                    <a:pt x="11302" y="14359"/>
                  </a:cubicBezTo>
                  <a:cubicBezTo>
                    <a:pt x="12273" y="14359"/>
                    <a:pt x="13238" y="14221"/>
                    <a:pt x="14176" y="13965"/>
                  </a:cubicBezTo>
                  <a:cubicBezTo>
                    <a:pt x="14585" y="13834"/>
                    <a:pt x="15060" y="13572"/>
                    <a:pt x="15092" y="13146"/>
                  </a:cubicBezTo>
                  <a:cubicBezTo>
                    <a:pt x="15125" y="12704"/>
                    <a:pt x="14765" y="12426"/>
                    <a:pt x="14438" y="12181"/>
                  </a:cubicBezTo>
                  <a:lnTo>
                    <a:pt x="13095" y="11182"/>
                  </a:lnTo>
                  <a:cubicBezTo>
                    <a:pt x="12932" y="11084"/>
                    <a:pt x="12801" y="10953"/>
                    <a:pt x="12735" y="10789"/>
                  </a:cubicBezTo>
                  <a:cubicBezTo>
                    <a:pt x="12572" y="10364"/>
                    <a:pt x="13046" y="10004"/>
                    <a:pt x="13341" y="9660"/>
                  </a:cubicBezTo>
                  <a:cubicBezTo>
                    <a:pt x="13914" y="9038"/>
                    <a:pt x="13979" y="8023"/>
                    <a:pt x="13586" y="7286"/>
                  </a:cubicBezTo>
                  <a:cubicBezTo>
                    <a:pt x="13161" y="6534"/>
                    <a:pt x="12441" y="5993"/>
                    <a:pt x="11589" y="5813"/>
                  </a:cubicBezTo>
                  <a:cubicBezTo>
                    <a:pt x="11164" y="5748"/>
                    <a:pt x="10738" y="5650"/>
                    <a:pt x="10313" y="5535"/>
                  </a:cubicBezTo>
                  <a:cubicBezTo>
                    <a:pt x="9903" y="5388"/>
                    <a:pt x="9511" y="5077"/>
                    <a:pt x="9429" y="4651"/>
                  </a:cubicBezTo>
                  <a:cubicBezTo>
                    <a:pt x="9363" y="4307"/>
                    <a:pt x="9494" y="3980"/>
                    <a:pt x="9478" y="3636"/>
                  </a:cubicBezTo>
                  <a:cubicBezTo>
                    <a:pt x="9429" y="2916"/>
                    <a:pt x="8709" y="2409"/>
                    <a:pt x="7988" y="2229"/>
                  </a:cubicBezTo>
                  <a:cubicBezTo>
                    <a:pt x="7730" y="2174"/>
                    <a:pt x="7468" y="2145"/>
                    <a:pt x="7208" y="2145"/>
                  </a:cubicBezTo>
                  <a:cubicBezTo>
                    <a:pt x="6841" y="2145"/>
                    <a:pt x="6476" y="2202"/>
                    <a:pt x="6122" y="2327"/>
                  </a:cubicBezTo>
                  <a:cubicBezTo>
                    <a:pt x="5882" y="2401"/>
                    <a:pt x="5652" y="2506"/>
                    <a:pt x="5418" y="2595"/>
                  </a:cubicBezTo>
                  <a:lnTo>
                    <a:pt x="5418" y="2595"/>
                  </a:lnTo>
                  <a:cubicBezTo>
                    <a:pt x="5266" y="2528"/>
                    <a:pt x="5109" y="2486"/>
                    <a:pt x="4960" y="2474"/>
                  </a:cubicBezTo>
                  <a:cubicBezTo>
                    <a:pt x="4902" y="2470"/>
                    <a:pt x="4844" y="2468"/>
                    <a:pt x="4786" y="2468"/>
                  </a:cubicBezTo>
                  <a:cubicBezTo>
                    <a:pt x="4599" y="2468"/>
                    <a:pt x="4411" y="2490"/>
                    <a:pt x="4224" y="2540"/>
                  </a:cubicBezTo>
                  <a:cubicBezTo>
                    <a:pt x="4151" y="2565"/>
                    <a:pt x="4093" y="2587"/>
                    <a:pt x="4045" y="2601"/>
                  </a:cubicBezTo>
                  <a:lnTo>
                    <a:pt x="4045" y="2601"/>
                  </a:lnTo>
                  <a:cubicBezTo>
                    <a:pt x="3460" y="2185"/>
                    <a:pt x="3273" y="1137"/>
                    <a:pt x="2767" y="559"/>
                  </a:cubicBezTo>
                  <a:cubicBezTo>
                    <a:pt x="2701" y="477"/>
                    <a:pt x="2620" y="395"/>
                    <a:pt x="2538" y="314"/>
                  </a:cubicBezTo>
                  <a:cubicBezTo>
                    <a:pt x="2302" y="106"/>
                    <a:pt x="2052" y="0"/>
                    <a:pt x="1814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1"/>
            <p:cNvSpPr/>
            <p:nvPr/>
          </p:nvSpPr>
          <p:spPr>
            <a:xfrm>
              <a:off x="5473013" y="2525425"/>
              <a:ext cx="175175" cy="525600"/>
            </a:xfrm>
            <a:custGeom>
              <a:avLst/>
              <a:gdLst/>
              <a:ahLst/>
              <a:cxnLst/>
              <a:rect l="l" t="t" r="r" b="b"/>
              <a:pathLst>
                <a:path w="7007" h="21024" extrusionOk="0">
                  <a:moveTo>
                    <a:pt x="1589" y="0"/>
                  </a:moveTo>
                  <a:cubicBezTo>
                    <a:pt x="1343" y="884"/>
                    <a:pt x="1098" y="1785"/>
                    <a:pt x="869" y="2669"/>
                  </a:cubicBezTo>
                  <a:cubicBezTo>
                    <a:pt x="99" y="5664"/>
                    <a:pt x="17" y="8725"/>
                    <a:pt x="1" y="11769"/>
                  </a:cubicBezTo>
                  <a:cubicBezTo>
                    <a:pt x="1" y="13292"/>
                    <a:pt x="132" y="14814"/>
                    <a:pt x="361" y="16320"/>
                  </a:cubicBezTo>
                  <a:cubicBezTo>
                    <a:pt x="574" y="17760"/>
                    <a:pt x="1294" y="18873"/>
                    <a:pt x="2587" y="19577"/>
                  </a:cubicBezTo>
                  <a:cubicBezTo>
                    <a:pt x="3307" y="19986"/>
                    <a:pt x="4028" y="20396"/>
                    <a:pt x="4748" y="20788"/>
                  </a:cubicBezTo>
                  <a:cubicBezTo>
                    <a:pt x="4895" y="20854"/>
                    <a:pt x="5026" y="20919"/>
                    <a:pt x="5157" y="20985"/>
                  </a:cubicBezTo>
                  <a:cubicBezTo>
                    <a:pt x="5214" y="21010"/>
                    <a:pt x="5263" y="21023"/>
                    <a:pt x="5306" y="21023"/>
                  </a:cubicBezTo>
                  <a:cubicBezTo>
                    <a:pt x="5375" y="21023"/>
                    <a:pt x="5428" y="20990"/>
                    <a:pt x="5468" y="20919"/>
                  </a:cubicBezTo>
                  <a:cubicBezTo>
                    <a:pt x="5550" y="20788"/>
                    <a:pt x="5452" y="20690"/>
                    <a:pt x="5353" y="20608"/>
                  </a:cubicBezTo>
                  <a:cubicBezTo>
                    <a:pt x="5206" y="20510"/>
                    <a:pt x="5059" y="20428"/>
                    <a:pt x="4944" y="20330"/>
                  </a:cubicBezTo>
                  <a:cubicBezTo>
                    <a:pt x="4846" y="20265"/>
                    <a:pt x="4699" y="20232"/>
                    <a:pt x="4666" y="20068"/>
                  </a:cubicBezTo>
                  <a:lnTo>
                    <a:pt x="4666" y="20068"/>
                  </a:lnTo>
                  <a:cubicBezTo>
                    <a:pt x="4830" y="20101"/>
                    <a:pt x="4993" y="20150"/>
                    <a:pt x="5141" y="20232"/>
                  </a:cubicBezTo>
                  <a:cubicBezTo>
                    <a:pt x="5353" y="20314"/>
                    <a:pt x="5550" y="20412"/>
                    <a:pt x="5763" y="20477"/>
                  </a:cubicBezTo>
                  <a:cubicBezTo>
                    <a:pt x="5783" y="20484"/>
                    <a:pt x="5804" y="20488"/>
                    <a:pt x="5825" y="20488"/>
                  </a:cubicBezTo>
                  <a:cubicBezTo>
                    <a:pt x="5905" y="20488"/>
                    <a:pt x="5982" y="20441"/>
                    <a:pt x="6008" y="20363"/>
                  </a:cubicBezTo>
                  <a:cubicBezTo>
                    <a:pt x="6025" y="20281"/>
                    <a:pt x="5992" y="20199"/>
                    <a:pt x="5910" y="20166"/>
                  </a:cubicBezTo>
                  <a:cubicBezTo>
                    <a:pt x="5812" y="20085"/>
                    <a:pt x="5714" y="20036"/>
                    <a:pt x="5615" y="19954"/>
                  </a:cubicBezTo>
                  <a:cubicBezTo>
                    <a:pt x="5534" y="19888"/>
                    <a:pt x="5337" y="19823"/>
                    <a:pt x="5239" y="19675"/>
                  </a:cubicBezTo>
                  <a:cubicBezTo>
                    <a:pt x="5282" y="19660"/>
                    <a:pt x="5321" y="19653"/>
                    <a:pt x="5356" y="19653"/>
                  </a:cubicBezTo>
                  <a:cubicBezTo>
                    <a:pt x="5467" y="19653"/>
                    <a:pt x="5545" y="19716"/>
                    <a:pt x="5632" y="19741"/>
                  </a:cubicBezTo>
                  <a:cubicBezTo>
                    <a:pt x="5828" y="19806"/>
                    <a:pt x="6041" y="19905"/>
                    <a:pt x="6237" y="19970"/>
                  </a:cubicBezTo>
                  <a:cubicBezTo>
                    <a:pt x="6326" y="20006"/>
                    <a:pt x="6434" y="20051"/>
                    <a:pt x="6530" y="20051"/>
                  </a:cubicBezTo>
                  <a:cubicBezTo>
                    <a:pt x="6611" y="20051"/>
                    <a:pt x="6683" y="20018"/>
                    <a:pt x="6728" y="19921"/>
                  </a:cubicBezTo>
                  <a:cubicBezTo>
                    <a:pt x="6810" y="19708"/>
                    <a:pt x="6597" y="19626"/>
                    <a:pt x="6450" y="19544"/>
                  </a:cubicBezTo>
                  <a:cubicBezTo>
                    <a:pt x="6270" y="19430"/>
                    <a:pt x="6074" y="19348"/>
                    <a:pt x="5877" y="19233"/>
                  </a:cubicBezTo>
                  <a:cubicBezTo>
                    <a:pt x="5648" y="19152"/>
                    <a:pt x="5435" y="19037"/>
                    <a:pt x="5255" y="18873"/>
                  </a:cubicBezTo>
                  <a:lnTo>
                    <a:pt x="5255" y="18873"/>
                  </a:lnTo>
                  <a:cubicBezTo>
                    <a:pt x="5714" y="18988"/>
                    <a:pt x="6139" y="19119"/>
                    <a:pt x="6565" y="19266"/>
                  </a:cubicBezTo>
                  <a:cubicBezTo>
                    <a:pt x="6626" y="19284"/>
                    <a:pt x="6686" y="19298"/>
                    <a:pt x="6741" y="19298"/>
                  </a:cubicBezTo>
                  <a:cubicBezTo>
                    <a:pt x="6834" y="19298"/>
                    <a:pt x="6910" y="19259"/>
                    <a:pt x="6941" y="19135"/>
                  </a:cubicBezTo>
                  <a:cubicBezTo>
                    <a:pt x="7007" y="18939"/>
                    <a:pt x="6843" y="18906"/>
                    <a:pt x="6728" y="18841"/>
                  </a:cubicBezTo>
                  <a:cubicBezTo>
                    <a:pt x="6352" y="18677"/>
                    <a:pt x="5992" y="18513"/>
                    <a:pt x="5615" y="18350"/>
                  </a:cubicBezTo>
                  <a:cubicBezTo>
                    <a:pt x="5092" y="18137"/>
                    <a:pt x="4551" y="17924"/>
                    <a:pt x="4028" y="17711"/>
                  </a:cubicBezTo>
                  <a:cubicBezTo>
                    <a:pt x="4044" y="17678"/>
                    <a:pt x="4060" y="17646"/>
                    <a:pt x="4077" y="17613"/>
                  </a:cubicBezTo>
                  <a:cubicBezTo>
                    <a:pt x="4290" y="17662"/>
                    <a:pt x="4502" y="17695"/>
                    <a:pt x="4715" y="17695"/>
                  </a:cubicBezTo>
                  <a:cubicBezTo>
                    <a:pt x="4830" y="17695"/>
                    <a:pt x="4969" y="17743"/>
                    <a:pt x="5083" y="17743"/>
                  </a:cubicBezTo>
                  <a:cubicBezTo>
                    <a:pt x="5179" y="17743"/>
                    <a:pt x="5258" y="17708"/>
                    <a:pt x="5288" y="17580"/>
                  </a:cubicBezTo>
                  <a:cubicBezTo>
                    <a:pt x="5337" y="17302"/>
                    <a:pt x="5026" y="17269"/>
                    <a:pt x="4830" y="17204"/>
                  </a:cubicBezTo>
                  <a:cubicBezTo>
                    <a:pt x="4388" y="17056"/>
                    <a:pt x="3962" y="16926"/>
                    <a:pt x="3520" y="16778"/>
                  </a:cubicBezTo>
                  <a:cubicBezTo>
                    <a:pt x="2996" y="16664"/>
                    <a:pt x="2620" y="16173"/>
                    <a:pt x="2653" y="15632"/>
                  </a:cubicBezTo>
                  <a:cubicBezTo>
                    <a:pt x="2653" y="14879"/>
                    <a:pt x="2636" y="14143"/>
                    <a:pt x="2702" y="13390"/>
                  </a:cubicBezTo>
                  <a:cubicBezTo>
                    <a:pt x="2898" y="11000"/>
                    <a:pt x="3258" y="8627"/>
                    <a:pt x="3684" y="6270"/>
                  </a:cubicBezTo>
                  <a:cubicBezTo>
                    <a:pt x="4011" y="4502"/>
                    <a:pt x="4502" y="2799"/>
                    <a:pt x="5370" y="1244"/>
                  </a:cubicBezTo>
                  <a:cubicBezTo>
                    <a:pt x="3946" y="1146"/>
                    <a:pt x="2751" y="361"/>
                    <a:pt x="15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1"/>
            <p:cNvSpPr/>
            <p:nvPr/>
          </p:nvSpPr>
          <p:spPr>
            <a:xfrm>
              <a:off x="5512713" y="1971350"/>
              <a:ext cx="374050" cy="585200"/>
            </a:xfrm>
            <a:custGeom>
              <a:avLst/>
              <a:gdLst/>
              <a:ahLst/>
              <a:cxnLst/>
              <a:rect l="l" t="t" r="r" b="b"/>
              <a:pathLst>
                <a:path w="14962" h="23408" extrusionOk="0">
                  <a:moveTo>
                    <a:pt x="14421" y="0"/>
                  </a:moveTo>
                  <a:cubicBezTo>
                    <a:pt x="12981" y="868"/>
                    <a:pt x="7727" y="704"/>
                    <a:pt x="3733" y="5664"/>
                  </a:cubicBezTo>
                  <a:cubicBezTo>
                    <a:pt x="3667" y="5762"/>
                    <a:pt x="3602" y="5860"/>
                    <a:pt x="3536" y="5959"/>
                  </a:cubicBezTo>
                  <a:cubicBezTo>
                    <a:pt x="2227" y="8201"/>
                    <a:pt x="1490" y="10738"/>
                    <a:pt x="1441" y="13341"/>
                  </a:cubicBezTo>
                  <a:cubicBezTo>
                    <a:pt x="1408" y="14437"/>
                    <a:pt x="1490" y="15534"/>
                    <a:pt x="1670" y="16615"/>
                  </a:cubicBezTo>
                  <a:cubicBezTo>
                    <a:pt x="1752" y="16926"/>
                    <a:pt x="1736" y="17253"/>
                    <a:pt x="1621" y="17548"/>
                  </a:cubicBezTo>
                  <a:cubicBezTo>
                    <a:pt x="983" y="19053"/>
                    <a:pt x="443" y="20592"/>
                    <a:pt x="1" y="22163"/>
                  </a:cubicBezTo>
                  <a:cubicBezTo>
                    <a:pt x="1179" y="22524"/>
                    <a:pt x="2358" y="23309"/>
                    <a:pt x="3798" y="23407"/>
                  </a:cubicBezTo>
                  <a:cubicBezTo>
                    <a:pt x="4027" y="22982"/>
                    <a:pt x="4289" y="22573"/>
                    <a:pt x="4584" y="22180"/>
                  </a:cubicBezTo>
                  <a:cubicBezTo>
                    <a:pt x="5190" y="21345"/>
                    <a:pt x="5812" y="20494"/>
                    <a:pt x="6646" y="19888"/>
                  </a:cubicBezTo>
                  <a:cubicBezTo>
                    <a:pt x="7923" y="18988"/>
                    <a:pt x="8774" y="17793"/>
                    <a:pt x="9445" y="16434"/>
                  </a:cubicBezTo>
                  <a:cubicBezTo>
                    <a:pt x="9986" y="15354"/>
                    <a:pt x="10493" y="14274"/>
                    <a:pt x="11049" y="13210"/>
                  </a:cubicBezTo>
                  <a:cubicBezTo>
                    <a:pt x="11557" y="12195"/>
                    <a:pt x="12326" y="11327"/>
                    <a:pt x="13259" y="10673"/>
                  </a:cubicBezTo>
                  <a:cubicBezTo>
                    <a:pt x="13685" y="10411"/>
                    <a:pt x="14110" y="10182"/>
                    <a:pt x="14569" y="10002"/>
                  </a:cubicBezTo>
                  <a:cubicBezTo>
                    <a:pt x="14814" y="9936"/>
                    <a:pt x="14962" y="9674"/>
                    <a:pt x="14880" y="9445"/>
                  </a:cubicBezTo>
                  <a:cubicBezTo>
                    <a:pt x="14798" y="8938"/>
                    <a:pt x="14732" y="8430"/>
                    <a:pt x="14683" y="7939"/>
                  </a:cubicBezTo>
                  <a:cubicBezTo>
                    <a:pt x="14421" y="5337"/>
                    <a:pt x="14421" y="0"/>
                    <a:pt x="14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7" name="Google Shape;2337;p51"/>
          <p:cNvGrpSpPr/>
          <p:nvPr/>
        </p:nvGrpSpPr>
        <p:grpSpPr>
          <a:xfrm>
            <a:off x="5414725" y="3067133"/>
            <a:ext cx="1512420" cy="1578188"/>
            <a:chOff x="2934263" y="203225"/>
            <a:chExt cx="1971350" cy="2057075"/>
          </a:xfrm>
        </p:grpSpPr>
        <p:sp>
          <p:nvSpPr>
            <p:cNvPr id="2338" name="Google Shape;2338;p51"/>
            <p:cNvSpPr/>
            <p:nvPr/>
          </p:nvSpPr>
          <p:spPr>
            <a:xfrm>
              <a:off x="4682838" y="2091275"/>
              <a:ext cx="222775" cy="169025"/>
            </a:xfrm>
            <a:custGeom>
              <a:avLst/>
              <a:gdLst/>
              <a:ahLst/>
              <a:cxnLst/>
              <a:rect l="l" t="t" r="r" b="b"/>
              <a:pathLst>
                <a:path w="8911" h="6761" extrusionOk="0">
                  <a:moveTo>
                    <a:pt x="2558" y="0"/>
                  </a:moveTo>
                  <a:cubicBezTo>
                    <a:pt x="2460" y="0"/>
                    <a:pt x="2350" y="45"/>
                    <a:pt x="2194" y="130"/>
                  </a:cubicBezTo>
                  <a:cubicBezTo>
                    <a:pt x="1506" y="540"/>
                    <a:pt x="868" y="1047"/>
                    <a:pt x="311" y="1620"/>
                  </a:cubicBezTo>
                  <a:cubicBezTo>
                    <a:pt x="0" y="1931"/>
                    <a:pt x="0" y="1980"/>
                    <a:pt x="246" y="2373"/>
                  </a:cubicBezTo>
                  <a:cubicBezTo>
                    <a:pt x="524" y="2848"/>
                    <a:pt x="852" y="3290"/>
                    <a:pt x="1097" y="3781"/>
                  </a:cubicBezTo>
                  <a:cubicBezTo>
                    <a:pt x="1474" y="4583"/>
                    <a:pt x="2194" y="5172"/>
                    <a:pt x="3061" y="5401"/>
                  </a:cubicBezTo>
                  <a:cubicBezTo>
                    <a:pt x="3994" y="5663"/>
                    <a:pt x="4911" y="6007"/>
                    <a:pt x="5811" y="6416"/>
                  </a:cubicBezTo>
                  <a:cubicBezTo>
                    <a:pt x="6057" y="6514"/>
                    <a:pt x="6302" y="6596"/>
                    <a:pt x="6581" y="6645"/>
                  </a:cubicBezTo>
                  <a:cubicBezTo>
                    <a:pt x="6710" y="6682"/>
                    <a:pt x="6912" y="6760"/>
                    <a:pt x="7084" y="6760"/>
                  </a:cubicBezTo>
                  <a:cubicBezTo>
                    <a:pt x="7217" y="6760"/>
                    <a:pt x="7333" y="6713"/>
                    <a:pt x="7383" y="6563"/>
                  </a:cubicBezTo>
                  <a:cubicBezTo>
                    <a:pt x="7415" y="6383"/>
                    <a:pt x="7334" y="6187"/>
                    <a:pt x="7170" y="6089"/>
                  </a:cubicBezTo>
                  <a:lnTo>
                    <a:pt x="7186" y="6089"/>
                  </a:lnTo>
                  <a:cubicBezTo>
                    <a:pt x="7252" y="6105"/>
                    <a:pt x="7317" y="6121"/>
                    <a:pt x="7399" y="6138"/>
                  </a:cubicBezTo>
                  <a:cubicBezTo>
                    <a:pt x="7462" y="6152"/>
                    <a:pt x="7534" y="6166"/>
                    <a:pt x="7604" y="6166"/>
                  </a:cubicBezTo>
                  <a:cubicBezTo>
                    <a:pt x="7699" y="6166"/>
                    <a:pt x="7792" y="6140"/>
                    <a:pt x="7857" y="6056"/>
                  </a:cubicBezTo>
                  <a:cubicBezTo>
                    <a:pt x="8005" y="5876"/>
                    <a:pt x="7923" y="5679"/>
                    <a:pt x="7759" y="5516"/>
                  </a:cubicBezTo>
                  <a:lnTo>
                    <a:pt x="7759" y="5516"/>
                  </a:lnTo>
                  <a:cubicBezTo>
                    <a:pt x="7881" y="5561"/>
                    <a:pt x="8011" y="5600"/>
                    <a:pt x="8125" y="5600"/>
                  </a:cubicBezTo>
                  <a:cubicBezTo>
                    <a:pt x="8257" y="5600"/>
                    <a:pt x="8369" y="5550"/>
                    <a:pt x="8430" y="5401"/>
                  </a:cubicBezTo>
                  <a:cubicBezTo>
                    <a:pt x="8479" y="5237"/>
                    <a:pt x="8430" y="5074"/>
                    <a:pt x="8299" y="4992"/>
                  </a:cubicBezTo>
                  <a:lnTo>
                    <a:pt x="8234" y="4943"/>
                  </a:lnTo>
                  <a:lnTo>
                    <a:pt x="8234" y="4943"/>
                  </a:lnTo>
                  <a:cubicBezTo>
                    <a:pt x="8284" y="4956"/>
                    <a:pt x="8333" y="4962"/>
                    <a:pt x="8380" y="4962"/>
                  </a:cubicBezTo>
                  <a:cubicBezTo>
                    <a:pt x="8690" y="4962"/>
                    <a:pt x="8911" y="4701"/>
                    <a:pt x="8627" y="4403"/>
                  </a:cubicBezTo>
                  <a:cubicBezTo>
                    <a:pt x="8299" y="4059"/>
                    <a:pt x="7628" y="3830"/>
                    <a:pt x="7186" y="3650"/>
                  </a:cubicBezTo>
                  <a:cubicBezTo>
                    <a:pt x="6990" y="3551"/>
                    <a:pt x="6793" y="3470"/>
                    <a:pt x="6597" y="3388"/>
                  </a:cubicBezTo>
                  <a:cubicBezTo>
                    <a:pt x="5337" y="2717"/>
                    <a:pt x="4240" y="1800"/>
                    <a:pt x="3356" y="687"/>
                  </a:cubicBezTo>
                  <a:cubicBezTo>
                    <a:pt x="3225" y="523"/>
                    <a:pt x="3094" y="376"/>
                    <a:pt x="2963" y="245"/>
                  </a:cubicBezTo>
                  <a:cubicBezTo>
                    <a:pt x="2796" y="78"/>
                    <a:pt x="2687" y="0"/>
                    <a:pt x="2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1"/>
            <p:cNvSpPr/>
            <p:nvPr/>
          </p:nvSpPr>
          <p:spPr>
            <a:xfrm>
              <a:off x="3064813" y="2083400"/>
              <a:ext cx="268875" cy="128275"/>
            </a:xfrm>
            <a:custGeom>
              <a:avLst/>
              <a:gdLst/>
              <a:ahLst/>
              <a:cxnLst/>
              <a:rect l="l" t="t" r="r" b="b"/>
              <a:pathLst>
                <a:path w="10755" h="5131" extrusionOk="0">
                  <a:moveTo>
                    <a:pt x="8641" y="0"/>
                  </a:moveTo>
                  <a:cubicBezTo>
                    <a:pt x="8534" y="0"/>
                    <a:pt x="8408" y="53"/>
                    <a:pt x="8234" y="151"/>
                  </a:cubicBezTo>
                  <a:cubicBezTo>
                    <a:pt x="7710" y="429"/>
                    <a:pt x="7186" y="740"/>
                    <a:pt x="6662" y="1018"/>
                  </a:cubicBezTo>
                  <a:cubicBezTo>
                    <a:pt x="4862" y="1951"/>
                    <a:pt x="3094" y="2950"/>
                    <a:pt x="1261" y="3801"/>
                  </a:cubicBezTo>
                  <a:cubicBezTo>
                    <a:pt x="950" y="3932"/>
                    <a:pt x="655" y="4112"/>
                    <a:pt x="377" y="4308"/>
                  </a:cubicBezTo>
                  <a:cubicBezTo>
                    <a:pt x="1" y="4587"/>
                    <a:pt x="66" y="4816"/>
                    <a:pt x="475" y="4996"/>
                  </a:cubicBezTo>
                  <a:cubicBezTo>
                    <a:pt x="696" y="5092"/>
                    <a:pt x="951" y="5131"/>
                    <a:pt x="1202" y="5131"/>
                  </a:cubicBezTo>
                  <a:cubicBezTo>
                    <a:pt x="1249" y="5131"/>
                    <a:pt x="1296" y="5129"/>
                    <a:pt x="1343" y="5127"/>
                  </a:cubicBezTo>
                  <a:cubicBezTo>
                    <a:pt x="1523" y="5110"/>
                    <a:pt x="1703" y="5110"/>
                    <a:pt x="1850" y="5078"/>
                  </a:cubicBezTo>
                  <a:cubicBezTo>
                    <a:pt x="4076" y="4799"/>
                    <a:pt x="6286" y="4488"/>
                    <a:pt x="8512" y="4227"/>
                  </a:cubicBezTo>
                  <a:cubicBezTo>
                    <a:pt x="9232" y="4145"/>
                    <a:pt x="9903" y="3785"/>
                    <a:pt x="10394" y="3244"/>
                  </a:cubicBezTo>
                  <a:cubicBezTo>
                    <a:pt x="10722" y="2884"/>
                    <a:pt x="10755" y="2655"/>
                    <a:pt x="10476" y="2279"/>
                  </a:cubicBezTo>
                  <a:cubicBezTo>
                    <a:pt x="9985" y="1624"/>
                    <a:pt x="9478" y="1002"/>
                    <a:pt x="9036" y="314"/>
                  </a:cubicBezTo>
                  <a:cubicBezTo>
                    <a:pt x="8895" y="98"/>
                    <a:pt x="8786" y="0"/>
                    <a:pt x="8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1"/>
            <p:cNvSpPr/>
            <p:nvPr/>
          </p:nvSpPr>
          <p:spPr>
            <a:xfrm>
              <a:off x="3264088" y="1211600"/>
              <a:ext cx="1493250" cy="956375"/>
            </a:xfrm>
            <a:custGeom>
              <a:avLst/>
              <a:gdLst/>
              <a:ahLst/>
              <a:cxnLst/>
              <a:rect l="l" t="t" r="r" b="b"/>
              <a:pathLst>
                <a:path w="59730" h="38255" extrusionOk="0">
                  <a:moveTo>
                    <a:pt x="33643" y="1"/>
                  </a:moveTo>
                  <a:cubicBezTo>
                    <a:pt x="33585" y="1"/>
                    <a:pt x="33520" y="22"/>
                    <a:pt x="33442" y="76"/>
                  </a:cubicBezTo>
                  <a:cubicBezTo>
                    <a:pt x="32934" y="420"/>
                    <a:pt x="32378" y="731"/>
                    <a:pt x="31870" y="1091"/>
                  </a:cubicBezTo>
                  <a:cubicBezTo>
                    <a:pt x="30675" y="1909"/>
                    <a:pt x="29513" y="2777"/>
                    <a:pt x="28318" y="3579"/>
                  </a:cubicBezTo>
                  <a:cubicBezTo>
                    <a:pt x="26191" y="5019"/>
                    <a:pt x="24014" y="6378"/>
                    <a:pt x="21918" y="7867"/>
                  </a:cubicBezTo>
                  <a:cubicBezTo>
                    <a:pt x="21624" y="8064"/>
                    <a:pt x="21395" y="8326"/>
                    <a:pt x="21231" y="8637"/>
                  </a:cubicBezTo>
                  <a:cubicBezTo>
                    <a:pt x="20020" y="11010"/>
                    <a:pt x="18759" y="13351"/>
                    <a:pt x="17368" y="15626"/>
                  </a:cubicBezTo>
                  <a:cubicBezTo>
                    <a:pt x="14520" y="20242"/>
                    <a:pt x="11082" y="24367"/>
                    <a:pt x="7285" y="28213"/>
                  </a:cubicBezTo>
                  <a:cubicBezTo>
                    <a:pt x="5517" y="30014"/>
                    <a:pt x="3651" y="31716"/>
                    <a:pt x="1736" y="33370"/>
                  </a:cubicBezTo>
                  <a:cubicBezTo>
                    <a:pt x="1245" y="33811"/>
                    <a:pt x="754" y="34270"/>
                    <a:pt x="263" y="34728"/>
                  </a:cubicBezTo>
                  <a:cubicBezTo>
                    <a:pt x="66" y="34925"/>
                    <a:pt x="1" y="35105"/>
                    <a:pt x="197" y="35334"/>
                  </a:cubicBezTo>
                  <a:cubicBezTo>
                    <a:pt x="885" y="36119"/>
                    <a:pt x="1425" y="37020"/>
                    <a:pt x="2047" y="37838"/>
                  </a:cubicBezTo>
                  <a:cubicBezTo>
                    <a:pt x="2269" y="38125"/>
                    <a:pt x="2407" y="38255"/>
                    <a:pt x="2586" y="38255"/>
                  </a:cubicBezTo>
                  <a:cubicBezTo>
                    <a:pt x="2723" y="38255"/>
                    <a:pt x="2885" y="38177"/>
                    <a:pt x="3127" y="38035"/>
                  </a:cubicBezTo>
                  <a:cubicBezTo>
                    <a:pt x="3880" y="37576"/>
                    <a:pt x="4633" y="37102"/>
                    <a:pt x="5370" y="36627"/>
                  </a:cubicBezTo>
                  <a:cubicBezTo>
                    <a:pt x="7743" y="35039"/>
                    <a:pt x="10002" y="33271"/>
                    <a:pt x="12114" y="31356"/>
                  </a:cubicBezTo>
                  <a:cubicBezTo>
                    <a:pt x="13161" y="30423"/>
                    <a:pt x="14225" y="29490"/>
                    <a:pt x="15224" y="28492"/>
                  </a:cubicBezTo>
                  <a:cubicBezTo>
                    <a:pt x="17106" y="26626"/>
                    <a:pt x="19054" y="24842"/>
                    <a:pt x="21100" y="23172"/>
                  </a:cubicBezTo>
                  <a:cubicBezTo>
                    <a:pt x="25127" y="19915"/>
                    <a:pt x="28957" y="16444"/>
                    <a:pt x="32607" y="12778"/>
                  </a:cubicBezTo>
                  <a:cubicBezTo>
                    <a:pt x="32890" y="12487"/>
                    <a:pt x="33001" y="12340"/>
                    <a:pt x="33108" y="12340"/>
                  </a:cubicBezTo>
                  <a:cubicBezTo>
                    <a:pt x="33218" y="12340"/>
                    <a:pt x="33323" y="12495"/>
                    <a:pt x="33605" y="12811"/>
                  </a:cubicBezTo>
                  <a:cubicBezTo>
                    <a:pt x="35619" y="15004"/>
                    <a:pt x="37599" y="17214"/>
                    <a:pt x="39514" y="19505"/>
                  </a:cubicBezTo>
                  <a:cubicBezTo>
                    <a:pt x="41528" y="21928"/>
                    <a:pt x="43770" y="24170"/>
                    <a:pt x="45767" y="26593"/>
                  </a:cubicBezTo>
                  <a:cubicBezTo>
                    <a:pt x="48026" y="29343"/>
                    <a:pt x="50350" y="32011"/>
                    <a:pt x="52724" y="34646"/>
                  </a:cubicBezTo>
                  <a:cubicBezTo>
                    <a:pt x="53673" y="35694"/>
                    <a:pt x="54672" y="36692"/>
                    <a:pt x="55736" y="37609"/>
                  </a:cubicBezTo>
                  <a:cubicBezTo>
                    <a:pt x="55901" y="37759"/>
                    <a:pt x="56053" y="37924"/>
                    <a:pt x="56293" y="37924"/>
                  </a:cubicBezTo>
                  <a:cubicBezTo>
                    <a:pt x="56314" y="37924"/>
                    <a:pt x="56335" y="37923"/>
                    <a:pt x="56358" y="37920"/>
                  </a:cubicBezTo>
                  <a:cubicBezTo>
                    <a:pt x="56701" y="37871"/>
                    <a:pt x="57045" y="37691"/>
                    <a:pt x="57291" y="37445"/>
                  </a:cubicBezTo>
                  <a:cubicBezTo>
                    <a:pt x="58027" y="36774"/>
                    <a:pt x="58731" y="36119"/>
                    <a:pt x="59451" y="35432"/>
                  </a:cubicBezTo>
                  <a:cubicBezTo>
                    <a:pt x="59730" y="35170"/>
                    <a:pt x="59730" y="35055"/>
                    <a:pt x="59500" y="34728"/>
                  </a:cubicBezTo>
                  <a:cubicBezTo>
                    <a:pt x="59337" y="34466"/>
                    <a:pt x="59140" y="34221"/>
                    <a:pt x="58927" y="33992"/>
                  </a:cubicBezTo>
                  <a:cubicBezTo>
                    <a:pt x="56669" y="31307"/>
                    <a:pt x="54557" y="28492"/>
                    <a:pt x="52609" y="25578"/>
                  </a:cubicBezTo>
                  <a:cubicBezTo>
                    <a:pt x="51627" y="24105"/>
                    <a:pt x="50563" y="22664"/>
                    <a:pt x="49696" y="21109"/>
                  </a:cubicBezTo>
                  <a:cubicBezTo>
                    <a:pt x="48615" y="19227"/>
                    <a:pt x="47519" y="17345"/>
                    <a:pt x="46455" y="15446"/>
                  </a:cubicBezTo>
                  <a:cubicBezTo>
                    <a:pt x="44752" y="12483"/>
                    <a:pt x="42886" y="9602"/>
                    <a:pt x="40873" y="6820"/>
                  </a:cubicBezTo>
                  <a:cubicBezTo>
                    <a:pt x="38942" y="4168"/>
                    <a:pt x="36552" y="2024"/>
                    <a:pt x="33916" y="125"/>
                  </a:cubicBezTo>
                  <a:cubicBezTo>
                    <a:pt x="33823" y="63"/>
                    <a:pt x="33743" y="1"/>
                    <a:pt x="33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1"/>
            <p:cNvSpPr/>
            <p:nvPr/>
          </p:nvSpPr>
          <p:spPr>
            <a:xfrm>
              <a:off x="2954338" y="203225"/>
              <a:ext cx="1158075" cy="2006350"/>
            </a:xfrm>
            <a:custGeom>
              <a:avLst/>
              <a:gdLst/>
              <a:ahLst/>
              <a:cxnLst/>
              <a:rect l="l" t="t" r="r" b="b"/>
              <a:pathLst>
                <a:path w="46323" h="80254" extrusionOk="0">
                  <a:moveTo>
                    <a:pt x="20323" y="1"/>
                  </a:moveTo>
                  <a:cubicBezTo>
                    <a:pt x="20262" y="1"/>
                    <a:pt x="20201" y="42"/>
                    <a:pt x="20150" y="128"/>
                  </a:cubicBezTo>
                  <a:cubicBezTo>
                    <a:pt x="20084" y="275"/>
                    <a:pt x="20068" y="439"/>
                    <a:pt x="20084" y="586"/>
                  </a:cubicBezTo>
                  <a:lnTo>
                    <a:pt x="20084" y="1617"/>
                  </a:lnTo>
                  <a:cubicBezTo>
                    <a:pt x="19970" y="1552"/>
                    <a:pt x="19888" y="1437"/>
                    <a:pt x="19855" y="1323"/>
                  </a:cubicBezTo>
                  <a:cubicBezTo>
                    <a:pt x="19773" y="1045"/>
                    <a:pt x="19691" y="750"/>
                    <a:pt x="19609" y="472"/>
                  </a:cubicBezTo>
                  <a:cubicBezTo>
                    <a:pt x="19581" y="357"/>
                    <a:pt x="19527" y="217"/>
                    <a:pt x="19404" y="217"/>
                  </a:cubicBezTo>
                  <a:cubicBezTo>
                    <a:pt x="19387" y="217"/>
                    <a:pt x="19368" y="220"/>
                    <a:pt x="19348" y="226"/>
                  </a:cubicBezTo>
                  <a:cubicBezTo>
                    <a:pt x="19184" y="259"/>
                    <a:pt x="19200" y="423"/>
                    <a:pt x="19200" y="570"/>
                  </a:cubicBezTo>
                  <a:cubicBezTo>
                    <a:pt x="19217" y="635"/>
                    <a:pt x="19233" y="717"/>
                    <a:pt x="19233" y="799"/>
                  </a:cubicBezTo>
                  <a:cubicBezTo>
                    <a:pt x="19282" y="1814"/>
                    <a:pt x="19348" y="2829"/>
                    <a:pt x="19413" y="3844"/>
                  </a:cubicBezTo>
                  <a:cubicBezTo>
                    <a:pt x="19413" y="3942"/>
                    <a:pt x="19479" y="4089"/>
                    <a:pt x="19282" y="4138"/>
                  </a:cubicBezTo>
                  <a:cubicBezTo>
                    <a:pt x="19151" y="3942"/>
                    <a:pt x="19020" y="3713"/>
                    <a:pt x="18889" y="3549"/>
                  </a:cubicBezTo>
                  <a:cubicBezTo>
                    <a:pt x="18781" y="3427"/>
                    <a:pt x="18673" y="3205"/>
                    <a:pt x="18519" y="3205"/>
                  </a:cubicBezTo>
                  <a:cubicBezTo>
                    <a:pt x="18486" y="3205"/>
                    <a:pt x="18452" y="3215"/>
                    <a:pt x="18415" y="3238"/>
                  </a:cubicBezTo>
                  <a:cubicBezTo>
                    <a:pt x="18185" y="3385"/>
                    <a:pt x="18365" y="3631"/>
                    <a:pt x="18447" y="3827"/>
                  </a:cubicBezTo>
                  <a:cubicBezTo>
                    <a:pt x="18742" y="4466"/>
                    <a:pt x="19053" y="5088"/>
                    <a:pt x="19298" y="5759"/>
                  </a:cubicBezTo>
                  <a:cubicBezTo>
                    <a:pt x="19511" y="6266"/>
                    <a:pt x="19609" y="6806"/>
                    <a:pt x="19593" y="7363"/>
                  </a:cubicBezTo>
                  <a:cubicBezTo>
                    <a:pt x="19528" y="9294"/>
                    <a:pt x="19413" y="11242"/>
                    <a:pt x="19217" y="13157"/>
                  </a:cubicBezTo>
                  <a:cubicBezTo>
                    <a:pt x="18938" y="15662"/>
                    <a:pt x="18611" y="18150"/>
                    <a:pt x="18218" y="20638"/>
                  </a:cubicBezTo>
                  <a:cubicBezTo>
                    <a:pt x="17760" y="23502"/>
                    <a:pt x="17465" y="26416"/>
                    <a:pt x="16925" y="29280"/>
                  </a:cubicBezTo>
                  <a:cubicBezTo>
                    <a:pt x="16532" y="31441"/>
                    <a:pt x="16139" y="33602"/>
                    <a:pt x="15746" y="35762"/>
                  </a:cubicBezTo>
                  <a:cubicBezTo>
                    <a:pt x="15697" y="36057"/>
                    <a:pt x="15566" y="36188"/>
                    <a:pt x="15255" y="36188"/>
                  </a:cubicBezTo>
                  <a:cubicBezTo>
                    <a:pt x="15034" y="36196"/>
                    <a:pt x="14813" y="36200"/>
                    <a:pt x="14593" y="36200"/>
                  </a:cubicBezTo>
                  <a:cubicBezTo>
                    <a:pt x="13931" y="36200"/>
                    <a:pt x="13271" y="36163"/>
                    <a:pt x="12620" y="36090"/>
                  </a:cubicBezTo>
                  <a:cubicBezTo>
                    <a:pt x="12162" y="36024"/>
                    <a:pt x="12162" y="36041"/>
                    <a:pt x="12064" y="35566"/>
                  </a:cubicBezTo>
                  <a:cubicBezTo>
                    <a:pt x="11982" y="35255"/>
                    <a:pt x="11916" y="34927"/>
                    <a:pt x="11867" y="34600"/>
                  </a:cubicBezTo>
                  <a:cubicBezTo>
                    <a:pt x="11769" y="33733"/>
                    <a:pt x="11245" y="33274"/>
                    <a:pt x="10443" y="33094"/>
                  </a:cubicBezTo>
                  <a:cubicBezTo>
                    <a:pt x="9959" y="32989"/>
                    <a:pt x="9474" y="32979"/>
                    <a:pt x="8990" y="32979"/>
                  </a:cubicBezTo>
                  <a:cubicBezTo>
                    <a:pt x="8868" y="32979"/>
                    <a:pt x="8747" y="32980"/>
                    <a:pt x="8626" y="32980"/>
                  </a:cubicBezTo>
                  <a:cubicBezTo>
                    <a:pt x="8495" y="32980"/>
                    <a:pt x="8348" y="33001"/>
                    <a:pt x="8210" y="33001"/>
                  </a:cubicBezTo>
                  <a:cubicBezTo>
                    <a:pt x="8106" y="33001"/>
                    <a:pt x="8007" y="32989"/>
                    <a:pt x="7922" y="32947"/>
                  </a:cubicBezTo>
                  <a:cubicBezTo>
                    <a:pt x="7677" y="32832"/>
                    <a:pt x="7759" y="32505"/>
                    <a:pt x="7710" y="32259"/>
                  </a:cubicBezTo>
                  <a:cubicBezTo>
                    <a:pt x="7710" y="32243"/>
                    <a:pt x="7710" y="32227"/>
                    <a:pt x="7710" y="32210"/>
                  </a:cubicBezTo>
                  <a:cubicBezTo>
                    <a:pt x="7659" y="32068"/>
                    <a:pt x="7596" y="31996"/>
                    <a:pt x="7508" y="31996"/>
                  </a:cubicBezTo>
                  <a:cubicBezTo>
                    <a:pt x="7455" y="31996"/>
                    <a:pt x="7392" y="32023"/>
                    <a:pt x="7317" y="32079"/>
                  </a:cubicBezTo>
                  <a:cubicBezTo>
                    <a:pt x="7219" y="32145"/>
                    <a:pt x="7137" y="32227"/>
                    <a:pt x="7055" y="32308"/>
                  </a:cubicBezTo>
                  <a:cubicBezTo>
                    <a:pt x="6482" y="32849"/>
                    <a:pt x="5778" y="33225"/>
                    <a:pt x="5009" y="33389"/>
                  </a:cubicBezTo>
                  <a:cubicBezTo>
                    <a:pt x="4567" y="33471"/>
                    <a:pt x="4125" y="33602"/>
                    <a:pt x="3699" y="33749"/>
                  </a:cubicBezTo>
                  <a:cubicBezTo>
                    <a:pt x="2766" y="34027"/>
                    <a:pt x="1882" y="34502"/>
                    <a:pt x="1146" y="35157"/>
                  </a:cubicBezTo>
                  <a:cubicBezTo>
                    <a:pt x="655" y="35582"/>
                    <a:pt x="327" y="36171"/>
                    <a:pt x="229" y="36810"/>
                  </a:cubicBezTo>
                  <a:cubicBezTo>
                    <a:pt x="0" y="38168"/>
                    <a:pt x="491" y="39232"/>
                    <a:pt x="1539" y="40067"/>
                  </a:cubicBezTo>
                  <a:cubicBezTo>
                    <a:pt x="1981" y="40395"/>
                    <a:pt x="2455" y="40656"/>
                    <a:pt x="2963" y="40853"/>
                  </a:cubicBezTo>
                  <a:cubicBezTo>
                    <a:pt x="4681" y="41606"/>
                    <a:pt x="6515" y="41868"/>
                    <a:pt x="8348" y="41900"/>
                  </a:cubicBezTo>
                  <a:cubicBezTo>
                    <a:pt x="10296" y="41933"/>
                    <a:pt x="12227" y="41900"/>
                    <a:pt x="14142" y="42277"/>
                  </a:cubicBezTo>
                  <a:cubicBezTo>
                    <a:pt x="14699" y="42392"/>
                    <a:pt x="14732" y="42392"/>
                    <a:pt x="14650" y="42948"/>
                  </a:cubicBezTo>
                  <a:cubicBezTo>
                    <a:pt x="14552" y="43750"/>
                    <a:pt x="14486" y="44552"/>
                    <a:pt x="14470" y="45354"/>
                  </a:cubicBezTo>
                  <a:cubicBezTo>
                    <a:pt x="14388" y="48873"/>
                    <a:pt x="14437" y="52393"/>
                    <a:pt x="14666" y="55928"/>
                  </a:cubicBezTo>
                  <a:cubicBezTo>
                    <a:pt x="14813" y="58285"/>
                    <a:pt x="14928" y="60659"/>
                    <a:pt x="15075" y="63016"/>
                  </a:cubicBezTo>
                  <a:cubicBezTo>
                    <a:pt x="15272" y="66044"/>
                    <a:pt x="15321" y="69089"/>
                    <a:pt x="15190" y="72117"/>
                  </a:cubicBezTo>
                  <a:cubicBezTo>
                    <a:pt x="15141" y="72902"/>
                    <a:pt x="14944" y="73655"/>
                    <a:pt x="14617" y="74376"/>
                  </a:cubicBezTo>
                  <a:cubicBezTo>
                    <a:pt x="14453" y="74768"/>
                    <a:pt x="14208" y="75129"/>
                    <a:pt x="14011" y="75505"/>
                  </a:cubicBezTo>
                  <a:cubicBezTo>
                    <a:pt x="13831" y="75832"/>
                    <a:pt x="13635" y="76143"/>
                    <a:pt x="13471" y="76471"/>
                  </a:cubicBezTo>
                  <a:cubicBezTo>
                    <a:pt x="13389" y="76634"/>
                    <a:pt x="13291" y="76831"/>
                    <a:pt x="13471" y="76962"/>
                  </a:cubicBezTo>
                  <a:cubicBezTo>
                    <a:pt x="13514" y="76989"/>
                    <a:pt x="13556" y="77001"/>
                    <a:pt x="13595" y="77001"/>
                  </a:cubicBezTo>
                  <a:cubicBezTo>
                    <a:pt x="13721" y="77001"/>
                    <a:pt x="13830" y="76885"/>
                    <a:pt x="13930" y="76798"/>
                  </a:cubicBezTo>
                  <a:cubicBezTo>
                    <a:pt x="14061" y="76684"/>
                    <a:pt x="14159" y="76553"/>
                    <a:pt x="14290" y="76405"/>
                  </a:cubicBezTo>
                  <a:cubicBezTo>
                    <a:pt x="14404" y="76274"/>
                    <a:pt x="14535" y="76127"/>
                    <a:pt x="14699" y="75931"/>
                  </a:cubicBezTo>
                  <a:lnTo>
                    <a:pt x="14699" y="75931"/>
                  </a:lnTo>
                  <a:cubicBezTo>
                    <a:pt x="14715" y="76323"/>
                    <a:pt x="14650" y="76716"/>
                    <a:pt x="14535" y="77076"/>
                  </a:cubicBezTo>
                  <a:cubicBezTo>
                    <a:pt x="14355" y="77829"/>
                    <a:pt x="14241" y="78582"/>
                    <a:pt x="14142" y="79335"/>
                  </a:cubicBezTo>
                  <a:cubicBezTo>
                    <a:pt x="14110" y="79564"/>
                    <a:pt x="13946" y="79892"/>
                    <a:pt x="14290" y="79990"/>
                  </a:cubicBezTo>
                  <a:cubicBezTo>
                    <a:pt x="14320" y="79998"/>
                    <a:pt x="14348" y="80002"/>
                    <a:pt x="14373" y="80002"/>
                  </a:cubicBezTo>
                  <a:cubicBezTo>
                    <a:pt x="14592" y="80002"/>
                    <a:pt x="14629" y="79708"/>
                    <a:pt x="14732" y="79532"/>
                  </a:cubicBezTo>
                  <a:cubicBezTo>
                    <a:pt x="14797" y="79352"/>
                    <a:pt x="14895" y="79188"/>
                    <a:pt x="15010" y="79057"/>
                  </a:cubicBezTo>
                  <a:cubicBezTo>
                    <a:pt x="15092" y="79303"/>
                    <a:pt x="15026" y="79515"/>
                    <a:pt x="15043" y="79712"/>
                  </a:cubicBezTo>
                  <a:cubicBezTo>
                    <a:pt x="15059" y="79908"/>
                    <a:pt x="15026" y="80154"/>
                    <a:pt x="15272" y="80186"/>
                  </a:cubicBezTo>
                  <a:cubicBezTo>
                    <a:pt x="15287" y="80188"/>
                    <a:pt x="15301" y="80189"/>
                    <a:pt x="15315" y="80189"/>
                  </a:cubicBezTo>
                  <a:cubicBezTo>
                    <a:pt x="15525" y="80189"/>
                    <a:pt x="15587" y="79964"/>
                    <a:pt x="15648" y="79810"/>
                  </a:cubicBezTo>
                  <a:cubicBezTo>
                    <a:pt x="15779" y="79417"/>
                    <a:pt x="15894" y="79024"/>
                    <a:pt x="16008" y="78631"/>
                  </a:cubicBezTo>
                  <a:lnTo>
                    <a:pt x="16123" y="78664"/>
                  </a:lnTo>
                  <a:lnTo>
                    <a:pt x="16123" y="79761"/>
                  </a:lnTo>
                  <a:cubicBezTo>
                    <a:pt x="16139" y="79892"/>
                    <a:pt x="16156" y="80056"/>
                    <a:pt x="16303" y="80105"/>
                  </a:cubicBezTo>
                  <a:cubicBezTo>
                    <a:pt x="16326" y="80110"/>
                    <a:pt x="16347" y="80113"/>
                    <a:pt x="16366" y="80113"/>
                  </a:cubicBezTo>
                  <a:cubicBezTo>
                    <a:pt x="16518" y="80113"/>
                    <a:pt x="16587" y="79959"/>
                    <a:pt x="16630" y="79843"/>
                  </a:cubicBezTo>
                  <a:cubicBezTo>
                    <a:pt x="16712" y="79630"/>
                    <a:pt x="16761" y="79434"/>
                    <a:pt x="16827" y="79221"/>
                  </a:cubicBezTo>
                  <a:cubicBezTo>
                    <a:pt x="16876" y="79123"/>
                    <a:pt x="16843" y="78959"/>
                    <a:pt x="17056" y="78877"/>
                  </a:cubicBezTo>
                  <a:lnTo>
                    <a:pt x="17056" y="79974"/>
                  </a:lnTo>
                  <a:cubicBezTo>
                    <a:pt x="17056" y="80105"/>
                    <a:pt x="17089" y="80236"/>
                    <a:pt x="17220" y="80252"/>
                  </a:cubicBezTo>
                  <a:cubicBezTo>
                    <a:pt x="17229" y="80253"/>
                    <a:pt x="17238" y="80254"/>
                    <a:pt x="17247" y="80254"/>
                  </a:cubicBezTo>
                  <a:cubicBezTo>
                    <a:pt x="17375" y="80254"/>
                    <a:pt x="17436" y="80146"/>
                    <a:pt x="17482" y="80039"/>
                  </a:cubicBezTo>
                  <a:cubicBezTo>
                    <a:pt x="17596" y="79712"/>
                    <a:pt x="17678" y="79368"/>
                    <a:pt x="17711" y="79024"/>
                  </a:cubicBezTo>
                  <a:cubicBezTo>
                    <a:pt x="17874" y="77698"/>
                    <a:pt x="18005" y="76373"/>
                    <a:pt x="18218" y="75063"/>
                  </a:cubicBezTo>
                  <a:cubicBezTo>
                    <a:pt x="18676" y="72068"/>
                    <a:pt x="18938" y="69056"/>
                    <a:pt x="19102" y="66060"/>
                  </a:cubicBezTo>
                  <a:cubicBezTo>
                    <a:pt x="19217" y="63933"/>
                    <a:pt x="19266" y="61821"/>
                    <a:pt x="19331" y="59709"/>
                  </a:cubicBezTo>
                  <a:cubicBezTo>
                    <a:pt x="19413" y="57025"/>
                    <a:pt x="19560" y="54357"/>
                    <a:pt x="19708" y="51672"/>
                  </a:cubicBezTo>
                  <a:cubicBezTo>
                    <a:pt x="19757" y="50821"/>
                    <a:pt x="19904" y="50003"/>
                    <a:pt x="20199" y="49201"/>
                  </a:cubicBezTo>
                  <a:cubicBezTo>
                    <a:pt x="20641" y="47990"/>
                    <a:pt x="21574" y="47351"/>
                    <a:pt x="22801" y="47237"/>
                  </a:cubicBezTo>
                  <a:cubicBezTo>
                    <a:pt x="23321" y="47190"/>
                    <a:pt x="23841" y="47167"/>
                    <a:pt x="24359" y="47167"/>
                  </a:cubicBezTo>
                  <a:cubicBezTo>
                    <a:pt x="25489" y="47167"/>
                    <a:pt x="26612" y="47279"/>
                    <a:pt x="27712" y="47515"/>
                  </a:cubicBezTo>
                  <a:cubicBezTo>
                    <a:pt x="29529" y="47908"/>
                    <a:pt x="31297" y="48562"/>
                    <a:pt x="32917" y="49463"/>
                  </a:cubicBezTo>
                  <a:cubicBezTo>
                    <a:pt x="33129" y="49572"/>
                    <a:pt x="33309" y="49624"/>
                    <a:pt x="33480" y="49624"/>
                  </a:cubicBezTo>
                  <a:cubicBezTo>
                    <a:pt x="33718" y="49624"/>
                    <a:pt x="33936" y="49522"/>
                    <a:pt x="34194" y="49332"/>
                  </a:cubicBezTo>
                  <a:cubicBezTo>
                    <a:pt x="37991" y="46516"/>
                    <a:pt x="41805" y="43685"/>
                    <a:pt x="45619" y="40869"/>
                  </a:cubicBezTo>
                  <a:cubicBezTo>
                    <a:pt x="46323" y="40345"/>
                    <a:pt x="46323" y="40280"/>
                    <a:pt x="45586" y="39756"/>
                  </a:cubicBezTo>
                  <a:cubicBezTo>
                    <a:pt x="43507" y="38316"/>
                    <a:pt x="41232" y="37268"/>
                    <a:pt x="38875" y="36417"/>
                  </a:cubicBezTo>
                  <a:cubicBezTo>
                    <a:pt x="34259" y="34715"/>
                    <a:pt x="29431" y="33683"/>
                    <a:pt x="24520" y="33372"/>
                  </a:cubicBezTo>
                  <a:cubicBezTo>
                    <a:pt x="23996" y="33356"/>
                    <a:pt x="23522" y="33078"/>
                    <a:pt x="23276" y="32636"/>
                  </a:cubicBezTo>
                  <a:cubicBezTo>
                    <a:pt x="22719" y="31736"/>
                    <a:pt x="22425" y="30688"/>
                    <a:pt x="22425" y="29624"/>
                  </a:cubicBezTo>
                  <a:cubicBezTo>
                    <a:pt x="22392" y="28151"/>
                    <a:pt x="22458" y="26694"/>
                    <a:pt x="22507" y="25221"/>
                  </a:cubicBezTo>
                  <a:cubicBezTo>
                    <a:pt x="22589" y="23437"/>
                    <a:pt x="22589" y="21653"/>
                    <a:pt x="22719" y="19885"/>
                  </a:cubicBezTo>
                  <a:cubicBezTo>
                    <a:pt x="22867" y="17888"/>
                    <a:pt x="22916" y="15924"/>
                    <a:pt x="22981" y="13943"/>
                  </a:cubicBezTo>
                  <a:cubicBezTo>
                    <a:pt x="23112" y="10391"/>
                    <a:pt x="22949" y="6855"/>
                    <a:pt x="22736" y="3320"/>
                  </a:cubicBezTo>
                  <a:cubicBezTo>
                    <a:pt x="22687" y="2567"/>
                    <a:pt x="22687" y="1830"/>
                    <a:pt x="22654" y="1094"/>
                  </a:cubicBezTo>
                  <a:cubicBezTo>
                    <a:pt x="22621" y="832"/>
                    <a:pt x="22589" y="586"/>
                    <a:pt x="22539" y="341"/>
                  </a:cubicBezTo>
                  <a:cubicBezTo>
                    <a:pt x="22523" y="226"/>
                    <a:pt x="22441" y="144"/>
                    <a:pt x="22343" y="128"/>
                  </a:cubicBezTo>
                  <a:cubicBezTo>
                    <a:pt x="22334" y="127"/>
                    <a:pt x="22324" y="126"/>
                    <a:pt x="22316" y="126"/>
                  </a:cubicBezTo>
                  <a:cubicBezTo>
                    <a:pt x="22189" y="126"/>
                    <a:pt x="22144" y="235"/>
                    <a:pt x="22114" y="357"/>
                  </a:cubicBezTo>
                  <a:cubicBezTo>
                    <a:pt x="22097" y="472"/>
                    <a:pt x="22081" y="586"/>
                    <a:pt x="22065" y="701"/>
                  </a:cubicBezTo>
                  <a:cubicBezTo>
                    <a:pt x="22032" y="1028"/>
                    <a:pt x="21999" y="1356"/>
                    <a:pt x="21950" y="1683"/>
                  </a:cubicBezTo>
                  <a:cubicBezTo>
                    <a:pt x="21836" y="1405"/>
                    <a:pt x="21770" y="1126"/>
                    <a:pt x="21737" y="832"/>
                  </a:cubicBezTo>
                  <a:cubicBezTo>
                    <a:pt x="21721" y="635"/>
                    <a:pt x="21672" y="455"/>
                    <a:pt x="21606" y="275"/>
                  </a:cubicBezTo>
                  <a:cubicBezTo>
                    <a:pt x="21574" y="177"/>
                    <a:pt x="21475" y="112"/>
                    <a:pt x="21377" y="112"/>
                  </a:cubicBezTo>
                  <a:cubicBezTo>
                    <a:pt x="21263" y="112"/>
                    <a:pt x="21214" y="210"/>
                    <a:pt x="21181" y="292"/>
                  </a:cubicBezTo>
                  <a:cubicBezTo>
                    <a:pt x="21164" y="406"/>
                    <a:pt x="21132" y="521"/>
                    <a:pt x="21132" y="652"/>
                  </a:cubicBezTo>
                  <a:cubicBezTo>
                    <a:pt x="21083" y="1061"/>
                    <a:pt x="21034" y="1470"/>
                    <a:pt x="21001" y="1879"/>
                  </a:cubicBezTo>
                  <a:cubicBezTo>
                    <a:pt x="20821" y="1798"/>
                    <a:pt x="20804" y="1650"/>
                    <a:pt x="20788" y="1519"/>
                  </a:cubicBezTo>
                  <a:cubicBezTo>
                    <a:pt x="20739" y="1208"/>
                    <a:pt x="20690" y="897"/>
                    <a:pt x="20641" y="586"/>
                  </a:cubicBezTo>
                  <a:cubicBezTo>
                    <a:pt x="20624" y="406"/>
                    <a:pt x="20575" y="243"/>
                    <a:pt x="20477" y="95"/>
                  </a:cubicBezTo>
                  <a:cubicBezTo>
                    <a:pt x="20431" y="33"/>
                    <a:pt x="20377" y="1"/>
                    <a:pt x="20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1"/>
            <p:cNvSpPr/>
            <p:nvPr/>
          </p:nvSpPr>
          <p:spPr>
            <a:xfrm>
              <a:off x="2934263" y="1053050"/>
              <a:ext cx="246375" cy="535900"/>
            </a:xfrm>
            <a:custGeom>
              <a:avLst/>
              <a:gdLst/>
              <a:ahLst/>
              <a:cxnLst/>
              <a:rect l="l" t="t" r="r" b="b"/>
              <a:pathLst>
                <a:path w="9855" h="21436" extrusionOk="0">
                  <a:moveTo>
                    <a:pt x="2464" y="1"/>
                  </a:moveTo>
                  <a:cubicBezTo>
                    <a:pt x="2256" y="1"/>
                    <a:pt x="2046" y="55"/>
                    <a:pt x="1851" y="165"/>
                  </a:cubicBezTo>
                  <a:cubicBezTo>
                    <a:pt x="1245" y="427"/>
                    <a:pt x="754" y="934"/>
                    <a:pt x="476" y="1540"/>
                  </a:cubicBezTo>
                  <a:cubicBezTo>
                    <a:pt x="116" y="2309"/>
                    <a:pt x="1" y="3177"/>
                    <a:pt x="148" y="4012"/>
                  </a:cubicBezTo>
                  <a:cubicBezTo>
                    <a:pt x="427" y="5550"/>
                    <a:pt x="1343" y="6909"/>
                    <a:pt x="2669" y="7744"/>
                  </a:cubicBezTo>
                  <a:cubicBezTo>
                    <a:pt x="3176" y="8071"/>
                    <a:pt x="3782" y="8137"/>
                    <a:pt x="3979" y="8562"/>
                  </a:cubicBezTo>
                  <a:cubicBezTo>
                    <a:pt x="4028" y="8693"/>
                    <a:pt x="4044" y="8840"/>
                    <a:pt x="4028" y="8971"/>
                  </a:cubicBezTo>
                  <a:cubicBezTo>
                    <a:pt x="3946" y="9839"/>
                    <a:pt x="3700" y="10690"/>
                    <a:pt x="3307" y="11476"/>
                  </a:cubicBezTo>
                  <a:cubicBezTo>
                    <a:pt x="2915" y="12229"/>
                    <a:pt x="2424" y="12900"/>
                    <a:pt x="2014" y="13636"/>
                  </a:cubicBezTo>
                  <a:cubicBezTo>
                    <a:pt x="1720" y="14193"/>
                    <a:pt x="1490" y="14848"/>
                    <a:pt x="1703" y="15437"/>
                  </a:cubicBezTo>
                  <a:cubicBezTo>
                    <a:pt x="2014" y="16288"/>
                    <a:pt x="3062" y="16534"/>
                    <a:pt x="3749" y="17123"/>
                  </a:cubicBezTo>
                  <a:cubicBezTo>
                    <a:pt x="4486" y="17778"/>
                    <a:pt x="4781" y="18793"/>
                    <a:pt x="4502" y="19726"/>
                  </a:cubicBezTo>
                  <a:cubicBezTo>
                    <a:pt x="4404" y="19938"/>
                    <a:pt x="4355" y="20151"/>
                    <a:pt x="4355" y="20380"/>
                  </a:cubicBezTo>
                  <a:cubicBezTo>
                    <a:pt x="4388" y="20855"/>
                    <a:pt x="4912" y="21117"/>
                    <a:pt x="5370" y="21248"/>
                  </a:cubicBezTo>
                  <a:cubicBezTo>
                    <a:pt x="5702" y="21349"/>
                    <a:pt x="6065" y="21435"/>
                    <a:pt x="6416" y="21435"/>
                  </a:cubicBezTo>
                  <a:cubicBezTo>
                    <a:pt x="6687" y="21435"/>
                    <a:pt x="6951" y="21384"/>
                    <a:pt x="7187" y="21248"/>
                  </a:cubicBezTo>
                  <a:cubicBezTo>
                    <a:pt x="7956" y="20806"/>
                    <a:pt x="8071" y="19758"/>
                    <a:pt x="8071" y="18874"/>
                  </a:cubicBezTo>
                  <a:cubicBezTo>
                    <a:pt x="8087" y="17794"/>
                    <a:pt x="8103" y="16861"/>
                    <a:pt x="8414" y="15846"/>
                  </a:cubicBezTo>
                  <a:cubicBezTo>
                    <a:pt x="8693" y="14897"/>
                    <a:pt x="8431" y="13931"/>
                    <a:pt x="7956" y="13080"/>
                  </a:cubicBezTo>
                  <a:cubicBezTo>
                    <a:pt x="7661" y="12523"/>
                    <a:pt x="7285" y="12032"/>
                    <a:pt x="6843" y="11574"/>
                  </a:cubicBezTo>
                  <a:cubicBezTo>
                    <a:pt x="6368" y="11083"/>
                    <a:pt x="5877" y="10608"/>
                    <a:pt x="5419" y="10084"/>
                  </a:cubicBezTo>
                  <a:cubicBezTo>
                    <a:pt x="5059" y="9675"/>
                    <a:pt x="4731" y="9201"/>
                    <a:pt x="4699" y="8628"/>
                  </a:cubicBezTo>
                  <a:cubicBezTo>
                    <a:pt x="4800" y="8591"/>
                    <a:pt x="4901" y="8570"/>
                    <a:pt x="5002" y="8570"/>
                  </a:cubicBezTo>
                  <a:cubicBezTo>
                    <a:pt x="5081" y="8570"/>
                    <a:pt x="5160" y="8583"/>
                    <a:pt x="5239" y="8611"/>
                  </a:cubicBezTo>
                  <a:cubicBezTo>
                    <a:pt x="5635" y="8647"/>
                    <a:pt x="6031" y="8666"/>
                    <a:pt x="6426" y="8666"/>
                  </a:cubicBezTo>
                  <a:cubicBezTo>
                    <a:pt x="7109" y="8666"/>
                    <a:pt x="7790" y="8611"/>
                    <a:pt x="8463" y="8497"/>
                  </a:cubicBezTo>
                  <a:cubicBezTo>
                    <a:pt x="8693" y="8464"/>
                    <a:pt x="8922" y="8399"/>
                    <a:pt x="9151" y="8333"/>
                  </a:cubicBezTo>
                  <a:cubicBezTo>
                    <a:pt x="9707" y="8137"/>
                    <a:pt x="9855" y="7760"/>
                    <a:pt x="9577" y="7220"/>
                  </a:cubicBezTo>
                  <a:cubicBezTo>
                    <a:pt x="9347" y="6811"/>
                    <a:pt x="9069" y="6434"/>
                    <a:pt x="8725" y="6107"/>
                  </a:cubicBezTo>
                  <a:cubicBezTo>
                    <a:pt x="8054" y="5436"/>
                    <a:pt x="7334" y="4830"/>
                    <a:pt x="6565" y="4306"/>
                  </a:cubicBezTo>
                  <a:cubicBezTo>
                    <a:pt x="5599" y="3684"/>
                    <a:pt x="4846" y="2800"/>
                    <a:pt x="4355" y="1769"/>
                  </a:cubicBezTo>
                  <a:cubicBezTo>
                    <a:pt x="4109" y="1245"/>
                    <a:pt x="3749" y="754"/>
                    <a:pt x="3324" y="362"/>
                  </a:cubicBezTo>
                  <a:cubicBezTo>
                    <a:pt x="3087" y="125"/>
                    <a:pt x="2779" y="1"/>
                    <a:pt x="2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1"/>
            <p:cNvSpPr/>
            <p:nvPr/>
          </p:nvSpPr>
          <p:spPr>
            <a:xfrm>
              <a:off x="3309938" y="809925"/>
              <a:ext cx="803700" cy="769425"/>
            </a:xfrm>
            <a:custGeom>
              <a:avLst/>
              <a:gdLst/>
              <a:ahLst/>
              <a:cxnLst/>
              <a:rect l="l" t="t" r="r" b="b"/>
              <a:pathLst>
                <a:path w="32148" h="30777" extrusionOk="0">
                  <a:moveTo>
                    <a:pt x="3615" y="0"/>
                  </a:moveTo>
                  <a:cubicBezTo>
                    <a:pt x="3294" y="0"/>
                    <a:pt x="3246" y="66"/>
                    <a:pt x="3159" y="396"/>
                  </a:cubicBezTo>
                  <a:cubicBezTo>
                    <a:pt x="2996" y="1149"/>
                    <a:pt x="2832" y="1902"/>
                    <a:pt x="2685" y="2639"/>
                  </a:cubicBezTo>
                  <a:cubicBezTo>
                    <a:pt x="2243" y="5012"/>
                    <a:pt x="1883" y="7386"/>
                    <a:pt x="1555" y="9776"/>
                  </a:cubicBezTo>
                  <a:cubicBezTo>
                    <a:pt x="1490" y="10021"/>
                    <a:pt x="1588" y="10283"/>
                    <a:pt x="1768" y="10447"/>
                  </a:cubicBezTo>
                  <a:cubicBezTo>
                    <a:pt x="2161" y="10790"/>
                    <a:pt x="2456" y="11216"/>
                    <a:pt x="2619" y="11707"/>
                  </a:cubicBezTo>
                  <a:cubicBezTo>
                    <a:pt x="3372" y="13851"/>
                    <a:pt x="3290" y="15979"/>
                    <a:pt x="2259" y="18025"/>
                  </a:cubicBezTo>
                  <a:cubicBezTo>
                    <a:pt x="1915" y="18762"/>
                    <a:pt x="1261" y="19302"/>
                    <a:pt x="475" y="19548"/>
                  </a:cubicBezTo>
                  <a:cubicBezTo>
                    <a:pt x="17" y="19695"/>
                    <a:pt x="17" y="19695"/>
                    <a:pt x="17" y="20186"/>
                  </a:cubicBezTo>
                  <a:cubicBezTo>
                    <a:pt x="0" y="21643"/>
                    <a:pt x="0" y="23083"/>
                    <a:pt x="66" y="24540"/>
                  </a:cubicBezTo>
                  <a:cubicBezTo>
                    <a:pt x="131" y="26291"/>
                    <a:pt x="180" y="28059"/>
                    <a:pt x="246" y="29827"/>
                  </a:cubicBezTo>
                  <a:cubicBezTo>
                    <a:pt x="262" y="30416"/>
                    <a:pt x="393" y="30531"/>
                    <a:pt x="982" y="30564"/>
                  </a:cubicBezTo>
                  <a:cubicBezTo>
                    <a:pt x="1572" y="30596"/>
                    <a:pt x="2161" y="30629"/>
                    <a:pt x="2734" y="30662"/>
                  </a:cubicBezTo>
                  <a:cubicBezTo>
                    <a:pt x="3487" y="30711"/>
                    <a:pt x="4223" y="30760"/>
                    <a:pt x="4976" y="30776"/>
                  </a:cubicBezTo>
                  <a:cubicBezTo>
                    <a:pt x="5418" y="30776"/>
                    <a:pt x="5467" y="30711"/>
                    <a:pt x="5533" y="30269"/>
                  </a:cubicBezTo>
                  <a:cubicBezTo>
                    <a:pt x="5582" y="29958"/>
                    <a:pt x="5598" y="29647"/>
                    <a:pt x="5615" y="29336"/>
                  </a:cubicBezTo>
                  <a:cubicBezTo>
                    <a:pt x="5713" y="27912"/>
                    <a:pt x="5975" y="26504"/>
                    <a:pt x="6368" y="25129"/>
                  </a:cubicBezTo>
                  <a:cubicBezTo>
                    <a:pt x="6760" y="23820"/>
                    <a:pt x="7350" y="23378"/>
                    <a:pt x="8676" y="23247"/>
                  </a:cubicBezTo>
                  <a:cubicBezTo>
                    <a:pt x="9131" y="23199"/>
                    <a:pt x="9583" y="23176"/>
                    <a:pt x="10033" y="23176"/>
                  </a:cubicBezTo>
                  <a:cubicBezTo>
                    <a:pt x="11575" y="23176"/>
                    <a:pt x="13090" y="23446"/>
                    <a:pt x="14585" y="23902"/>
                  </a:cubicBezTo>
                  <a:cubicBezTo>
                    <a:pt x="16025" y="24344"/>
                    <a:pt x="17400" y="24982"/>
                    <a:pt x="18791" y="25555"/>
                  </a:cubicBezTo>
                  <a:cubicBezTo>
                    <a:pt x="18922" y="25612"/>
                    <a:pt x="19041" y="25649"/>
                    <a:pt x="19162" y="25649"/>
                  </a:cubicBezTo>
                  <a:cubicBezTo>
                    <a:pt x="19282" y="25649"/>
                    <a:pt x="19405" y="25612"/>
                    <a:pt x="19544" y="25522"/>
                  </a:cubicBezTo>
                  <a:cubicBezTo>
                    <a:pt x="20575" y="24786"/>
                    <a:pt x="21656" y="24098"/>
                    <a:pt x="22654" y="23296"/>
                  </a:cubicBezTo>
                  <a:cubicBezTo>
                    <a:pt x="23473" y="22641"/>
                    <a:pt x="24307" y="21986"/>
                    <a:pt x="25175" y="21381"/>
                  </a:cubicBezTo>
                  <a:cubicBezTo>
                    <a:pt x="27352" y="19859"/>
                    <a:pt x="29463" y="18222"/>
                    <a:pt x="31559" y="16585"/>
                  </a:cubicBezTo>
                  <a:cubicBezTo>
                    <a:pt x="31640" y="16519"/>
                    <a:pt x="31722" y="16470"/>
                    <a:pt x="31788" y="16405"/>
                  </a:cubicBezTo>
                  <a:cubicBezTo>
                    <a:pt x="32148" y="16094"/>
                    <a:pt x="32148" y="15946"/>
                    <a:pt x="31821" y="15652"/>
                  </a:cubicBezTo>
                  <a:cubicBezTo>
                    <a:pt x="31591" y="15455"/>
                    <a:pt x="31362" y="15275"/>
                    <a:pt x="31117" y="15112"/>
                  </a:cubicBezTo>
                  <a:cubicBezTo>
                    <a:pt x="30053" y="14408"/>
                    <a:pt x="28940" y="13786"/>
                    <a:pt x="27794" y="13246"/>
                  </a:cubicBezTo>
                  <a:cubicBezTo>
                    <a:pt x="24749" y="11723"/>
                    <a:pt x="21525" y="10578"/>
                    <a:pt x="18202" y="9825"/>
                  </a:cubicBezTo>
                  <a:cubicBezTo>
                    <a:pt x="15714" y="9285"/>
                    <a:pt x="13193" y="9121"/>
                    <a:pt x="10689" y="8859"/>
                  </a:cubicBezTo>
                  <a:cubicBezTo>
                    <a:pt x="9887" y="8777"/>
                    <a:pt x="9428" y="8417"/>
                    <a:pt x="9199" y="7697"/>
                  </a:cubicBezTo>
                  <a:cubicBezTo>
                    <a:pt x="9052" y="7206"/>
                    <a:pt x="8937" y="6698"/>
                    <a:pt x="8872" y="6207"/>
                  </a:cubicBezTo>
                  <a:cubicBezTo>
                    <a:pt x="8643" y="4718"/>
                    <a:pt x="8643" y="3212"/>
                    <a:pt x="8643" y="1706"/>
                  </a:cubicBezTo>
                  <a:cubicBezTo>
                    <a:pt x="8643" y="1346"/>
                    <a:pt x="8790" y="969"/>
                    <a:pt x="8577" y="658"/>
                  </a:cubicBezTo>
                  <a:cubicBezTo>
                    <a:pt x="8446" y="476"/>
                    <a:pt x="8227" y="457"/>
                    <a:pt x="7998" y="457"/>
                  </a:cubicBezTo>
                  <a:cubicBezTo>
                    <a:pt x="7935" y="457"/>
                    <a:pt x="7871" y="458"/>
                    <a:pt x="7807" y="458"/>
                  </a:cubicBezTo>
                  <a:cubicBezTo>
                    <a:pt x="7729" y="458"/>
                    <a:pt x="7652" y="456"/>
                    <a:pt x="7579" y="445"/>
                  </a:cubicBezTo>
                  <a:cubicBezTo>
                    <a:pt x="6302" y="265"/>
                    <a:pt x="5009" y="134"/>
                    <a:pt x="3765" y="4"/>
                  </a:cubicBezTo>
                  <a:cubicBezTo>
                    <a:pt x="3709" y="2"/>
                    <a:pt x="3659" y="0"/>
                    <a:pt x="3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4" name="Google Shape;2344;p51"/>
          <p:cNvGrpSpPr/>
          <p:nvPr/>
        </p:nvGrpSpPr>
        <p:grpSpPr>
          <a:xfrm>
            <a:off x="6927139" y="1271986"/>
            <a:ext cx="1409884" cy="1261822"/>
            <a:chOff x="821113" y="1210775"/>
            <a:chExt cx="1699475" cy="1521000"/>
          </a:xfrm>
        </p:grpSpPr>
        <p:sp>
          <p:nvSpPr>
            <p:cNvPr id="2345" name="Google Shape;2345;p51"/>
            <p:cNvSpPr/>
            <p:nvPr/>
          </p:nvSpPr>
          <p:spPr>
            <a:xfrm>
              <a:off x="1119838" y="1210775"/>
              <a:ext cx="1400750" cy="1521000"/>
            </a:xfrm>
            <a:custGeom>
              <a:avLst/>
              <a:gdLst/>
              <a:ahLst/>
              <a:cxnLst/>
              <a:rect l="l" t="t" r="r" b="b"/>
              <a:pathLst>
                <a:path w="56030" h="60840" extrusionOk="0">
                  <a:moveTo>
                    <a:pt x="41013" y="1"/>
                  </a:moveTo>
                  <a:cubicBezTo>
                    <a:pt x="40339" y="1"/>
                    <a:pt x="39664" y="4"/>
                    <a:pt x="38990" y="11"/>
                  </a:cubicBezTo>
                  <a:cubicBezTo>
                    <a:pt x="37075" y="27"/>
                    <a:pt x="35192" y="191"/>
                    <a:pt x="33310" y="534"/>
                  </a:cubicBezTo>
                  <a:cubicBezTo>
                    <a:pt x="30658" y="1009"/>
                    <a:pt x="28170" y="1959"/>
                    <a:pt x="25666" y="2924"/>
                  </a:cubicBezTo>
                  <a:cubicBezTo>
                    <a:pt x="22867" y="3988"/>
                    <a:pt x="20363" y="5707"/>
                    <a:pt x="18366" y="7933"/>
                  </a:cubicBezTo>
                  <a:cubicBezTo>
                    <a:pt x="16041" y="10519"/>
                    <a:pt x="13946" y="13253"/>
                    <a:pt x="12358" y="16347"/>
                  </a:cubicBezTo>
                  <a:cubicBezTo>
                    <a:pt x="11474" y="18131"/>
                    <a:pt x="10443" y="19849"/>
                    <a:pt x="9314" y="21486"/>
                  </a:cubicBezTo>
                  <a:cubicBezTo>
                    <a:pt x="8299" y="22943"/>
                    <a:pt x="7415" y="24465"/>
                    <a:pt x="6646" y="26053"/>
                  </a:cubicBezTo>
                  <a:cubicBezTo>
                    <a:pt x="5156" y="29048"/>
                    <a:pt x="3994" y="32175"/>
                    <a:pt x="2963" y="35350"/>
                  </a:cubicBezTo>
                  <a:cubicBezTo>
                    <a:pt x="2063" y="38100"/>
                    <a:pt x="1310" y="40883"/>
                    <a:pt x="278" y="43584"/>
                  </a:cubicBezTo>
                  <a:cubicBezTo>
                    <a:pt x="180" y="43829"/>
                    <a:pt x="115" y="44091"/>
                    <a:pt x="66" y="44353"/>
                  </a:cubicBezTo>
                  <a:cubicBezTo>
                    <a:pt x="0" y="44730"/>
                    <a:pt x="49" y="44828"/>
                    <a:pt x="409" y="44959"/>
                  </a:cubicBezTo>
                  <a:cubicBezTo>
                    <a:pt x="884" y="45106"/>
                    <a:pt x="1359" y="45253"/>
                    <a:pt x="1817" y="45401"/>
                  </a:cubicBezTo>
                  <a:cubicBezTo>
                    <a:pt x="3503" y="45924"/>
                    <a:pt x="5222" y="46334"/>
                    <a:pt x="6973" y="46628"/>
                  </a:cubicBezTo>
                  <a:cubicBezTo>
                    <a:pt x="8268" y="46806"/>
                    <a:pt x="9574" y="46901"/>
                    <a:pt x="10879" y="46901"/>
                  </a:cubicBezTo>
                  <a:cubicBezTo>
                    <a:pt x="11734" y="46901"/>
                    <a:pt x="12589" y="46860"/>
                    <a:pt x="13439" y="46776"/>
                  </a:cubicBezTo>
                  <a:cubicBezTo>
                    <a:pt x="14715" y="46645"/>
                    <a:pt x="15943" y="46301"/>
                    <a:pt x="17089" y="45728"/>
                  </a:cubicBezTo>
                  <a:cubicBezTo>
                    <a:pt x="17351" y="45646"/>
                    <a:pt x="17514" y="45401"/>
                    <a:pt x="17514" y="45139"/>
                  </a:cubicBezTo>
                  <a:cubicBezTo>
                    <a:pt x="17580" y="44320"/>
                    <a:pt x="17564" y="43502"/>
                    <a:pt x="17580" y="42683"/>
                  </a:cubicBezTo>
                  <a:cubicBezTo>
                    <a:pt x="17613" y="41210"/>
                    <a:pt x="17809" y="39770"/>
                    <a:pt x="18153" y="38346"/>
                  </a:cubicBezTo>
                  <a:cubicBezTo>
                    <a:pt x="18447" y="37053"/>
                    <a:pt x="19119" y="35956"/>
                    <a:pt x="19937" y="34941"/>
                  </a:cubicBezTo>
                  <a:cubicBezTo>
                    <a:pt x="21623" y="32895"/>
                    <a:pt x="23653" y="31258"/>
                    <a:pt x="25846" y="29801"/>
                  </a:cubicBezTo>
                  <a:cubicBezTo>
                    <a:pt x="25977" y="29703"/>
                    <a:pt x="26141" y="29638"/>
                    <a:pt x="26304" y="29572"/>
                  </a:cubicBezTo>
                  <a:cubicBezTo>
                    <a:pt x="26471" y="29507"/>
                    <a:pt x="26606" y="29471"/>
                    <a:pt x="26725" y="29471"/>
                  </a:cubicBezTo>
                  <a:cubicBezTo>
                    <a:pt x="26933" y="29471"/>
                    <a:pt x="27095" y="29579"/>
                    <a:pt x="27303" y="29818"/>
                  </a:cubicBezTo>
                  <a:cubicBezTo>
                    <a:pt x="28809" y="31537"/>
                    <a:pt x="30200" y="33337"/>
                    <a:pt x="31444" y="35252"/>
                  </a:cubicBezTo>
                  <a:cubicBezTo>
                    <a:pt x="32835" y="37413"/>
                    <a:pt x="33948" y="39721"/>
                    <a:pt x="35029" y="42045"/>
                  </a:cubicBezTo>
                  <a:cubicBezTo>
                    <a:pt x="35994" y="44157"/>
                    <a:pt x="36895" y="46285"/>
                    <a:pt x="38139" y="48249"/>
                  </a:cubicBezTo>
                  <a:cubicBezTo>
                    <a:pt x="39726" y="50770"/>
                    <a:pt x="41380" y="53208"/>
                    <a:pt x="43655" y="55173"/>
                  </a:cubicBezTo>
                  <a:cubicBezTo>
                    <a:pt x="44621" y="56007"/>
                    <a:pt x="45505" y="56924"/>
                    <a:pt x="46601" y="57595"/>
                  </a:cubicBezTo>
                  <a:cubicBezTo>
                    <a:pt x="47649" y="58266"/>
                    <a:pt x="48647" y="59036"/>
                    <a:pt x="49580" y="59870"/>
                  </a:cubicBezTo>
                  <a:cubicBezTo>
                    <a:pt x="49859" y="60100"/>
                    <a:pt x="50137" y="60329"/>
                    <a:pt x="50448" y="60525"/>
                  </a:cubicBezTo>
                  <a:cubicBezTo>
                    <a:pt x="50562" y="60607"/>
                    <a:pt x="50693" y="60689"/>
                    <a:pt x="50841" y="60738"/>
                  </a:cubicBezTo>
                  <a:cubicBezTo>
                    <a:pt x="50936" y="60786"/>
                    <a:pt x="51049" y="60839"/>
                    <a:pt x="51156" y="60839"/>
                  </a:cubicBezTo>
                  <a:cubicBezTo>
                    <a:pt x="51231" y="60839"/>
                    <a:pt x="51303" y="60813"/>
                    <a:pt x="51364" y="60738"/>
                  </a:cubicBezTo>
                  <a:cubicBezTo>
                    <a:pt x="51512" y="60558"/>
                    <a:pt x="51332" y="60362"/>
                    <a:pt x="51233" y="60247"/>
                  </a:cubicBezTo>
                  <a:cubicBezTo>
                    <a:pt x="51152" y="60116"/>
                    <a:pt x="50972" y="60050"/>
                    <a:pt x="50939" y="59805"/>
                  </a:cubicBezTo>
                  <a:lnTo>
                    <a:pt x="50939" y="59805"/>
                  </a:lnTo>
                  <a:cubicBezTo>
                    <a:pt x="51364" y="59952"/>
                    <a:pt x="51741" y="60083"/>
                    <a:pt x="52117" y="60198"/>
                  </a:cubicBezTo>
                  <a:cubicBezTo>
                    <a:pt x="52543" y="60345"/>
                    <a:pt x="52985" y="60460"/>
                    <a:pt x="53443" y="60525"/>
                  </a:cubicBezTo>
                  <a:cubicBezTo>
                    <a:pt x="53515" y="60531"/>
                    <a:pt x="53595" y="60544"/>
                    <a:pt x="53671" y="60544"/>
                  </a:cubicBezTo>
                  <a:cubicBezTo>
                    <a:pt x="53804" y="60544"/>
                    <a:pt x="53925" y="60506"/>
                    <a:pt x="53967" y="60329"/>
                  </a:cubicBezTo>
                  <a:cubicBezTo>
                    <a:pt x="54032" y="60100"/>
                    <a:pt x="53787" y="60001"/>
                    <a:pt x="53623" y="59936"/>
                  </a:cubicBezTo>
                  <a:cubicBezTo>
                    <a:pt x="53476" y="59870"/>
                    <a:pt x="53312" y="59805"/>
                    <a:pt x="53165" y="59739"/>
                  </a:cubicBezTo>
                  <a:cubicBezTo>
                    <a:pt x="53083" y="59690"/>
                    <a:pt x="52936" y="59707"/>
                    <a:pt x="52952" y="59494"/>
                  </a:cubicBezTo>
                  <a:lnTo>
                    <a:pt x="52952" y="59494"/>
                  </a:lnTo>
                  <a:cubicBezTo>
                    <a:pt x="53214" y="59543"/>
                    <a:pt x="53509" y="59592"/>
                    <a:pt x="53738" y="59609"/>
                  </a:cubicBezTo>
                  <a:cubicBezTo>
                    <a:pt x="53828" y="59621"/>
                    <a:pt x="53936" y="59639"/>
                    <a:pt x="54037" y="59639"/>
                  </a:cubicBezTo>
                  <a:cubicBezTo>
                    <a:pt x="54192" y="59639"/>
                    <a:pt x="54330" y="59597"/>
                    <a:pt x="54360" y="59428"/>
                  </a:cubicBezTo>
                  <a:cubicBezTo>
                    <a:pt x="54409" y="59134"/>
                    <a:pt x="54032" y="59167"/>
                    <a:pt x="53852" y="59085"/>
                  </a:cubicBezTo>
                  <a:cubicBezTo>
                    <a:pt x="53525" y="58954"/>
                    <a:pt x="53149" y="58954"/>
                    <a:pt x="52772" y="58676"/>
                  </a:cubicBezTo>
                  <a:lnTo>
                    <a:pt x="52772" y="58676"/>
                  </a:lnTo>
                  <a:cubicBezTo>
                    <a:pt x="53099" y="58708"/>
                    <a:pt x="53312" y="58741"/>
                    <a:pt x="53541" y="58757"/>
                  </a:cubicBezTo>
                  <a:cubicBezTo>
                    <a:pt x="53732" y="58789"/>
                    <a:pt x="53929" y="58807"/>
                    <a:pt x="54128" y="58807"/>
                  </a:cubicBezTo>
                  <a:cubicBezTo>
                    <a:pt x="54238" y="58807"/>
                    <a:pt x="54348" y="58802"/>
                    <a:pt x="54458" y="58790"/>
                  </a:cubicBezTo>
                  <a:cubicBezTo>
                    <a:pt x="54556" y="58790"/>
                    <a:pt x="54638" y="58725"/>
                    <a:pt x="54671" y="58643"/>
                  </a:cubicBezTo>
                  <a:cubicBezTo>
                    <a:pt x="54704" y="58528"/>
                    <a:pt x="54654" y="58397"/>
                    <a:pt x="54556" y="58348"/>
                  </a:cubicBezTo>
                  <a:cubicBezTo>
                    <a:pt x="54376" y="58250"/>
                    <a:pt x="54180" y="58168"/>
                    <a:pt x="53983" y="58103"/>
                  </a:cubicBezTo>
                  <a:cubicBezTo>
                    <a:pt x="53771" y="58021"/>
                    <a:pt x="53525" y="58054"/>
                    <a:pt x="53361" y="57824"/>
                  </a:cubicBezTo>
                  <a:cubicBezTo>
                    <a:pt x="53634" y="57824"/>
                    <a:pt x="53892" y="57832"/>
                    <a:pt x="54141" y="57832"/>
                  </a:cubicBezTo>
                  <a:cubicBezTo>
                    <a:pt x="54265" y="57832"/>
                    <a:pt x="54387" y="57830"/>
                    <a:pt x="54507" y="57824"/>
                  </a:cubicBezTo>
                  <a:cubicBezTo>
                    <a:pt x="54687" y="57808"/>
                    <a:pt x="54884" y="57792"/>
                    <a:pt x="54916" y="57579"/>
                  </a:cubicBezTo>
                  <a:cubicBezTo>
                    <a:pt x="54965" y="57350"/>
                    <a:pt x="54753" y="57301"/>
                    <a:pt x="54605" y="57251"/>
                  </a:cubicBezTo>
                  <a:cubicBezTo>
                    <a:pt x="54425" y="57202"/>
                    <a:pt x="54262" y="57170"/>
                    <a:pt x="54098" y="57137"/>
                  </a:cubicBezTo>
                  <a:cubicBezTo>
                    <a:pt x="53116" y="56924"/>
                    <a:pt x="52134" y="56679"/>
                    <a:pt x="51168" y="56400"/>
                  </a:cubicBezTo>
                  <a:cubicBezTo>
                    <a:pt x="50546" y="56237"/>
                    <a:pt x="49957" y="55991"/>
                    <a:pt x="49384" y="55664"/>
                  </a:cubicBezTo>
                  <a:cubicBezTo>
                    <a:pt x="48205" y="54993"/>
                    <a:pt x="47190" y="54092"/>
                    <a:pt x="46388" y="52996"/>
                  </a:cubicBezTo>
                  <a:cubicBezTo>
                    <a:pt x="45390" y="51703"/>
                    <a:pt x="44473" y="50360"/>
                    <a:pt x="43639" y="48969"/>
                  </a:cubicBezTo>
                  <a:cubicBezTo>
                    <a:pt x="42542" y="47103"/>
                    <a:pt x="41642" y="45122"/>
                    <a:pt x="40741" y="43158"/>
                  </a:cubicBezTo>
                  <a:cubicBezTo>
                    <a:pt x="39284" y="39983"/>
                    <a:pt x="37828" y="36807"/>
                    <a:pt x="36338" y="33648"/>
                  </a:cubicBezTo>
                  <a:cubicBezTo>
                    <a:pt x="34145" y="28999"/>
                    <a:pt x="31346" y="24793"/>
                    <a:pt x="27679" y="21175"/>
                  </a:cubicBezTo>
                  <a:cubicBezTo>
                    <a:pt x="27614" y="21093"/>
                    <a:pt x="27499" y="21028"/>
                    <a:pt x="27565" y="20881"/>
                  </a:cubicBezTo>
                  <a:cubicBezTo>
                    <a:pt x="27728" y="20766"/>
                    <a:pt x="27908" y="20668"/>
                    <a:pt x="28105" y="20602"/>
                  </a:cubicBezTo>
                  <a:cubicBezTo>
                    <a:pt x="29447" y="20029"/>
                    <a:pt x="30789" y="19457"/>
                    <a:pt x="32115" y="18818"/>
                  </a:cubicBezTo>
                  <a:cubicBezTo>
                    <a:pt x="33212" y="18311"/>
                    <a:pt x="34259" y="17672"/>
                    <a:pt x="35225" y="16919"/>
                  </a:cubicBezTo>
                  <a:cubicBezTo>
                    <a:pt x="36142" y="16216"/>
                    <a:pt x="36911" y="15332"/>
                    <a:pt x="37484" y="14333"/>
                  </a:cubicBezTo>
                  <a:cubicBezTo>
                    <a:pt x="37959" y="13515"/>
                    <a:pt x="38122" y="12549"/>
                    <a:pt x="37942" y="11632"/>
                  </a:cubicBezTo>
                  <a:cubicBezTo>
                    <a:pt x="37713" y="10290"/>
                    <a:pt x="36780" y="9455"/>
                    <a:pt x="35225" y="9177"/>
                  </a:cubicBezTo>
                  <a:cubicBezTo>
                    <a:pt x="34731" y="9082"/>
                    <a:pt x="34236" y="9035"/>
                    <a:pt x="33737" y="9035"/>
                  </a:cubicBezTo>
                  <a:cubicBezTo>
                    <a:pt x="33460" y="9035"/>
                    <a:pt x="33181" y="9050"/>
                    <a:pt x="32901" y="9079"/>
                  </a:cubicBezTo>
                  <a:cubicBezTo>
                    <a:pt x="31795" y="9186"/>
                    <a:pt x="30689" y="9409"/>
                    <a:pt x="29556" y="9409"/>
                  </a:cubicBezTo>
                  <a:cubicBezTo>
                    <a:pt x="29482" y="9409"/>
                    <a:pt x="29407" y="9408"/>
                    <a:pt x="29332" y="9406"/>
                  </a:cubicBezTo>
                  <a:cubicBezTo>
                    <a:pt x="29314" y="9405"/>
                    <a:pt x="29297" y="9405"/>
                    <a:pt x="29281" y="9405"/>
                  </a:cubicBezTo>
                  <a:cubicBezTo>
                    <a:pt x="28965" y="9405"/>
                    <a:pt x="28898" y="9554"/>
                    <a:pt x="29038" y="9865"/>
                  </a:cubicBezTo>
                  <a:cubicBezTo>
                    <a:pt x="29185" y="10192"/>
                    <a:pt x="29087" y="10290"/>
                    <a:pt x="28792" y="10405"/>
                  </a:cubicBezTo>
                  <a:cubicBezTo>
                    <a:pt x="28170" y="10650"/>
                    <a:pt x="27581" y="10929"/>
                    <a:pt x="26992" y="11256"/>
                  </a:cubicBezTo>
                  <a:cubicBezTo>
                    <a:pt x="26501" y="11551"/>
                    <a:pt x="26435" y="11747"/>
                    <a:pt x="26583" y="12303"/>
                  </a:cubicBezTo>
                  <a:cubicBezTo>
                    <a:pt x="26681" y="12631"/>
                    <a:pt x="26812" y="12942"/>
                    <a:pt x="26926" y="13269"/>
                  </a:cubicBezTo>
                  <a:cubicBezTo>
                    <a:pt x="27074" y="13613"/>
                    <a:pt x="27221" y="13973"/>
                    <a:pt x="27336" y="14333"/>
                  </a:cubicBezTo>
                  <a:cubicBezTo>
                    <a:pt x="27466" y="14693"/>
                    <a:pt x="27450" y="14742"/>
                    <a:pt x="27090" y="14890"/>
                  </a:cubicBezTo>
                  <a:cubicBezTo>
                    <a:pt x="25584" y="15528"/>
                    <a:pt x="24078" y="16150"/>
                    <a:pt x="22572" y="16805"/>
                  </a:cubicBezTo>
                  <a:cubicBezTo>
                    <a:pt x="22458" y="16858"/>
                    <a:pt x="22337" y="16883"/>
                    <a:pt x="22217" y="16883"/>
                  </a:cubicBezTo>
                  <a:cubicBezTo>
                    <a:pt x="22079" y="16883"/>
                    <a:pt x="21942" y="16850"/>
                    <a:pt x="21819" y="16788"/>
                  </a:cubicBezTo>
                  <a:cubicBezTo>
                    <a:pt x="21279" y="16543"/>
                    <a:pt x="20755" y="16248"/>
                    <a:pt x="20281" y="15921"/>
                  </a:cubicBezTo>
                  <a:cubicBezTo>
                    <a:pt x="19626" y="15463"/>
                    <a:pt x="19544" y="15119"/>
                    <a:pt x="19904" y="14415"/>
                  </a:cubicBezTo>
                  <a:cubicBezTo>
                    <a:pt x="20281" y="13646"/>
                    <a:pt x="20788" y="12958"/>
                    <a:pt x="21377" y="12336"/>
                  </a:cubicBezTo>
                  <a:cubicBezTo>
                    <a:pt x="22769" y="10896"/>
                    <a:pt x="24373" y="9701"/>
                    <a:pt x="26026" y="8604"/>
                  </a:cubicBezTo>
                  <a:cubicBezTo>
                    <a:pt x="28760" y="6738"/>
                    <a:pt x="31820" y="5445"/>
                    <a:pt x="35061" y="4823"/>
                  </a:cubicBezTo>
                  <a:cubicBezTo>
                    <a:pt x="37369" y="4397"/>
                    <a:pt x="39726" y="4152"/>
                    <a:pt x="42067" y="4086"/>
                  </a:cubicBezTo>
                  <a:cubicBezTo>
                    <a:pt x="43671" y="4037"/>
                    <a:pt x="45259" y="3956"/>
                    <a:pt x="46863" y="3906"/>
                  </a:cubicBezTo>
                  <a:cubicBezTo>
                    <a:pt x="46977" y="3902"/>
                    <a:pt x="47091" y="3899"/>
                    <a:pt x="47204" y="3899"/>
                  </a:cubicBezTo>
                  <a:cubicBezTo>
                    <a:pt x="48292" y="3899"/>
                    <a:pt x="49332" y="4126"/>
                    <a:pt x="50251" y="4823"/>
                  </a:cubicBezTo>
                  <a:cubicBezTo>
                    <a:pt x="50611" y="5101"/>
                    <a:pt x="51037" y="5281"/>
                    <a:pt x="51479" y="5396"/>
                  </a:cubicBezTo>
                  <a:cubicBezTo>
                    <a:pt x="51725" y="5461"/>
                    <a:pt x="52003" y="5494"/>
                    <a:pt x="52265" y="5494"/>
                  </a:cubicBezTo>
                  <a:cubicBezTo>
                    <a:pt x="52412" y="5478"/>
                    <a:pt x="52576" y="5478"/>
                    <a:pt x="52641" y="5298"/>
                  </a:cubicBezTo>
                  <a:cubicBezTo>
                    <a:pt x="52690" y="5118"/>
                    <a:pt x="52543" y="5019"/>
                    <a:pt x="52428" y="4938"/>
                  </a:cubicBezTo>
                  <a:cubicBezTo>
                    <a:pt x="52216" y="4790"/>
                    <a:pt x="52003" y="4692"/>
                    <a:pt x="51757" y="4610"/>
                  </a:cubicBezTo>
                  <a:cubicBezTo>
                    <a:pt x="51299" y="4463"/>
                    <a:pt x="50857" y="4217"/>
                    <a:pt x="50464" y="3906"/>
                  </a:cubicBezTo>
                  <a:cubicBezTo>
                    <a:pt x="50039" y="3514"/>
                    <a:pt x="50088" y="3235"/>
                    <a:pt x="50628" y="3055"/>
                  </a:cubicBezTo>
                  <a:cubicBezTo>
                    <a:pt x="51107" y="2890"/>
                    <a:pt x="51611" y="2807"/>
                    <a:pt x="52116" y="2807"/>
                  </a:cubicBezTo>
                  <a:cubicBezTo>
                    <a:pt x="52508" y="2807"/>
                    <a:pt x="52900" y="2857"/>
                    <a:pt x="53280" y="2957"/>
                  </a:cubicBezTo>
                  <a:cubicBezTo>
                    <a:pt x="53902" y="3121"/>
                    <a:pt x="54082" y="3563"/>
                    <a:pt x="53803" y="4136"/>
                  </a:cubicBezTo>
                  <a:cubicBezTo>
                    <a:pt x="53672" y="4414"/>
                    <a:pt x="53509" y="4676"/>
                    <a:pt x="53378" y="4938"/>
                  </a:cubicBezTo>
                  <a:cubicBezTo>
                    <a:pt x="53329" y="5052"/>
                    <a:pt x="53230" y="5200"/>
                    <a:pt x="53378" y="5298"/>
                  </a:cubicBezTo>
                  <a:cubicBezTo>
                    <a:pt x="53414" y="5325"/>
                    <a:pt x="53448" y="5336"/>
                    <a:pt x="53482" y="5336"/>
                  </a:cubicBezTo>
                  <a:cubicBezTo>
                    <a:pt x="53570" y="5336"/>
                    <a:pt x="53650" y="5259"/>
                    <a:pt x="53721" y="5200"/>
                  </a:cubicBezTo>
                  <a:cubicBezTo>
                    <a:pt x="54131" y="4807"/>
                    <a:pt x="54474" y="4348"/>
                    <a:pt x="54720" y="3825"/>
                  </a:cubicBezTo>
                  <a:cubicBezTo>
                    <a:pt x="55064" y="3153"/>
                    <a:pt x="54900" y="2679"/>
                    <a:pt x="54196" y="2351"/>
                  </a:cubicBezTo>
                  <a:cubicBezTo>
                    <a:pt x="53967" y="2286"/>
                    <a:pt x="53754" y="2171"/>
                    <a:pt x="53558" y="2024"/>
                  </a:cubicBezTo>
                  <a:lnTo>
                    <a:pt x="54327" y="2024"/>
                  </a:lnTo>
                  <a:cubicBezTo>
                    <a:pt x="54753" y="2024"/>
                    <a:pt x="55178" y="2008"/>
                    <a:pt x="55587" y="1991"/>
                  </a:cubicBezTo>
                  <a:cubicBezTo>
                    <a:pt x="55735" y="1975"/>
                    <a:pt x="55980" y="1991"/>
                    <a:pt x="55997" y="1779"/>
                  </a:cubicBezTo>
                  <a:cubicBezTo>
                    <a:pt x="56029" y="1566"/>
                    <a:pt x="55784" y="1533"/>
                    <a:pt x="55637" y="1484"/>
                  </a:cubicBezTo>
                  <a:cubicBezTo>
                    <a:pt x="55506" y="1451"/>
                    <a:pt x="55326" y="1484"/>
                    <a:pt x="55227" y="1320"/>
                  </a:cubicBezTo>
                  <a:cubicBezTo>
                    <a:pt x="55301" y="1256"/>
                    <a:pt x="55365" y="1248"/>
                    <a:pt x="55432" y="1248"/>
                  </a:cubicBezTo>
                  <a:cubicBezTo>
                    <a:pt x="55452" y="1248"/>
                    <a:pt x="55473" y="1249"/>
                    <a:pt x="55494" y="1249"/>
                  </a:cubicBezTo>
                  <a:cubicBezTo>
                    <a:pt x="55528" y="1249"/>
                    <a:pt x="55564" y="1247"/>
                    <a:pt x="55604" y="1238"/>
                  </a:cubicBezTo>
                  <a:cubicBezTo>
                    <a:pt x="55751" y="1206"/>
                    <a:pt x="55948" y="1238"/>
                    <a:pt x="55964" y="1042"/>
                  </a:cubicBezTo>
                  <a:cubicBezTo>
                    <a:pt x="55964" y="862"/>
                    <a:pt x="55768" y="846"/>
                    <a:pt x="55620" y="796"/>
                  </a:cubicBezTo>
                  <a:cubicBezTo>
                    <a:pt x="55473" y="747"/>
                    <a:pt x="55326" y="731"/>
                    <a:pt x="55178" y="698"/>
                  </a:cubicBezTo>
                  <a:cubicBezTo>
                    <a:pt x="53181" y="289"/>
                    <a:pt x="51152" y="240"/>
                    <a:pt x="49122" y="158"/>
                  </a:cubicBezTo>
                  <a:cubicBezTo>
                    <a:pt x="46411" y="53"/>
                    <a:pt x="43711" y="1"/>
                    <a:pt x="4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1"/>
            <p:cNvSpPr/>
            <p:nvPr/>
          </p:nvSpPr>
          <p:spPr>
            <a:xfrm>
              <a:off x="1218038" y="1591950"/>
              <a:ext cx="614675" cy="607450"/>
            </a:xfrm>
            <a:custGeom>
              <a:avLst/>
              <a:gdLst/>
              <a:ahLst/>
              <a:cxnLst/>
              <a:rect l="l" t="t" r="r" b="b"/>
              <a:pathLst>
                <a:path w="24587" h="24298" extrusionOk="0">
                  <a:moveTo>
                    <a:pt x="16072" y="1"/>
                  </a:moveTo>
                  <a:cubicBezTo>
                    <a:pt x="15903" y="1"/>
                    <a:pt x="15755" y="115"/>
                    <a:pt x="15534" y="363"/>
                  </a:cubicBezTo>
                  <a:cubicBezTo>
                    <a:pt x="14019" y="2028"/>
                    <a:pt x="12236" y="2831"/>
                    <a:pt x="10200" y="2831"/>
                  </a:cubicBezTo>
                  <a:cubicBezTo>
                    <a:pt x="9574" y="2831"/>
                    <a:pt x="8924" y="2755"/>
                    <a:pt x="8250" y="2605"/>
                  </a:cubicBezTo>
                  <a:cubicBezTo>
                    <a:pt x="8087" y="2573"/>
                    <a:pt x="7923" y="2540"/>
                    <a:pt x="7759" y="2491"/>
                  </a:cubicBezTo>
                  <a:cubicBezTo>
                    <a:pt x="7678" y="2455"/>
                    <a:pt x="7592" y="2437"/>
                    <a:pt x="7509" y="2437"/>
                  </a:cubicBezTo>
                  <a:cubicBezTo>
                    <a:pt x="7291" y="2437"/>
                    <a:pt x="7085" y="2556"/>
                    <a:pt x="6990" y="2769"/>
                  </a:cubicBezTo>
                  <a:cubicBezTo>
                    <a:pt x="6924" y="2867"/>
                    <a:pt x="6859" y="2966"/>
                    <a:pt x="6793" y="3064"/>
                  </a:cubicBezTo>
                  <a:cubicBezTo>
                    <a:pt x="4911" y="5765"/>
                    <a:pt x="3405" y="8678"/>
                    <a:pt x="2030" y="11657"/>
                  </a:cubicBezTo>
                  <a:cubicBezTo>
                    <a:pt x="1343" y="13179"/>
                    <a:pt x="688" y="14718"/>
                    <a:pt x="99" y="16290"/>
                  </a:cubicBezTo>
                  <a:cubicBezTo>
                    <a:pt x="1" y="16519"/>
                    <a:pt x="1" y="16682"/>
                    <a:pt x="246" y="16862"/>
                  </a:cubicBezTo>
                  <a:cubicBezTo>
                    <a:pt x="2783" y="18663"/>
                    <a:pt x="5337" y="20513"/>
                    <a:pt x="8250" y="21740"/>
                  </a:cubicBezTo>
                  <a:cubicBezTo>
                    <a:pt x="10084" y="22526"/>
                    <a:pt x="11933" y="23361"/>
                    <a:pt x="13766" y="24163"/>
                  </a:cubicBezTo>
                  <a:cubicBezTo>
                    <a:pt x="13966" y="24246"/>
                    <a:pt x="14092" y="24297"/>
                    <a:pt x="14187" y="24297"/>
                  </a:cubicBezTo>
                  <a:cubicBezTo>
                    <a:pt x="14332" y="24297"/>
                    <a:pt x="14403" y="24176"/>
                    <a:pt x="14552" y="23868"/>
                  </a:cubicBezTo>
                  <a:cubicBezTo>
                    <a:pt x="15583" y="21806"/>
                    <a:pt x="16975" y="19989"/>
                    <a:pt x="18415" y="18188"/>
                  </a:cubicBezTo>
                  <a:cubicBezTo>
                    <a:pt x="18759" y="17763"/>
                    <a:pt x="19152" y="17370"/>
                    <a:pt x="19577" y="17026"/>
                  </a:cubicBezTo>
                  <a:cubicBezTo>
                    <a:pt x="20248" y="16453"/>
                    <a:pt x="20903" y="15897"/>
                    <a:pt x="21591" y="15340"/>
                  </a:cubicBezTo>
                  <a:cubicBezTo>
                    <a:pt x="21869" y="15127"/>
                    <a:pt x="22016" y="14767"/>
                    <a:pt x="21967" y="14407"/>
                  </a:cubicBezTo>
                  <a:cubicBezTo>
                    <a:pt x="21902" y="13376"/>
                    <a:pt x="21836" y="12328"/>
                    <a:pt x="22098" y="11330"/>
                  </a:cubicBezTo>
                  <a:cubicBezTo>
                    <a:pt x="22540" y="9693"/>
                    <a:pt x="23146" y="8122"/>
                    <a:pt x="24291" y="6828"/>
                  </a:cubicBezTo>
                  <a:cubicBezTo>
                    <a:pt x="24586" y="6501"/>
                    <a:pt x="24570" y="6436"/>
                    <a:pt x="24259" y="6108"/>
                  </a:cubicBezTo>
                  <a:cubicBezTo>
                    <a:pt x="24210" y="6076"/>
                    <a:pt x="24177" y="6026"/>
                    <a:pt x="24144" y="5994"/>
                  </a:cubicBezTo>
                  <a:cubicBezTo>
                    <a:pt x="23913" y="5762"/>
                    <a:pt x="23798" y="5648"/>
                    <a:pt x="23687" y="5648"/>
                  </a:cubicBezTo>
                  <a:cubicBezTo>
                    <a:pt x="23577" y="5648"/>
                    <a:pt x="23471" y="5758"/>
                    <a:pt x="23260" y="5977"/>
                  </a:cubicBezTo>
                  <a:cubicBezTo>
                    <a:pt x="22376" y="6894"/>
                    <a:pt x="21329" y="7631"/>
                    <a:pt x="20183" y="8187"/>
                  </a:cubicBezTo>
                  <a:cubicBezTo>
                    <a:pt x="19545" y="8514"/>
                    <a:pt x="18824" y="8711"/>
                    <a:pt x="18104" y="8776"/>
                  </a:cubicBezTo>
                  <a:cubicBezTo>
                    <a:pt x="16647" y="8711"/>
                    <a:pt x="15616" y="8040"/>
                    <a:pt x="15321" y="6828"/>
                  </a:cubicBezTo>
                  <a:cubicBezTo>
                    <a:pt x="15174" y="6305"/>
                    <a:pt x="15141" y="5765"/>
                    <a:pt x="15207" y="5241"/>
                  </a:cubicBezTo>
                  <a:cubicBezTo>
                    <a:pt x="15338" y="4324"/>
                    <a:pt x="15583" y="3424"/>
                    <a:pt x="15943" y="2573"/>
                  </a:cubicBezTo>
                  <a:cubicBezTo>
                    <a:pt x="16189" y="1983"/>
                    <a:pt x="16467" y="1427"/>
                    <a:pt x="16713" y="854"/>
                  </a:cubicBezTo>
                  <a:cubicBezTo>
                    <a:pt x="16893" y="478"/>
                    <a:pt x="16860" y="396"/>
                    <a:pt x="16549" y="199"/>
                  </a:cubicBezTo>
                  <a:cubicBezTo>
                    <a:pt x="16348" y="70"/>
                    <a:pt x="16204" y="1"/>
                    <a:pt x="160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1"/>
            <p:cNvSpPr/>
            <p:nvPr/>
          </p:nvSpPr>
          <p:spPr>
            <a:xfrm>
              <a:off x="1912538" y="1434600"/>
              <a:ext cx="229125" cy="241550"/>
            </a:xfrm>
            <a:custGeom>
              <a:avLst/>
              <a:gdLst/>
              <a:ahLst/>
              <a:cxnLst/>
              <a:rect l="l" t="t" r="r" b="b"/>
              <a:pathLst>
                <a:path w="9165" h="9662" extrusionOk="0">
                  <a:moveTo>
                    <a:pt x="3393" y="1"/>
                  </a:moveTo>
                  <a:cubicBezTo>
                    <a:pt x="3253" y="1"/>
                    <a:pt x="3118" y="49"/>
                    <a:pt x="3010" y="191"/>
                  </a:cubicBezTo>
                  <a:cubicBezTo>
                    <a:pt x="2764" y="519"/>
                    <a:pt x="2519" y="879"/>
                    <a:pt x="2306" y="1223"/>
                  </a:cubicBezTo>
                  <a:cubicBezTo>
                    <a:pt x="1766" y="2172"/>
                    <a:pt x="1586" y="3301"/>
                    <a:pt x="1815" y="4365"/>
                  </a:cubicBezTo>
                  <a:cubicBezTo>
                    <a:pt x="1897" y="4873"/>
                    <a:pt x="1864" y="5216"/>
                    <a:pt x="1356" y="5544"/>
                  </a:cubicBezTo>
                  <a:cubicBezTo>
                    <a:pt x="423" y="6166"/>
                    <a:pt x="47" y="7148"/>
                    <a:pt x="14" y="8245"/>
                  </a:cubicBezTo>
                  <a:cubicBezTo>
                    <a:pt x="1" y="9138"/>
                    <a:pt x="517" y="9662"/>
                    <a:pt x="1274" y="9662"/>
                  </a:cubicBezTo>
                  <a:cubicBezTo>
                    <a:pt x="1419" y="9662"/>
                    <a:pt x="1573" y="9643"/>
                    <a:pt x="1733" y="9603"/>
                  </a:cubicBezTo>
                  <a:cubicBezTo>
                    <a:pt x="1880" y="9571"/>
                    <a:pt x="2028" y="9521"/>
                    <a:pt x="2175" y="9472"/>
                  </a:cubicBezTo>
                  <a:cubicBezTo>
                    <a:pt x="3042" y="9145"/>
                    <a:pt x="3844" y="8654"/>
                    <a:pt x="4516" y="7999"/>
                  </a:cubicBezTo>
                  <a:cubicBezTo>
                    <a:pt x="4711" y="7811"/>
                    <a:pt x="4813" y="7724"/>
                    <a:pt x="4904" y="7724"/>
                  </a:cubicBezTo>
                  <a:cubicBezTo>
                    <a:pt x="5003" y="7724"/>
                    <a:pt x="5089" y="7828"/>
                    <a:pt x="5269" y="8016"/>
                  </a:cubicBezTo>
                  <a:cubicBezTo>
                    <a:pt x="5514" y="8261"/>
                    <a:pt x="5792" y="8457"/>
                    <a:pt x="6120" y="8588"/>
                  </a:cubicBezTo>
                  <a:cubicBezTo>
                    <a:pt x="6371" y="8708"/>
                    <a:pt x="6674" y="8770"/>
                    <a:pt x="6990" y="8770"/>
                  </a:cubicBezTo>
                  <a:cubicBezTo>
                    <a:pt x="8010" y="8770"/>
                    <a:pt x="9164" y="8130"/>
                    <a:pt x="9164" y="6755"/>
                  </a:cubicBezTo>
                  <a:cubicBezTo>
                    <a:pt x="9164" y="5593"/>
                    <a:pt x="8379" y="4725"/>
                    <a:pt x="7184" y="4562"/>
                  </a:cubicBezTo>
                  <a:cubicBezTo>
                    <a:pt x="6611" y="4480"/>
                    <a:pt x="6611" y="4480"/>
                    <a:pt x="6611" y="3923"/>
                  </a:cubicBezTo>
                  <a:cubicBezTo>
                    <a:pt x="6611" y="2876"/>
                    <a:pt x="6202" y="1894"/>
                    <a:pt x="5465" y="1141"/>
                  </a:cubicBezTo>
                  <a:cubicBezTo>
                    <a:pt x="5007" y="666"/>
                    <a:pt x="4434" y="306"/>
                    <a:pt x="3795" y="93"/>
                  </a:cubicBezTo>
                  <a:cubicBezTo>
                    <a:pt x="3667" y="45"/>
                    <a:pt x="3527" y="1"/>
                    <a:pt x="3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1"/>
            <p:cNvSpPr/>
            <p:nvPr/>
          </p:nvSpPr>
          <p:spPr>
            <a:xfrm>
              <a:off x="1022038" y="2304000"/>
              <a:ext cx="754200" cy="228725"/>
            </a:xfrm>
            <a:custGeom>
              <a:avLst/>
              <a:gdLst/>
              <a:ahLst/>
              <a:cxnLst/>
              <a:rect l="l" t="t" r="r" b="b"/>
              <a:pathLst>
                <a:path w="30168" h="9149" extrusionOk="0">
                  <a:moveTo>
                    <a:pt x="734" y="0"/>
                  </a:moveTo>
                  <a:cubicBezTo>
                    <a:pt x="490" y="0"/>
                    <a:pt x="245" y="12"/>
                    <a:pt x="0" y="35"/>
                  </a:cubicBezTo>
                  <a:cubicBezTo>
                    <a:pt x="229" y="280"/>
                    <a:pt x="524" y="493"/>
                    <a:pt x="851" y="624"/>
                  </a:cubicBezTo>
                  <a:cubicBezTo>
                    <a:pt x="1997" y="1197"/>
                    <a:pt x="3110" y="1852"/>
                    <a:pt x="4158" y="2605"/>
                  </a:cubicBezTo>
                  <a:cubicBezTo>
                    <a:pt x="4812" y="3063"/>
                    <a:pt x="5467" y="3521"/>
                    <a:pt x="6138" y="3947"/>
                  </a:cubicBezTo>
                  <a:cubicBezTo>
                    <a:pt x="8839" y="5682"/>
                    <a:pt x="11622" y="7270"/>
                    <a:pt x="14503" y="8694"/>
                  </a:cubicBezTo>
                  <a:cubicBezTo>
                    <a:pt x="15094" y="8982"/>
                    <a:pt x="15315" y="9148"/>
                    <a:pt x="15525" y="9148"/>
                  </a:cubicBezTo>
                  <a:cubicBezTo>
                    <a:pt x="15745" y="9148"/>
                    <a:pt x="15954" y="8965"/>
                    <a:pt x="16565" y="8546"/>
                  </a:cubicBezTo>
                  <a:cubicBezTo>
                    <a:pt x="19299" y="6697"/>
                    <a:pt x="21901" y="4667"/>
                    <a:pt x="24766" y="2998"/>
                  </a:cubicBezTo>
                  <a:cubicBezTo>
                    <a:pt x="26337" y="2081"/>
                    <a:pt x="27892" y="1148"/>
                    <a:pt x="29594" y="477"/>
                  </a:cubicBezTo>
                  <a:cubicBezTo>
                    <a:pt x="29807" y="411"/>
                    <a:pt x="30003" y="297"/>
                    <a:pt x="30167" y="149"/>
                  </a:cubicBezTo>
                  <a:cubicBezTo>
                    <a:pt x="30010" y="143"/>
                    <a:pt x="29852" y="140"/>
                    <a:pt x="29694" y="140"/>
                  </a:cubicBezTo>
                  <a:cubicBezTo>
                    <a:pt x="29034" y="140"/>
                    <a:pt x="28376" y="197"/>
                    <a:pt x="27728" y="329"/>
                  </a:cubicBezTo>
                  <a:cubicBezTo>
                    <a:pt x="25748" y="591"/>
                    <a:pt x="23816" y="1066"/>
                    <a:pt x="21868" y="1475"/>
                  </a:cubicBezTo>
                  <a:cubicBezTo>
                    <a:pt x="20428" y="1786"/>
                    <a:pt x="19004" y="2245"/>
                    <a:pt x="17531" y="2359"/>
                  </a:cubicBezTo>
                  <a:cubicBezTo>
                    <a:pt x="16643" y="2443"/>
                    <a:pt x="15756" y="2485"/>
                    <a:pt x="14870" y="2485"/>
                  </a:cubicBezTo>
                  <a:cubicBezTo>
                    <a:pt x="13157" y="2485"/>
                    <a:pt x="11449" y="2328"/>
                    <a:pt x="9756" y="2015"/>
                  </a:cubicBezTo>
                  <a:cubicBezTo>
                    <a:pt x="7333" y="1524"/>
                    <a:pt x="4976" y="837"/>
                    <a:pt x="2586" y="215"/>
                  </a:cubicBezTo>
                  <a:cubicBezTo>
                    <a:pt x="1975" y="74"/>
                    <a:pt x="1356" y="0"/>
                    <a:pt x="7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1"/>
            <p:cNvSpPr/>
            <p:nvPr/>
          </p:nvSpPr>
          <p:spPr>
            <a:xfrm>
              <a:off x="1609338" y="2610150"/>
              <a:ext cx="178350" cy="115150"/>
            </a:xfrm>
            <a:custGeom>
              <a:avLst/>
              <a:gdLst/>
              <a:ahLst/>
              <a:cxnLst/>
              <a:rect l="l" t="t" r="r" b="b"/>
              <a:pathLst>
                <a:path w="7134" h="4606" extrusionOk="0">
                  <a:moveTo>
                    <a:pt x="518" y="1"/>
                  </a:moveTo>
                  <a:cubicBezTo>
                    <a:pt x="1" y="1"/>
                    <a:pt x="61" y="175"/>
                    <a:pt x="144" y="704"/>
                  </a:cubicBezTo>
                  <a:cubicBezTo>
                    <a:pt x="161" y="965"/>
                    <a:pt x="177" y="1244"/>
                    <a:pt x="177" y="1522"/>
                  </a:cubicBezTo>
                  <a:cubicBezTo>
                    <a:pt x="193" y="1833"/>
                    <a:pt x="193" y="2128"/>
                    <a:pt x="210" y="2439"/>
                  </a:cubicBezTo>
                  <a:cubicBezTo>
                    <a:pt x="259" y="2946"/>
                    <a:pt x="275" y="2946"/>
                    <a:pt x="750" y="3061"/>
                  </a:cubicBezTo>
                  <a:cubicBezTo>
                    <a:pt x="1143" y="3142"/>
                    <a:pt x="1535" y="3241"/>
                    <a:pt x="1912" y="3355"/>
                  </a:cubicBezTo>
                  <a:cubicBezTo>
                    <a:pt x="2861" y="3683"/>
                    <a:pt x="3794" y="4026"/>
                    <a:pt x="4744" y="4337"/>
                  </a:cubicBezTo>
                  <a:cubicBezTo>
                    <a:pt x="5104" y="4485"/>
                    <a:pt x="5497" y="4567"/>
                    <a:pt x="5906" y="4599"/>
                  </a:cubicBezTo>
                  <a:cubicBezTo>
                    <a:pt x="5964" y="4599"/>
                    <a:pt x="6023" y="4605"/>
                    <a:pt x="6082" y="4605"/>
                  </a:cubicBezTo>
                  <a:cubicBezTo>
                    <a:pt x="6188" y="4605"/>
                    <a:pt x="6290" y="4585"/>
                    <a:pt x="6364" y="4468"/>
                  </a:cubicBezTo>
                  <a:cubicBezTo>
                    <a:pt x="6479" y="4272"/>
                    <a:pt x="6282" y="4174"/>
                    <a:pt x="6151" y="4075"/>
                  </a:cubicBezTo>
                  <a:cubicBezTo>
                    <a:pt x="6086" y="4026"/>
                    <a:pt x="6053" y="3977"/>
                    <a:pt x="6086" y="3895"/>
                  </a:cubicBezTo>
                  <a:cubicBezTo>
                    <a:pt x="6119" y="3879"/>
                    <a:pt x="6151" y="3863"/>
                    <a:pt x="6200" y="3863"/>
                  </a:cubicBezTo>
                  <a:cubicBezTo>
                    <a:pt x="6724" y="3699"/>
                    <a:pt x="6724" y="3699"/>
                    <a:pt x="6528" y="3224"/>
                  </a:cubicBezTo>
                  <a:cubicBezTo>
                    <a:pt x="6479" y="3110"/>
                    <a:pt x="6495" y="3044"/>
                    <a:pt x="6593" y="2995"/>
                  </a:cubicBezTo>
                  <a:cubicBezTo>
                    <a:pt x="6986" y="2831"/>
                    <a:pt x="6839" y="2635"/>
                    <a:pt x="6593" y="2406"/>
                  </a:cubicBezTo>
                  <a:cubicBezTo>
                    <a:pt x="6822" y="2242"/>
                    <a:pt x="7133" y="2259"/>
                    <a:pt x="7133" y="1948"/>
                  </a:cubicBezTo>
                  <a:cubicBezTo>
                    <a:pt x="7133" y="1702"/>
                    <a:pt x="6904" y="1587"/>
                    <a:pt x="6708" y="1473"/>
                  </a:cubicBezTo>
                  <a:cubicBezTo>
                    <a:pt x="6626" y="1440"/>
                    <a:pt x="6544" y="1391"/>
                    <a:pt x="6446" y="1358"/>
                  </a:cubicBezTo>
                  <a:cubicBezTo>
                    <a:pt x="4662" y="622"/>
                    <a:pt x="2779" y="180"/>
                    <a:pt x="848" y="16"/>
                  </a:cubicBezTo>
                  <a:cubicBezTo>
                    <a:pt x="718" y="6"/>
                    <a:pt x="609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1"/>
            <p:cNvSpPr/>
            <p:nvPr/>
          </p:nvSpPr>
          <p:spPr>
            <a:xfrm>
              <a:off x="988463" y="2560200"/>
              <a:ext cx="205875" cy="81325"/>
            </a:xfrm>
            <a:custGeom>
              <a:avLst/>
              <a:gdLst/>
              <a:ahLst/>
              <a:cxnLst/>
              <a:rect l="l" t="t" r="r" b="b"/>
              <a:pathLst>
                <a:path w="8235" h="3253" extrusionOk="0">
                  <a:moveTo>
                    <a:pt x="1913" y="0"/>
                  </a:moveTo>
                  <a:cubicBezTo>
                    <a:pt x="1540" y="0"/>
                    <a:pt x="1163" y="38"/>
                    <a:pt x="787" y="66"/>
                  </a:cubicBezTo>
                  <a:cubicBezTo>
                    <a:pt x="688" y="83"/>
                    <a:pt x="590" y="99"/>
                    <a:pt x="508" y="148"/>
                  </a:cubicBezTo>
                  <a:cubicBezTo>
                    <a:pt x="328" y="214"/>
                    <a:pt x="246" y="377"/>
                    <a:pt x="345" y="541"/>
                  </a:cubicBezTo>
                  <a:cubicBezTo>
                    <a:pt x="459" y="705"/>
                    <a:pt x="476" y="754"/>
                    <a:pt x="295" y="885"/>
                  </a:cubicBezTo>
                  <a:cubicBezTo>
                    <a:pt x="17" y="1081"/>
                    <a:pt x="34" y="1147"/>
                    <a:pt x="295" y="1343"/>
                  </a:cubicBezTo>
                  <a:cubicBezTo>
                    <a:pt x="394" y="1408"/>
                    <a:pt x="525" y="1408"/>
                    <a:pt x="557" y="1539"/>
                  </a:cubicBezTo>
                  <a:cubicBezTo>
                    <a:pt x="66" y="1932"/>
                    <a:pt x="66" y="1932"/>
                    <a:pt x="426" y="2341"/>
                  </a:cubicBezTo>
                  <a:cubicBezTo>
                    <a:pt x="328" y="2505"/>
                    <a:pt x="1" y="2538"/>
                    <a:pt x="83" y="2816"/>
                  </a:cubicBezTo>
                  <a:cubicBezTo>
                    <a:pt x="181" y="3078"/>
                    <a:pt x="459" y="3111"/>
                    <a:pt x="688" y="3176"/>
                  </a:cubicBezTo>
                  <a:cubicBezTo>
                    <a:pt x="754" y="3176"/>
                    <a:pt x="803" y="3193"/>
                    <a:pt x="868" y="3193"/>
                  </a:cubicBezTo>
                  <a:cubicBezTo>
                    <a:pt x="1384" y="3233"/>
                    <a:pt x="1901" y="3252"/>
                    <a:pt x="2417" y="3252"/>
                  </a:cubicBezTo>
                  <a:cubicBezTo>
                    <a:pt x="4227" y="3252"/>
                    <a:pt x="6031" y="3009"/>
                    <a:pt x="7776" y="2538"/>
                  </a:cubicBezTo>
                  <a:cubicBezTo>
                    <a:pt x="7956" y="2489"/>
                    <a:pt x="8218" y="2505"/>
                    <a:pt x="8234" y="2276"/>
                  </a:cubicBezTo>
                  <a:cubicBezTo>
                    <a:pt x="8234" y="2047"/>
                    <a:pt x="7956" y="2047"/>
                    <a:pt x="7792" y="1998"/>
                  </a:cubicBezTo>
                  <a:cubicBezTo>
                    <a:pt x="6303" y="1458"/>
                    <a:pt x="4780" y="1016"/>
                    <a:pt x="3340" y="295"/>
                  </a:cubicBezTo>
                  <a:cubicBezTo>
                    <a:pt x="2877" y="64"/>
                    <a:pt x="2399" y="0"/>
                    <a:pt x="19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1"/>
            <p:cNvSpPr/>
            <p:nvPr/>
          </p:nvSpPr>
          <p:spPr>
            <a:xfrm>
              <a:off x="1405038" y="2295025"/>
              <a:ext cx="516875" cy="308375"/>
            </a:xfrm>
            <a:custGeom>
              <a:avLst/>
              <a:gdLst/>
              <a:ahLst/>
              <a:cxnLst/>
              <a:rect l="l" t="t" r="r" b="b"/>
              <a:pathLst>
                <a:path w="20675" h="12335" extrusionOk="0">
                  <a:moveTo>
                    <a:pt x="17221" y="1"/>
                  </a:moveTo>
                  <a:cubicBezTo>
                    <a:pt x="16631" y="1"/>
                    <a:pt x="16042" y="66"/>
                    <a:pt x="15469" y="181"/>
                  </a:cubicBezTo>
                  <a:cubicBezTo>
                    <a:pt x="14340" y="443"/>
                    <a:pt x="13243" y="868"/>
                    <a:pt x="12228" y="1425"/>
                  </a:cubicBezTo>
                  <a:cubicBezTo>
                    <a:pt x="10248" y="2522"/>
                    <a:pt x="8333" y="3766"/>
                    <a:pt x="6434" y="5026"/>
                  </a:cubicBezTo>
                  <a:cubicBezTo>
                    <a:pt x="4420" y="6368"/>
                    <a:pt x="2473" y="7841"/>
                    <a:pt x="361" y="9053"/>
                  </a:cubicBezTo>
                  <a:cubicBezTo>
                    <a:pt x="296" y="9085"/>
                    <a:pt x="230" y="9135"/>
                    <a:pt x="181" y="9184"/>
                  </a:cubicBezTo>
                  <a:cubicBezTo>
                    <a:pt x="1" y="9331"/>
                    <a:pt x="17" y="9462"/>
                    <a:pt x="197" y="9577"/>
                  </a:cubicBezTo>
                  <a:cubicBezTo>
                    <a:pt x="279" y="9626"/>
                    <a:pt x="377" y="9675"/>
                    <a:pt x="459" y="9708"/>
                  </a:cubicBezTo>
                  <a:cubicBezTo>
                    <a:pt x="2014" y="10510"/>
                    <a:pt x="3618" y="11295"/>
                    <a:pt x="5288" y="11835"/>
                  </a:cubicBezTo>
                  <a:cubicBezTo>
                    <a:pt x="6338" y="12171"/>
                    <a:pt x="6715" y="12335"/>
                    <a:pt x="7102" y="12335"/>
                  </a:cubicBezTo>
                  <a:cubicBezTo>
                    <a:pt x="7468" y="12335"/>
                    <a:pt x="7843" y="12188"/>
                    <a:pt x="8807" y="11901"/>
                  </a:cubicBezTo>
                  <a:lnTo>
                    <a:pt x="8971" y="11852"/>
                  </a:lnTo>
                  <a:cubicBezTo>
                    <a:pt x="11606" y="11082"/>
                    <a:pt x="14143" y="9953"/>
                    <a:pt x="16468" y="8463"/>
                  </a:cubicBezTo>
                  <a:cubicBezTo>
                    <a:pt x="17695" y="7661"/>
                    <a:pt x="18841" y="6778"/>
                    <a:pt x="19692" y="5550"/>
                  </a:cubicBezTo>
                  <a:cubicBezTo>
                    <a:pt x="20282" y="4731"/>
                    <a:pt x="20609" y="3749"/>
                    <a:pt x="20642" y="2735"/>
                  </a:cubicBezTo>
                  <a:cubicBezTo>
                    <a:pt x="20674" y="1621"/>
                    <a:pt x="20167" y="901"/>
                    <a:pt x="19267" y="394"/>
                  </a:cubicBezTo>
                  <a:cubicBezTo>
                    <a:pt x="18612" y="34"/>
                    <a:pt x="17924" y="17"/>
                    <a:pt x="17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1"/>
            <p:cNvSpPr/>
            <p:nvPr/>
          </p:nvSpPr>
          <p:spPr>
            <a:xfrm>
              <a:off x="821113" y="2283950"/>
              <a:ext cx="807800" cy="399050"/>
            </a:xfrm>
            <a:custGeom>
              <a:avLst/>
              <a:gdLst/>
              <a:ahLst/>
              <a:cxnLst/>
              <a:rect l="l" t="t" r="r" b="b"/>
              <a:pathLst>
                <a:path w="32312" h="15962" extrusionOk="0">
                  <a:moveTo>
                    <a:pt x="4441" y="1"/>
                  </a:moveTo>
                  <a:cubicBezTo>
                    <a:pt x="3942" y="1"/>
                    <a:pt x="3442" y="50"/>
                    <a:pt x="2946" y="149"/>
                  </a:cubicBezTo>
                  <a:cubicBezTo>
                    <a:pt x="851" y="608"/>
                    <a:pt x="0" y="2981"/>
                    <a:pt x="557" y="4454"/>
                  </a:cubicBezTo>
                  <a:cubicBezTo>
                    <a:pt x="982" y="5666"/>
                    <a:pt x="1752" y="6762"/>
                    <a:pt x="2750" y="7581"/>
                  </a:cubicBezTo>
                  <a:cubicBezTo>
                    <a:pt x="5222" y="9578"/>
                    <a:pt x="8021" y="11133"/>
                    <a:pt x="11000" y="12197"/>
                  </a:cubicBezTo>
                  <a:cubicBezTo>
                    <a:pt x="14241" y="13342"/>
                    <a:pt x="17596" y="14161"/>
                    <a:pt x="21001" y="14619"/>
                  </a:cubicBezTo>
                  <a:cubicBezTo>
                    <a:pt x="24193" y="15077"/>
                    <a:pt x="27385" y="15536"/>
                    <a:pt x="30593" y="15896"/>
                  </a:cubicBezTo>
                  <a:cubicBezTo>
                    <a:pt x="30986" y="15945"/>
                    <a:pt x="31395" y="15961"/>
                    <a:pt x="31788" y="15961"/>
                  </a:cubicBezTo>
                  <a:cubicBezTo>
                    <a:pt x="32164" y="15945"/>
                    <a:pt x="32262" y="15863"/>
                    <a:pt x="32295" y="15487"/>
                  </a:cubicBezTo>
                  <a:cubicBezTo>
                    <a:pt x="32312" y="15143"/>
                    <a:pt x="32295" y="14799"/>
                    <a:pt x="32295" y="14390"/>
                  </a:cubicBezTo>
                  <a:cubicBezTo>
                    <a:pt x="32279" y="14144"/>
                    <a:pt x="32246" y="13817"/>
                    <a:pt x="32230" y="13506"/>
                  </a:cubicBezTo>
                  <a:cubicBezTo>
                    <a:pt x="32246" y="13228"/>
                    <a:pt x="32033" y="12999"/>
                    <a:pt x="31755" y="12966"/>
                  </a:cubicBezTo>
                  <a:cubicBezTo>
                    <a:pt x="31215" y="12851"/>
                    <a:pt x="30675" y="12737"/>
                    <a:pt x="30151" y="12589"/>
                  </a:cubicBezTo>
                  <a:cubicBezTo>
                    <a:pt x="28465" y="12131"/>
                    <a:pt x="26779" y="11689"/>
                    <a:pt x="25257" y="10789"/>
                  </a:cubicBezTo>
                  <a:cubicBezTo>
                    <a:pt x="21426" y="8546"/>
                    <a:pt x="17596" y="6288"/>
                    <a:pt x="13897" y="3832"/>
                  </a:cubicBezTo>
                  <a:cubicBezTo>
                    <a:pt x="12997" y="3227"/>
                    <a:pt x="12080" y="2670"/>
                    <a:pt x="11131" y="2146"/>
                  </a:cubicBezTo>
                  <a:cubicBezTo>
                    <a:pt x="9412" y="1197"/>
                    <a:pt x="7628" y="395"/>
                    <a:pt x="5664" y="100"/>
                  </a:cubicBezTo>
                  <a:cubicBezTo>
                    <a:pt x="5259" y="34"/>
                    <a:pt x="4850" y="1"/>
                    <a:pt x="4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3" name="Google Shape;2353;p51"/>
          <p:cNvSpPr/>
          <p:nvPr/>
        </p:nvSpPr>
        <p:spPr>
          <a:xfrm>
            <a:off x="4895354" y="2811074"/>
            <a:ext cx="121918" cy="77462"/>
          </a:xfrm>
          <a:custGeom>
            <a:avLst/>
            <a:gdLst/>
            <a:ahLst/>
            <a:cxnLst/>
            <a:rect l="l" t="t" r="r" b="b"/>
            <a:pathLst>
              <a:path w="3897" h="2476" extrusionOk="0">
                <a:moveTo>
                  <a:pt x="2440" y="0"/>
                </a:moveTo>
                <a:cubicBezTo>
                  <a:pt x="2399" y="0"/>
                  <a:pt x="2358" y="12"/>
                  <a:pt x="2325" y="37"/>
                </a:cubicBezTo>
                <a:lnTo>
                  <a:pt x="1" y="2476"/>
                </a:lnTo>
                <a:lnTo>
                  <a:pt x="3684" y="2361"/>
                </a:lnTo>
                <a:cubicBezTo>
                  <a:pt x="3897" y="2361"/>
                  <a:pt x="3897" y="2034"/>
                  <a:pt x="3684" y="2034"/>
                </a:cubicBezTo>
                <a:lnTo>
                  <a:pt x="754" y="2148"/>
                </a:lnTo>
                <a:lnTo>
                  <a:pt x="2554" y="266"/>
                </a:lnTo>
                <a:cubicBezTo>
                  <a:pt x="2620" y="201"/>
                  <a:pt x="2620" y="102"/>
                  <a:pt x="2554" y="37"/>
                </a:cubicBezTo>
                <a:cubicBezTo>
                  <a:pt x="2522" y="12"/>
                  <a:pt x="2481" y="0"/>
                  <a:pt x="2440" y="0"/>
                </a:cubicBezTo>
                <a:close/>
              </a:path>
            </a:pathLst>
          </a:custGeom>
          <a:solidFill>
            <a:srgbClr val="815C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4" name="Google Shape;2354;p51"/>
          <p:cNvSpPr/>
          <p:nvPr/>
        </p:nvSpPr>
        <p:spPr>
          <a:xfrm>
            <a:off x="4977290" y="3094360"/>
            <a:ext cx="101426" cy="125515"/>
          </a:xfrm>
          <a:custGeom>
            <a:avLst/>
            <a:gdLst/>
            <a:ahLst/>
            <a:cxnLst/>
            <a:rect l="l" t="t" r="r" b="b"/>
            <a:pathLst>
              <a:path w="3242" h="4012" extrusionOk="0">
                <a:moveTo>
                  <a:pt x="165" y="1"/>
                </a:moveTo>
                <a:cubicBezTo>
                  <a:pt x="66" y="1"/>
                  <a:pt x="1" y="66"/>
                  <a:pt x="1" y="165"/>
                </a:cubicBezTo>
                <a:lnTo>
                  <a:pt x="1" y="4011"/>
                </a:lnTo>
                <a:lnTo>
                  <a:pt x="3127" y="2194"/>
                </a:lnTo>
                <a:cubicBezTo>
                  <a:pt x="3209" y="2145"/>
                  <a:pt x="3242" y="2047"/>
                  <a:pt x="3193" y="1965"/>
                </a:cubicBezTo>
                <a:cubicBezTo>
                  <a:pt x="3159" y="1910"/>
                  <a:pt x="3103" y="1877"/>
                  <a:pt x="3045" y="1877"/>
                </a:cubicBezTo>
                <a:cubicBezTo>
                  <a:pt x="3018" y="1877"/>
                  <a:pt x="2990" y="1884"/>
                  <a:pt x="2964" y="1900"/>
                </a:cubicBezTo>
                <a:lnTo>
                  <a:pt x="345" y="3422"/>
                </a:lnTo>
                <a:lnTo>
                  <a:pt x="345" y="165"/>
                </a:lnTo>
                <a:cubicBezTo>
                  <a:pt x="345" y="66"/>
                  <a:pt x="263" y="1"/>
                  <a:pt x="165" y="1"/>
                </a:cubicBezTo>
                <a:close/>
              </a:path>
            </a:pathLst>
          </a:custGeom>
          <a:solidFill>
            <a:srgbClr val="815C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51"/>
          <p:cNvSpPr/>
          <p:nvPr/>
        </p:nvSpPr>
        <p:spPr>
          <a:xfrm>
            <a:off x="3780545" y="2281794"/>
            <a:ext cx="456323" cy="246682"/>
          </a:xfrm>
          <a:custGeom>
            <a:avLst/>
            <a:gdLst/>
            <a:ahLst/>
            <a:cxnLst/>
            <a:rect l="l" t="t" r="r" b="b"/>
            <a:pathLst>
              <a:path w="14586" h="7885" extrusionOk="0">
                <a:moveTo>
                  <a:pt x="11446" y="0"/>
                </a:moveTo>
                <a:cubicBezTo>
                  <a:pt x="11185" y="0"/>
                  <a:pt x="10925" y="80"/>
                  <a:pt x="10706" y="226"/>
                </a:cubicBezTo>
                <a:cubicBezTo>
                  <a:pt x="10362" y="439"/>
                  <a:pt x="10051" y="734"/>
                  <a:pt x="9822" y="1061"/>
                </a:cubicBezTo>
                <a:cubicBezTo>
                  <a:pt x="9707" y="1225"/>
                  <a:pt x="9560" y="1356"/>
                  <a:pt x="9413" y="1454"/>
                </a:cubicBezTo>
                <a:cubicBezTo>
                  <a:pt x="9296" y="1515"/>
                  <a:pt x="9170" y="1541"/>
                  <a:pt x="9041" y="1541"/>
                </a:cubicBezTo>
                <a:cubicBezTo>
                  <a:pt x="8755" y="1541"/>
                  <a:pt x="8455" y="1411"/>
                  <a:pt x="8218" y="1241"/>
                </a:cubicBezTo>
                <a:cubicBezTo>
                  <a:pt x="7874" y="1012"/>
                  <a:pt x="7596" y="668"/>
                  <a:pt x="7203" y="488"/>
                </a:cubicBezTo>
                <a:cubicBezTo>
                  <a:pt x="7060" y="423"/>
                  <a:pt x="6897" y="387"/>
                  <a:pt x="6739" y="387"/>
                </a:cubicBezTo>
                <a:cubicBezTo>
                  <a:pt x="6462" y="387"/>
                  <a:pt x="6198" y="494"/>
                  <a:pt x="6074" y="734"/>
                </a:cubicBezTo>
                <a:cubicBezTo>
                  <a:pt x="5861" y="1159"/>
                  <a:pt x="6188" y="1781"/>
                  <a:pt x="5844" y="2125"/>
                </a:cubicBezTo>
                <a:cubicBezTo>
                  <a:pt x="5695" y="2245"/>
                  <a:pt x="5504" y="2323"/>
                  <a:pt x="5309" y="2323"/>
                </a:cubicBezTo>
                <a:cubicBezTo>
                  <a:pt x="5291" y="2323"/>
                  <a:pt x="5273" y="2323"/>
                  <a:pt x="5255" y="2321"/>
                </a:cubicBezTo>
                <a:cubicBezTo>
                  <a:pt x="5068" y="2337"/>
                  <a:pt x="4880" y="2344"/>
                  <a:pt x="4693" y="2344"/>
                </a:cubicBezTo>
                <a:cubicBezTo>
                  <a:pt x="4276" y="2344"/>
                  <a:pt x="3861" y="2307"/>
                  <a:pt x="3455" y="2240"/>
                </a:cubicBezTo>
                <a:cubicBezTo>
                  <a:pt x="2931" y="2109"/>
                  <a:pt x="2407" y="2027"/>
                  <a:pt x="1867" y="1978"/>
                </a:cubicBezTo>
                <a:cubicBezTo>
                  <a:pt x="1343" y="1978"/>
                  <a:pt x="770" y="2125"/>
                  <a:pt x="426" y="2534"/>
                </a:cubicBezTo>
                <a:cubicBezTo>
                  <a:pt x="197" y="2829"/>
                  <a:pt x="66" y="3205"/>
                  <a:pt x="66" y="3582"/>
                </a:cubicBezTo>
                <a:cubicBezTo>
                  <a:pt x="1" y="4728"/>
                  <a:pt x="672" y="5841"/>
                  <a:pt x="1605" y="6528"/>
                </a:cubicBezTo>
                <a:cubicBezTo>
                  <a:pt x="2538" y="7216"/>
                  <a:pt x="3700" y="7527"/>
                  <a:pt x="4846" y="7707"/>
                </a:cubicBezTo>
                <a:cubicBezTo>
                  <a:pt x="5618" y="7825"/>
                  <a:pt x="6396" y="7884"/>
                  <a:pt x="7174" y="7884"/>
                </a:cubicBezTo>
                <a:cubicBezTo>
                  <a:pt x="8226" y="7884"/>
                  <a:pt x="9278" y="7776"/>
                  <a:pt x="10313" y="7559"/>
                </a:cubicBezTo>
                <a:cubicBezTo>
                  <a:pt x="11230" y="7379"/>
                  <a:pt x="12097" y="7068"/>
                  <a:pt x="12899" y="6594"/>
                </a:cubicBezTo>
                <a:lnTo>
                  <a:pt x="14585" y="3942"/>
                </a:lnTo>
                <a:cubicBezTo>
                  <a:pt x="13832" y="3451"/>
                  <a:pt x="13259" y="2714"/>
                  <a:pt x="12948" y="1879"/>
                </a:cubicBezTo>
                <a:cubicBezTo>
                  <a:pt x="12703" y="1208"/>
                  <a:pt x="12539" y="374"/>
                  <a:pt x="11884" y="79"/>
                </a:cubicBezTo>
                <a:cubicBezTo>
                  <a:pt x="11742" y="26"/>
                  <a:pt x="11594" y="0"/>
                  <a:pt x="114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56" name="Google Shape;2356;p51"/>
          <p:cNvGrpSpPr/>
          <p:nvPr/>
        </p:nvGrpSpPr>
        <p:grpSpPr>
          <a:xfrm>
            <a:off x="3181937" y="2336700"/>
            <a:ext cx="2089824" cy="2243791"/>
            <a:chOff x="3181937" y="2336700"/>
            <a:chExt cx="2089824" cy="2243791"/>
          </a:xfrm>
        </p:grpSpPr>
        <p:sp>
          <p:nvSpPr>
            <p:cNvPr id="2357" name="Google Shape;2357;p51"/>
            <p:cNvSpPr/>
            <p:nvPr/>
          </p:nvSpPr>
          <p:spPr>
            <a:xfrm>
              <a:off x="3199819" y="2808196"/>
              <a:ext cx="799394" cy="1113902"/>
            </a:xfrm>
            <a:custGeom>
              <a:avLst/>
              <a:gdLst/>
              <a:ahLst/>
              <a:cxnLst/>
              <a:rect l="l" t="t" r="r" b="b"/>
              <a:pathLst>
                <a:path w="25552" h="35605" extrusionOk="0">
                  <a:moveTo>
                    <a:pt x="8303" y="0"/>
                  </a:moveTo>
                  <a:cubicBezTo>
                    <a:pt x="7880" y="0"/>
                    <a:pt x="7406" y="72"/>
                    <a:pt x="6875" y="227"/>
                  </a:cubicBezTo>
                  <a:cubicBezTo>
                    <a:pt x="2145" y="1635"/>
                    <a:pt x="9216" y="9181"/>
                    <a:pt x="9085" y="11390"/>
                  </a:cubicBezTo>
                  <a:cubicBezTo>
                    <a:pt x="9065" y="11712"/>
                    <a:pt x="8933" y="11843"/>
                    <a:pt x="8718" y="11843"/>
                  </a:cubicBezTo>
                  <a:cubicBezTo>
                    <a:pt x="8219" y="11843"/>
                    <a:pt x="7272" y="11138"/>
                    <a:pt x="6220" y="10441"/>
                  </a:cubicBezTo>
                  <a:cubicBezTo>
                    <a:pt x="5167" y="9732"/>
                    <a:pt x="4001" y="9029"/>
                    <a:pt x="3060" y="9029"/>
                  </a:cubicBezTo>
                  <a:cubicBezTo>
                    <a:pt x="2568" y="9029"/>
                    <a:pt x="2138" y="9221"/>
                    <a:pt x="1817" y="9704"/>
                  </a:cubicBezTo>
                  <a:cubicBezTo>
                    <a:pt x="0" y="12422"/>
                    <a:pt x="12457" y="17872"/>
                    <a:pt x="10509" y="20197"/>
                  </a:cubicBezTo>
                  <a:cubicBezTo>
                    <a:pt x="10247" y="20515"/>
                    <a:pt x="9931" y="20644"/>
                    <a:pt x="9580" y="20644"/>
                  </a:cubicBezTo>
                  <a:cubicBezTo>
                    <a:pt x="8790" y="20644"/>
                    <a:pt x="7816" y="19991"/>
                    <a:pt x="6842" y="19346"/>
                  </a:cubicBezTo>
                  <a:cubicBezTo>
                    <a:pt x="5876" y="18690"/>
                    <a:pt x="4905" y="18043"/>
                    <a:pt x="4114" y="18043"/>
                  </a:cubicBezTo>
                  <a:cubicBezTo>
                    <a:pt x="3444" y="18043"/>
                    <a:pt x="2903" y="18507"/>
                    <a:pt x="2603" y="19820"/>
                  </a:cubicBezTo>
                  <a:cubicBezTo>
                    <a:pt x="1817" y="23192"/>
                    <a:pt x="9609" y="25255"/>
                    <a:pt x="12326" y="27857"/>
                  </a:cubicBezTo>
                  <a:cubicBezTo>
                    <a:pt x="15043" y="30443"/>
                    <a:pt x="3110" y="29150"/>
                    <a:pt x="8561" y="32784"/>
                  </a:cubicBezTo>
                  <a:cubicBezTo>
                    <a:pt x="12184" y="35199"/>
                    <a:pt x="16494" y="35604"/>
                    <a:pt x="18977" y="35604"/>
                  </a:cubicBezTo>
                  <a:cubicBezTo>
                    <a:pt x="20230" y="35604"/>
                    <a:pt x="21017" y="35501"/>
                    <a:pt x="21017" y="35501"/>
                  </a:cubicBezTo>
                  <a:cubicBezTo>
                    <a:pt x="21017" y="35501"/>
                    <a:pt x="25552" y="23307"/>
                    <a:pt x="23866" y="22275"/>
                  </a:cubicBezTo>
                  <a:cubicBezTo>
                    <a:pt x="23694" y="22171"/>
                    <a:pt x="23525" y="22123"/>
                    <a:pt x="23356" y="22123"/>
                  </a:cubicBezTo>
                  <a:cubicBezTo>
                    <a:pt x="21860" y="22123"/>
                    <a:pt x="20427" y="25832"/>
                    <a:pt x="18677" y="26302"/>
                  </a:cubicBezTo>
                  <a:cubicBezTo>
                    <a:pt x="18637" y="26312"/>
                    <a:pt x="18601" y="26318"/>
                    <a:pt x="18569" y="26318"/>
                  </a:cubicBezTo>
                  <a:cubicBezTo>
                    <a:pt x="17016" y="26318"/>
                    <a:pt x="23829" y="14600"/>
                    <a:pt x="22049" y="13076"/>
                  </a:cubicBezTo>
                  <a:cubicBezTo>
                    <a:pt x="21849" y="12903"/>
                    <a:pt x="21680" y="12825"/>
                    <a:pt x="21534" y="12825"/>
                  </a:cubicBezTo>
                  <a:cubicBezTo>
                    <a:pt x="20952" y="12825"/>
                    <a:pt x="20732" y="14056"/>
                    <a:pt x="20314" y="15286"/>
                  </a:cubicBezTo>
                  <a:cubicBezTo>
                    <a:pt x="19880" y="16522"/>
                    <a:pt x="19258" y="17743"/>
                    <a:pt x="17859" y="17743"/>
                  </a:cubicBezTo>
                  <a:cubicBezTo>
                    <a:pt x="17832" y="17743"/>
                    <a:pt x="17804" y="17742"/>
                    <a:pt x="17777" y="17741"/>
                  </a:cubicBezTo>
                  <a:cubicBezTo>
                    <a:pt x="14536" y="17610"/>
                    <a:pt x="20756" y="7102"/>
                    <a:pt x="17384" y="5547"/>
                  </a:cubicBezTo>
                  <a:cubicBezTo>
                    <a:pt x="17176" y="5452"/>
                    <a:pt x="17006" y="5408"/>
                    <a:pt x="16864" y="5408"/>
                  </a:cubicBezTo>
                  <a:cubicBezTo>
                    <a:pt x="15615" y="5408"/>
                    <a:pt x="16556" y="8764"/>
                    <a:pt x="13881" y="9704"/>
                  </a:cubicBezTo>
                  <a:cubicBezTo>
                    <a:pt x="13764" y="9744"/>
                    <a:pt x="13655" y="9764"/>
                    <a:pt x="13556" y="9764"/>
                  </a:cubicBezTo>
                  <a:cubicBezTo>
                    <a:pt x="12430" y="9764"/>
                    <a:pt x="12354" y="7327"/>
                    <a:pt x="11933" y="4876"/>
                  </a:cubicBezTo>
                  <a:cubicBezTo>
                    <a:pt x="11528" y="2444"/>
                    <a:pt x="10776" y="0"/>
                    <a:pt x="8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1"/>
            <p:cNvSpPr/>
            <p:nvPr/>
          </p:nvSpPr>
          <p:spPr>
            <a:xfrm>
              <a:off x="3455650" y="2875114"/>
              <a:ext cx="369476" cy="1008941"/>
            </a:xfrm>
            <a:custGeom>
              <a:avLst/>
              <a:gdLst/>
              <a:ahLst/>
              <a:cxnLst/>
              <a:rect l="l" t="t" r="r" b="b"/>
              <a:pathLst>
                <a:path w="11810" h="32250" extrusionOk="0">
                  <a:moveTo>
                    <a:pt x="206" y="0"/>
                  </a:moveTo>
                  <a:cubicBezTo>
                    <a:pt x="103" y="0"/>
                    <a:pt x="1" y="91"/>
                    <a:pt x="41" y="232"/>
                  </a:cubicBezTo>
                  <a:cubicBezTo>
                    <a:pt x="139" y="511"/>
                    <a:pt x="9780" y="28665"/>
                    <a:pt x="11466" y="32151"/>
                  </a:cubicBezTo>
                  <a:cubicBezTo>
                    <a:pt x="11483" y="32200"/>
                    <a:pt x="11548" y="32249"/>
                    <a:pt x="11613" y="32249"/>
                  </a:cubicBezTo>
                  <a:lnTo>
                    <a:pt x="11613" y="32233"/>
                  </a:lnTo>
                  <a:cubicBezTo>
                    <a:pt x="11646" y="32233"/>
                    <a:pt x="11663" y="32233"/>
                    <a:pt x="11695" y="32216"/>
                  </a:cubicBezTo>
                  <a:cubicBezTo>
                    <a:pt x="11777" y="32184"/>
                    <a:pt x="11810" y="32086"/>
                    <a:pt x="11761" y="31987"/>
                  </a:cubicBezTo>
                  <a:cubicBezTo>
                    <a:pt x="10108" y="28550"/>
                    <a:pt x="467" y="396"/>
                    <a:pt x="368" y="118"/>
                  </a:cubicBezTo>
                  <a:cubicBezTo>
                    <a:pt x="337" y="36"/>
                    <a:pt x="271" y="0"/>
                    <a:pt x="206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1"/>
            <p:cNvSpPr/>
            <p:nvPr/>
          </p:nvSpPr>
          <p:spPr>
            <a:xfrm>
              <a:off x="3381317" y="3058038"/>
              <a:ext cx="370915" cy="297020"/>
            </a:xfrm>
            <a:custGeom>
              <a:avLst/>
              <a:gdLst/>
              <a:ahLst/>
              <a:cxnLst/>
              <a:rect l="l" t="t" r="r" b="b"/>
              <a:pathLst>
                <a:path w="11856" h="9494" extrusionOk="0">
                  <a:moveTo>
                    <a:pt x="11636" y="1"/>
                  </a:moveTo>
                  <a:cubicBezTo>
                    <a:pt x="11577" y="1"/>
                    <a:pt x="11519" y="29"/>
                    <a:pt x="11485" y="98"/>
                  </a:cubicBezTo>
                  <a:lnTo>
                    <a:pt x="7688" y="8986"/>
                  </a:lnTo>
                  <a:lnTo>
                    <a:pt x="322" y="4419"/>
                  </a:lnTo>
                  <a:cubicBezTo>
                    <a:pt x="297" y="4408"/>
                    <a:pt x="272" y="4403"/>
                    <a:pt x="249" y="4403"/>
                  </a:cubicBezTo>
                  <a:cubicBezTo>
                    <a:pt x="103" y="4403"/>
                    <a:pt x="1" y="4601"/>
                    <a:pt x="142" y="4714"/>
                  </a:cubicBezTo>
                  <a:lnTo>
                    <a:pt x="7835" y="9494"/>
                  </a:lnTo>
                  <a:lnTo>
                    <a:pt x="11812" y="229"/>
                  </a:lnTo>
                  <a:cubicBezTo>
                    <a:pt x="11855" y="101"/>
                    <a:pt x="11745" y="1"/>
                    <a:pt x="11636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1"/>
            <p:cNvSpPr/>
            <p:nvPr/>
          </p:nvSpPr>
          <p:spPr>
            <a:xfrm>
              <a:off x="3416857" y="3499938"/>
              <a:ext cx="303652" cy="112219"/>
            </a:xfrm>
            <a:custGeom>
              <a:avLst/>
              <a:gdLst/>
              <a:ahLst/>
              <a:cxnLst/>
              <a:rect l="l" t="t" r="r" b="b"/>
              <a:pathLst>
                <a:path w="9706" h="3587" extrusionOk="0">
                  <a:moveTo>
                    <a:pt x="255" y="0"/>
                  </a:moveTo>
                  <a:cubicBezTo>
                    <a:pt x="77" y="0"/>
                    <a:pt x="1" y="287"/>
                    <a:pt x="217" y="345"/>
                  </a:cubicBezTo>
                  <a:lnTo>
                    <a:pt x="9416" y="3586"/>
                  </a:lnTo>
                  <a:lnTo>
                    <a:pt x="9482" y="3586"/>
                  </a:lnTo>
                  <a:cubicBezTo>
                    <a:pt x="9487" y="3586"/>
                    <a:pt x="9493" y="3586"/>
                    <a:pt x="9498" y="3586"/>
                  </a:cubicBezTo>
                  <a:cubicBezTo>
                    <a:pt x="9680" y="3586"/>
                    <a:pt x="9706" y="3322"/>
                    <a:pt x="9531" y="3258"/>
                  </a:cubicBezTo>
                  <a:lnTo>
                    <a:pt x="332" y="17"/>
                  </a:lnTo>
                  <a:cubicBezTo>
                    <a:pt x="304" y="6"/>
                    <a:pt x="279" y="0"/>
                    <a:pt x="255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1"/>
            <p:cNvSpPr/>
            <p:nvPr/>
          </p:nvSpPr>
          <p:spPr>
            <a:xfrm>
              <a:off x="3505049" y="3609311"/>
              <a:ext cx="425069" cy="201507"/>
            </a:xfrm>
            <a:custGeom>
              <a:avLst/>
              <a:gdLst/>
              <a:ahLst/>
              <a:cxnLst/>
              <a:rect l="l" t="t" r="r" b="b"/>
              <a:pathLst>
                <a:path w="13587" h="6441" extrusionOk="0">
                  <a:moveTo>
                    <a:pt x="13392" y="0"/>
                  </a:moveTo>
                  <a:cubicBezTo>
                    <a:pt x="13338" y="0"/>
                    <a:pt x="13288" y="25"/>
                    <a:pt x="13259" y="73"/>
                  </a:cubicBezTo>
                  <a:lnTo>
                    <a:pt x="8905" y="6097"/>
                  </a:lnTo>
                  <a:lnTo>
                    <a:pt x="181" y="5835"/>
                  </a:lnTo>
                  <a:cubicBezTo>
                    <a:pt x="82" y="5835"/>
                    <a:pt x="1" y="5917"/>
                    <a:pt x="1" y="5999"/>
                  </a:cubicBezTo>
                  <a:cubicBezTo>
                    <a:pt x="1" y="6097"/>
                    <a:pt x="66" y="6179"/>
                    <a:pt x="164" y="6179"/>
                  </a:cubicBezTo>
                  <a:lnTo>
                    <a:pt x="9085" y="6441"/>
                  </a:lnTo>
                  <a:lnTo>
                    <a:pt x="13537" y="270"/>
                  </a:lnTo>
                  <a:cubicBezTo>
                    <a:pt x="13586" y="204"/>
                    <a:pt x="13570" y="90"/>
                    <a:pt x="13505" y="40"/>
                  </a:cubicBezTo>
                  <a:cubicBezTo>
                    <a:pt x="13470" y="13"/>
                    <a:pt x="13431" y="0"/>
                    <a:pt x="13392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1"/>
            <p:cNvSpPr/>
            <p:nvPr/>
          </p:nvSpPr>
          <p:spPr>
            <a:xfrm>
              <a:off x="3421581" y="2883061"/>
              <a:ext cx="110655" cy="107902"/>
            </a:xfrm>
            <a:custGeom>
              <a:avLst/>
              <a:gdLst/>
              <a:ahLst/>
              <a:cxnLst/>
              <a:rect l="l" t="t" r="r" b="b"/>
              <a:pathLst>
                <a:path w="3537" h="3449" extrusionOk="0">
                  <a:moveTo>
                    <a:pt x="3346" y="1"/>
                  </a:moveTo>
                  <a:cubicBezTo>
                    <a:pt x="3275" y="1"/>
                    <a:pt x="3218" y="48"/>
                    <a:pt x="3192" y="126"/>
                  </a:cubicBezTo>
                  <a:lnTo>
                    <a:pt x="2358" y="2876"/>
                  </a:lnTo>
                  <a:lnTo>
                    <a:pt x="344" y="1337"/>
                  </a:lnTo>
                  <a:cubicBezTo>
                    <a:pt x="321" y="1310"/>
                    <a:pt x="294" y="1299"/>
                    <a:pt x="266" y="1299"/>
                  </a:cubicBezTo>
                  <a:cubicBezTo>
                    <a:pt x="139" y="1299"/>
                    <a:pt x="0" y="1532"/>
                    <a:pt x="148" y="1599"/>
                  </a:cubicBezTo>
                  <a:lnTo>
                    <a:pt x="2538" y="3448"/>
                  </a:lnTo>
                  <a:lnTo>
                    <a:pt x="3520" y="224"/>
                  </a:lnTo>
                  <a:cubicBezTo>
                    <a:pt x="3536" y="126"/>
                    <a:pt x="3487" y="27"/>
                    <a:pt x="3405" y="11"/>
                  </a:cubicBezTo>
                  <a:cubicBezTo>
                    <a:pt x="3385" y="4"/>
                    <a:pt x="3365" y="1"/>
                    <a:pt x="3346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1"/>
            <p:cNvSpPr/>
            <p:nvPr/>
          </p:nvSpPr>
          <p:spPr>
            <a:xfrm>
              <a:off x="4286486" y="2336700"/>
              <a:ext cx="857803" cy="974903"/>
            </a:xfrm>
            <a:custGeom>
              <a:avLst/>
              <a:gdLst/>
              <a:ahLst/>
              <a:cxnLst/>
              <a:rect l="l" t="t" r="r" b="b"/>
              <a:pathLst>
                <a:path w="27419" h="31162" extrusionOk="0">
                  <a:moveTo>
                    <a:pt x="20772" y="0"/>
                  </a:moveTo>
                  <a:cubicBezTo>
                    <a:pt x="18579" y="0"/>
                    <a:pt x="15630" y="2999"/>
                    <a:pt x="14291" y="8423"/>
                  </a:cubicBezTo>
                  <a:cubicBezTo>
                    <a:pt x="13890" y="10047"/>
                    <a:pt x="13470" y="10658"/>
                    <a:pt x="13027" y="10658"/>
                  </a:cubicBezTo>
                  <a:cubicBezTo>
                    <a:pt x="11683" y="10658"/>
                    <a:pt x="10130" y="5019"/>
                    <a:pt x="8273" y="5019"/>
                  </a:cubicBezTo>
                  <a:cubicBezTo>
                    <a:pt x="8271" y="5019"/>
                    <a:pt x="8269" y="5019"/>
                    <a:pt x="8267" y="5019"/>
                  </a:cubicBezTo>
                  <a:cubicBezTo>
                    <a:pt x="5795" y="5051"/>
                    <a:pt x="6319" y="8243"/>
                    <a:pt x="7432" y="16051"/>
                  </a:cubicBezTo>
                  <a:cubicBezTo>
                    <a:pt x="7890" y="19303"/>
                    <a:pt x="7809" y="20377"/>
                    <a:pt x="7411" y="20377"/>
                  </a:cubicBezTo>
                  <a:cubicBezTo>
                    <a:pt x="6637" y="20377"/>
                    <a:pt x="4663" y="16319"/>
                    <a:pt x="3114" y="16319"/>
                  </a:cubicBezTo>
                  <a:cubicBezTo>
                    <a:pt x="2808" y="16319"/>
                    <a:pt x="2520" y="16476"/>
                    <a:pt x="2260" y="16853"/>
                  </a:cubicBezTo>
                  <a:cubicBezTo>
                    <a:pt x="1" y="20127"/>
                    <a:pt x="5157" y="26871"/>
                    <a:pt x="5157" y="26871"/>
                  </a:cubicBezTo>
                  <a:cubicBezTo>
                    <a:pt x="5157" y="26871"/>
                    <a:pt x="3656" y="31162"/>
                    <a:pt x="8082" y="31162"/>
                  </a:cubicBezTo>
                  <a:cubicBezTo>
                    <a:pt x="8741" y="31162"/>
                    <a:pt x="9531" y="31067"/>
                    <a:pt x="10477" y="30848"/>
                  </a:cubicBezTo>
                  <a:cubicBezTo>
                    <a:pt x="26649" y="27100"/>
                    <a:pt x="8087" y="25594"/>
                    <a:pt x="13701" y="23728"/>
                  </a:cubicBezTo>
                  <a:cubicBezTo>
                    <a:pt x="19316" y="21878"/>
                    <a:pt x="27418" y="17541"/>
                    <a:pt x="25487" y="14561"/>
                  </a:cubicBezTo>
                  <a:cubicBezTo>
                    <a:pt x="25021" y="13843"/>
                    <a:pt x="24035" y="13625"/>
                    <a:pt x="22897" y="13625"/>
                  </a:cubicBezTo>
                  <a:cubicBezTo>
                    <a:pt x="21153" y="13625"/>
                    <a:pt x="19050" y="14136"/>
                    <a:pt x="17912" y="14136"/>
                  </a:cubicBezTo>
                  <a:cubicBezTo>
                    <a:pt x="16716" y="14136"/>
                    <a:pt x="16585" y="13572"/>
                    <a:pt x="19054" y="11255"/>
                  </a:cubicBezTo>
                  <a:cubicBezTo>
                    <a:pt x="25356" y="5330"/>
                    <a:pt x="24193" y="1974"/>
                    <a:pt x="22033" y="403"/>
                  </a:cubicBezTo>
                  <a:cubicBezTo>
                    <a:pt x="21661" y="133"/>
                    <a:pt x="21233" y="0"/>
                    <a:pt x="207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1"/>
            <p:cNvSpPr/>
            <p:nvPr/>
          </p:nvSpPr>
          <p:spPr>
            <a:xfrm>
              <a:off x="4449355" y="2422733"/>
              <a:ext cx="526777" cy="803931"/>
            </a:xfrm>
            <a:custGeom>
              <a:avLst/>
              <a:gdLst/>
              <a:ahLst/>
              <a:cxnLst/>
              <a:rect l="l" t="t" r="r" b="b"/>
              <a:pathLst>
                <a:path w="16838" h="25697" extrusionOk="0">
                  <a:moveTo>
                    <a:pt x="16624" y="1"/>
                  </a:moveTo>
                  <a:cubicBezTo>
                    <a:pt x="16579" y="1"/>
                    <a:pt x="16533" y="23"/>
                    <a:pt x="16499" y="75"/>
                  </a:cubicBezTo>
                  <a:cubicBezTo>
                    <a:pt x="16352" y="255"/>
                    <a:pt x="3012" y="19390"/>
                    <a:pt x="33" y="25479"/>
                  </a:cubicBezTo>
                  <a:cubicBezTo>
                    <a:pt x="0" y="25561"/>
                    <a:pt x="33" y="25643"/>
                    <a:pt x="98" y="25676"/>
                  </a:cubicBezTo>
                  <a:cubicBezTo>
                    <a:pt x="131" y="25692"/>
                    <a:pt x="147" y="25692"/>
                    <a:pt x="180" y="25692"/>
                  </a:cubicBezTo>
                  <a:cubicBezTo>
                    <a:pt x="189" y="25695"/>
                    <a:pt x="198" y="25696"/>
                    <a:pt x="206" y="25696"/>
                  </a:cubicBezTo>
                  <a:cubicBezTo>
                    <a:pt x="246" y="25696"/>
                    <a:pt x="284" y="25667"/>
                    <a:pt x="311" y="25627"/>
                  </a:cubicBezTo>
                  <a:cubicBezTo>
                    <a:pt x="3290" y="19554"/>
                    <a:pt x="16614" y="452"/>
                    <a:pt x="16745" y="255"/>
                  </a:cubicBezTo>
                  <a:cubicBezTo>
                    <a:pt x="16838" y="128"/>
                    <a:pt x="16734" y="1"/>
                    <a:pt x="16624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1"/>
            <p:cNvSpPr/>
            <p:nvPr/>
          </p:nvSpPr>
          <p:spPr>
            <a:xfrm>
              <a:off x="4840074" y="2432682"/>
              <a:ext cx="116255" cy="180358"/>
            </a:xfrm>
            <a:custGeom>
              <a:avLst/>
              <a:gdLst/>
              <a:ahLst/>
              <a:cxnLst/>
              <a:rect l="l" t="t" r="r" b="b"/>
              <a:pathLst>
                <a:path w="3716" h="5765" extrusionOk="0">
                  <a:moveTo>
                    <a:pt x="957" y="0"/>
                  </a:moveTo>
                  <a:cubicBezTo>
                    <a:pt x="884" y="0"/>
                    <a:pt x="817" y="60"/>
                    <a:pt x="802" y="134"/>
                  </a:cubicBezTo>
                  <a:lnTo>
                    <a:pt x="0" y="5765"/>
                  </a:lnTo>
                  <a:lnTo>
                    <a:pt x="0" y="5765"/>
                  </a:lnTo>
                  <a:lnTo>
                    <a:pt x="3634" y="3146"/>
                  </a:lnTo>
                  <a:cubicBezTo>
                    <a:pt x="3699" y="3096"/>
                    <a:pt x="3716" y="2998"/>
                    <a:pt x="3667" y="2916"/>
                  </a:cubicBezTo>
                  <a:cubicBezTo>
                    <a:pt x="3637" y="2877"/>
                    <a:pt x="3583" y="2855"/>
                    <a:pt x="3531" y="2855"/>
                  </a:cubicBezTo>
                  <a:cubicBezTo>
                    <a:pt x="3497" y="2855"/>
                    <a:pt x="3463" y="2864"/>
                    <a:pt x="3438" y="2884"/>
                  </a:cubicBezTo>
                  <a:lnTo>
                    <a:pt x="426" y="5077"/>
                  </a:lnTo>
                  <a:lnTo>
                    <a:pt x="426" y="5077"/>
                  </a:lnTo>
                  <a:lnTo>
                    <a:pt x="1113" y="183"/>
                  </a:lnTo>
                  <a:cubicBezTo>
                    <a:pt x="1130" y="85"/>
                    <a:pt x="1064" y="19"/>
                    <a:pt x="982" y="3"/>
                  </a:cubicBezTo>
                  <a:cubicBezTo>
                    <a:pt x="974" y="1"/>
                    <a:pt x="965" y="0"/>
                    <a:pt x="957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1"/>
            <p:cNvSpPr/>
            <p:nvPr/>
          </p:nvSpPr>
          <p:spPr>
            <a:xfrm>
              <a:off x="4570303" y="2677456"/>
              <a:ext cx="346544" cy="253064"/>
            </a:xfrm>
            <a:custGeom>
              <a:avLst/>
              <a:gdLst/>
              <a:ahLst/>
              <a:cxnLst/>
              <a:rect l="l" t="t" r="r" b="b"/>
              <a:pathLst>
                <a:path w="11077" h="8089" extrusionOk="0">
                  <a:moveTo>
                    <a:pt x="190" y="0"/>
                  </a:moveTo>
                  <a:cubicBezTo>
                    <a:pt x="96" y="0"/>
                    <a:pt x="1" y="74"/>
                    <a:pt x="30" y="199"/>
                  </a:cubicBezTo>
                  <a:lnTo>
                    <a:pt x="1945" y="8089"/>
                  </a:lnTo>
                  <a:lnTo>
                    <a:pt x="2076" y="8089"/>
                  </a:lnTo>
                  <a:cubicBezTo>
                    <a:pt x="2141" y="8089"/>
                    <a:pt x="7772" y="7680"/>
                    <a:pt x="10898" y="6665"/>
                  </a:cubicBezTo>
                  <a:cubicBezTo>
                    <a:pt x="11076" y="6606"/>
                    <a:pt x="11013" y="6345"/>
                    <a:pt x="10853" y="6345"/>
                  </a:cubicBezTo>
                  <a:cubicBezTo>
                    <a:pt x="10836" y="6345"/>
                    <a:pt x="10819" y="6348"/>
                    <a:pt x="10800" y="6354"/>
                  </a:cubicBezTo>
                  <a:cubicBezTo>
                    <a:pt x="7968" y="7271"/>
                    <a:pt x="3058" y="7696"/>
                    <a:pt x="2190" y="7762"/>
                  </a:cubicBezTo>
                  <a:lnTo>
                    <a:pt x="341" y="118"/>
                  </a:lnTo>
                  <a:cubicBezTo>
                    <a:pt x="321" y="37"/>
                    <a:pt x="256" y="0"/>
                    <a:pt x="190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1"/>
            <p:cNvSpPr/>
            <p:nvPr/>
          </p:nvSpPr>
          <p:spPr>
            <a:xfrm>
              <a:off x="4525879" y="2585165"/>
              <a:ext cx="86847" cy="113408"/>
            </a:xfrm>
            <a:custGeom>
              <a:avLst/>
              <a:gdLst/>
              <a:ahLst/>
              <a:cxnLst/>
              <a:rect l="l" t="t" r="r" b="b"/>
              <a:pathLst>
                <a:path w="2776" h="3625" extrusionOk="0">
                  <a:moveTo>
                    <a:pt x="212" y="0"/>
                  </a:moveTo>
                  <a:cubicBezTo>
                    <a:pt x="106" y="0"/>
                    <a:pt x="0" y="108"/>
                    <a:pt x="75" y="236"/>
                  </a:cubicBezTo>
                  <a:lnTo>
                    <a:pt x="1597" y="3624"/>
                  </a:lnTo>
                  <a:lnTo>
                    <a:pt x="2743" y="449"/>
                  </a:lnTo>
                  <a:cubicBezTo>
                    <a:pt x="2776" y="367"/>
                    <a:pt x="2726" y="285"/>
                    <a:pt x="2645" y="252"/>
                  </a:cubicBezTo>
                  <a:cubicBezTo>
                    <a:pt x="2624" y="244"/>
                    <a:pt x="2604" y="240"/>
                    <a:pt x="2584" y="240"/>
                  </a:cubicBezTo>
                  <a:cubicBezTo>
                    <a:pt x="2525" y="240"/>
                    <a:pt x="2473" y="277"/>
                    <a:pt x="2448" y="350"/>
                  </a:cubicBezTo>
                  <a:lnTo>
                    <a:pt x="1564" y="2773"/>
                  </a:lnTo>
                  <a:lnTo>
                    <a:pt x="353" y="105"/>
                  </a:lnTo>
                  <a:cubicBezTo>
                    <a:pt x="325" y="31"/>
                    <a:pt x="268" y="0"/>
                    <a:pt x="212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1"/>
            <p:cNvSpPr/>
            <p:nvPr/>
          </p:nvSpPr>
          <p:spPr>
            <a:xfrm>
              <a:off x="4401208" y="2944505"/>
              <a:ext cx="108590" cy="197533"/>
            </a:xfrm>
            <a:custGeom>
              <a:avLst/>
              <a:gdLst/>
              <a:ahLst/>
              <a:cxnLst/>
              <a:rect l="l" t="t" r="r" b="b"/>
              <a:pathLst>
                <a:path w="3471" h="6314" extrusionOk="0">
                  <a:moveTo>
                    <a:pt x="207" y="0"/>
                  </a:moveTo>
                  <a:cubicBezTo>
                    <a:pt x="102" y="0"/>
                    <a:pt x="0" y="110"/>
                    <a:pt x="66" y="240"/>
                  </a:cubicBezTo>
                  <a:lnTo>
                    <a:pt x="3160" y="6231"/>
                  </a:lnTo>
                  <a:cubicBezTo>
                    <a:pt x="3176" y="6280"/>
                    <a:pt x="3241" y="6313"/>
                    <a:pt x="3290" y="6313"/>
                  </a:cubicBezTo>
                  <a:cubicBezTo>
                    <a:pt x="3323" y="6313"/>
                    <a:pt x="3340" y="6313"/>
                    <a:pt x="3372" y="6297"/>
                  </a:cubicBezTo>
                  <a:cubicBezTo>
                    <a:pt x="3438" y="6248"/>
                    <a:pt x="3471" y="6166"/>
                    <a:pt x="3438" y="6084"/>
                  </a:cubicBezTo>
                  <a:lnTo>
                    <a:pt x="344" y="93"/>
                  </a:lnTo>
                  <a:cubicBezTo>
                    <a:pt x="311" y="28"/>
                    <a:pt x="259" y="0"/>
                    <a:pt x="207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1"/>
            <p:cNvSpPr/>
            <p:nvPr/>
          </p:nvSpPr>
          <p:spPr>
            <a:xfrm>
              <a:off x="4494906" y="3188590"/>
              <a:ext cx="247370" cy="18990"/>
            </a:xfrm>
            <a:custGeom>
              <a:avLst/>
              <a:gdLst/>
              <a:ahLst/>
              <a:cxnLst/>
              <a:rect l="l" t="t" r="r" b="b"/>
              <a:pathLst>
                <a:path w="7907" h="607" extrusionOk="0">
                  <a:moveTo>
                    <a:pt x="165" y="1"/>
                  </a:moveTo>
                  <a:cubicBezTo>
                    <a:pt x="83" y="1"/>
                    <a:pt x="17" y="66"/>
                    <a:pt x="1" y="148"/>
                  </a:cubicBezTo>
                  <a:cubicBezTo>
                    <a:pt x="1" y="230"/>
                    <a:pt x="66" y="312"/>
                    <a:pt x="148" y="312"/>
                  </a:cubicBezTo>
                  <a:lnTo>
                    <a:pt x="7743" y="606"/>
                  </a:lnTo>
                  <a:cubicBezTo>
                    <a:pt x="7825" y="606"/>
                    <a:pt x="7890" y="541"/>
                    <a:pt x="7890" y="459"/>
                  </a:cubicBezTo>
                  <a:cubicBezTo>
                    <a:pt x="7907" y="361"/>
                    <a:pt x="7825" y="295"/>
                    <a:pt x="7743" y="295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1"/>
            <p:cNvSpPr/>
            <p:nvPr/>
          </p:nvSpPr>
          <p:spPr>
            <a:xfrm>
              <a:off x="4243455" y="3019901"/>
              <a:ext cx="1028307" cy="926630"/>
            </a:xfrm>
            <a:custGeom>
              <a:avLst/>
              <a:gdLst/>
              <a:ahLst/>
              <a:cxnLst/>
              <a:rect l="l" t="t" r="r" b="b"/>
              <a:pathLst>
                <a:path w="32869" h="29619" extrusionOk="0">
                  <a:moveTo>
                    <a:pt x="24763" y="0"/>
                  </a:moveTo>
                  <a:cubicBezTo>
                    <a:pt x="20804" y="0"/>
                    <a:pt x="21377" y="9357"/>
                    <a:pt x="17629" y="10549"/>
                  </a:cubicBezTo>
                  <a:cubicBezTo>
                    <a:pt x="17147" y="10704"/>
                    <a:pt x="16748" y="10771"/>
                    <a:pt x="16415" y="10771"/>
                  </a:cubicBezTo>
                  <a:cubicBezTo>
                    <a:pt x="15233" y="10771"/>
                    <a:pt x="14886" y="9918"/>
                    <a:pt x="14617" y="9076"/>
                  </a:cubicBezTo>
                  <a:cubicBezTo>
                    <a:pt x="14337" y="8234"/>
                    <a:pt x="14122" y="7381"/>
                    <a:pt x="13215" y="7381"/>
                  </a:cubicBezTo>
                  <a:cubicBezTo>
                    <a:pt x="13011" y="7381"/>
                    <a:pt x="12772" y="7424"/>
                    <a:pt x="12489" y="7521"/>
                  </a:cubicBezTo>
                  <a:cubicBezTo>
                    <a:pt x="9347" y="8568"/>
                    <a:pt x="12178" y="16474"/>
                    <a:pt x="8659" y="17620"/>
                  </a:cubicBezTo>
                  <a:cubicBezTo>
                    <a:pt x="8488" y="17676"/>
                    <a:pt x="8324" y="17701"/>
                    <a:pt x="8165" y="17701"/>
                  </a:cubicBezTo>
                  <a:cubicBezTo>
                    <a:pt x="7441" y="17701"/>
                    <a:pt x="6833" y="17178"/>
                    <a:pt x="6269" y="16654"/>
                  </a:cubicBezTo>
                  <a:cubicBezTo>
                    <a:pt x="5716" y="16126"/>
                    <a:pt x="5213" y="15599"/>
                    <a:pt x="4690" y="15599"/>
                  </a:cubicBezTo>
                  <a:cubicBezTo>
                    <a:pt x="3511" y="15599"/>
                    <a:pt x="2227" y="18271"/>
                    <a:pt x="17" y="29618"/>
                  </a:cubicBezTo>
                  <a:lnTo>
                    <a:pt x="17" y="29618"/>
                  </a:lnTo>
                  <a:cubicBezTo>
                    <a:pt x="620" y="29596"/>
                    <a:pt x="17566" y="28957"/>
                    <a:pt x="19512" y="25870"/>
                  </a:cubicBezTo>
                  <a:cubicBezTo>
                    <a:pt x="21476" y="22711"/>
                    <a:pt x="14928" y="24135"/>
                    <a:pt x="15027" y="21483"/>
                  </a:cubicBezTo>
                  <a:cubicBezTo>
                    <a:pt x="15108" y="18848"/>
                    <a:pt x="24406" y="19535"/>
                    <a:pt x="25862" y="16720"/>
                  </a:cubicBezTo>
                  <a:cubicBezTo>
                    <a:pt x="27336" y="13904"/>
                    <a:pt x="20821" y="14919"/>
                    <a:pt x="21525" y="12317"/>
                  </a:cubicBezTo>
                  <a:cubicBezTo>
                    <a:pt x="22229" y="9714"/>
                    <a:pt x="32868" y="3969"/>
                    <a:pt x="26714" y="597"/>
                  </a:cubicBezTo>
                  <a:cubicBezTo>
                    <a:pt x="25959" y="183"/>
                    <a:pt x="25317" y="0"/>
                    <a:pt x="24763" y="0"/>
                  </a:cubicBezTo>
                  <a:close/>
                  <a:moveTo>
                    <a:pt x="17" y="29618"/>
                  </a:moveTo>
                  <a:cubicBezTo>
                    <a:pt x="6" y="29618"/>
                    <a:pt x="0" y="29618"/>
                    <a:pt x="0" y="29618"/>
                  </a:cubicBezTo>
                  <a:lnTo>
                    <a:pt x="17" y="29618"/>
                  </a:lnTo>
                  <a:cubicBezTo>
                    <a:pt x="17" y="29618"/>
                    <a:pt x="17" y="29618"/>
                    <a:pt x="17" y="296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1"/>
            <p:cNvSpPr/>
            <p:nvPr/>
          </p:nvSpPr>
          <p:spPr>
            <a:xfrm>
              <a:off x="4195853" y="3150360"/>
              <a:ext cx="826550" cy="819198"/>
            </a:xfrm>
            <a:custGeom>
              <a:avLst/>
              <a:gdLst/>
              <a:ahLst/>
              <a:cxnLst/>
              <a:rect l="l" t="t" r="r" b="b"/>
              <a:pathLst>
                <a:path w="26420" h="26185" extrusionOk="0">
                  <a:moveTo>
                    <a:pt x="26226" y="0"/>
                  </a:moveTo>
                  <a:cubicBezTo>
                    <a:pt x="26173" y="0"/>
                    <a:pt x="26123" y="26"/>
                    <a:pt x="26092" y="77"/>
                  </a:cubicBezTo>
                  <a:cubicBezTo>
                    <a:pt x="17417" y="13385"/>
                    <a:pt x="2423" y="24793"/>
                    <a:pt x="1768" y="25284"/>
                  </a:cubicBezTo>
                  <a:lnTo>
                    <a:pt x="132" y="25857"/>
                  </a:lnTo>
                  <a:cubicBezTo>
                    <a:pt x="50" y="25890"/>
                    <a:pt x="1" y="25988"/>
                    <a:pt x="33" y="26070"/>
                  </a:cubicBezTo>
                  <a:cubicBezTo>
                    <a:pt x="50" y="26152"/>
                    <a:pt x="115" y="26185"/>
                    <a:pt x="181" y="26185"/>
                  </a:cubicBezTo>
                  <a:lnTo>
                    <a:pt x="246" y="26185"/>
                  </a:lnTo>
                  <a:lnTo>
                    <a:pt x="1916" y="25595"/>
                  </a:lnTo>
                  <a:lnTo>
                    <a:pt x="1965" y="25579"/>
                  </a:lnTo>
                  <a:cubicBezTo>
                    <a:pt x="2112" y="25465"/>
                    <a:pt x="17515" y="13843"/>
                    <a:pt x="26370" y="257"/>
                  </a:cubicBezTo>
                  <a:cubicBezTo>
                    <a:pt x="26419" y="192"/>
                    <a:pt x="26403" y="77"/>
                    <a:pt x="26321" y="28"/>
                  </a:cubicBezTo>
                  <a:cubicBezTo>
                    <a:pt x="26290" y="9"/>
                    <a:pt x="26257" y="0"/>
                    <a:pt x="26226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1"/>
            <p:cNvSpPr/>
            <p:nvPr/>
          </p:nvSpPr>
          <p:spPr>
            <a:xfrm>
              <a:off x="4654679" y="3326870"/>
              <a:ext cx="285288" cy="272962"/>
            </a:xfrm>
            <a:custGeom>
              <a:avLst/>
              <a:gdLst/>
              <a:ahLst/>
              <a:cxnLst/>
              <a:rect l="l" t="t" r="r" b="b"/>
              <a:pathLst>
                <a:path w="9119" h="8725" extrusionOk="0">
                  <a:moveTo>
                    <a:pt x="230" y="0"/>
                  </a:moveTo>
                  <a:cubicBezTo>
                    <a:pt x="132" y="0"/>
                    <a:pt x="50" y="82"/>
                    <a:pt x="50" y="164"/>
                  </a:cubicBezTo>
                  <a:lnTo>
                    <a:pt x="1" y="8725"/>
                  </a:lnTo>
                  <a:lnTo>
                    <a:pt x="8954" y="6842"/>
                  </a:lnTo>
                  <a:cubicBezTo>
                    <a:pt x="9053" y="6826"/>
                    <a:pt x="9118" y="6728"/>
                    <a:pt x="9102" y="6646"/>
                  </a:cubicBezTo>
                  <a:cubicBezTo>
                    <a:pt x="9075" y="6565"/>
                    <a:pt x="9015" y="6506"/>
                    <a:pt x="8939" y="6506"/>
                  </a:cubicBezTo>
                  <a:cubicBezTo>
                    <a:pt x="8923" y="6506"/>
                    <a:pt x="8906" y="6509"/>
                    <a:pt x="8889" y="6515"/>
                  </a:cubicBezTo>
                  <a:lnTo>
                    <a:pt x="345" y="8299"/>
                  </a:lnTo>
                  <a:lnTo>
                    <a:pt x="394" y="180"/>
                  </a:lnTo>
                  <a:cubicBezTo>
                    <a:pt x="394" y="82"/>
                    <a:pt x="312" y="0"/>
                    <a:pt x="230" y="0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1"/>
            <p:cNvSpPr/>
            <p:nvPr/>
          </p:nvSpPr>
          <p:spPr>
            <a:xfrm>
              <a:off x="4386879" y="3583407"/>
              <a:ext cx="366160" cy="257632"/>
            </a:xfrm>
            <a:custGeom>
              <a:avLst/>
              <a:gdLst/>
              <a:ahLst/>
              <a:cxnLst/>
              <a:rect l="l" t="t" r="r" b="b"/>
              <a:pathLst>
                <a:path w="11704" h="8235" extrusionOk="0">
                  <a:moveTo>
                    <a:pt x="453" y="1"/>
                  </a:moveTo>
                  <a:cubicBezTo>
                    <a:pt x="370" y="1"/>
                    <a:pt x="286" y="54"/>
                    <a:pt x="278" y="165"/>
                  </a:cubicBezTo>
                  <a:lnTo>
                    <a:pt x="0" y="8218"/>
                  </a:lnTo>
                  <a:lnTo>
                    <a:pt x="0" y="8234"/>
                  </a:lnTo>
                  <a:lnTo>
                    <a:pt x="11540" y="7612"/>
                  </a:lnTo>
                  <a:cubicBezTo>
                    <a:pt x="11622" y="7612"/>
                    <a:pt x="11704" y="7530"/>
                    <a:pt x="11704" y="7432"/>
                  </a:cubicBezTo>
                  <a:cubicBezTo>
                    <a:pt x="11687" y="7334"/>
                    <a:pt x="11605" y="7269"/>
                    <a:pt x="11524" y="7269"/>
                  </a:cubicBezTo>
                  <a:lnTo>
                    <a:pt x="360" y="7858"/>
                  </a:lnTo>
                  <a:lnTo>
                    <a:pt x="622" y="181"/>
                  </a:lnTo>
                  <a:cubicBezTo>
                    <a:pt x="631" y="62"/>
                    <a:pt x="542" y="1"/>
                    <a:pt x="453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1"/>
            <p:cNvSpPr/>
            <p:nvPr/>
          </p:nvSpPr>
          <p:spPr>
            <a:xfrm>
              <a:off x="3181937" y="4008445"/>
              <a:ext cx="2014066" cy="572046"/>
            </a:xfrm>
            <a:custGeom>
              <a:avLst/>
              <a:gdLst/>
              <a:ahLst/>
              <a:cxnLst/>
              <a:rect l="l" t="t" r="r" b="b"/>
              <a:pathLst>
                <a:path w="64378" h="18285" extrusionOk="0">
                  <a:moveTo>
                    <a:pt x="52707" y="1"/>
                  </a:moveTo>
                  <a:lnTo>
                    <a:pt x="0" y="377"/>
                  </a:lnTo>
                  <a:lnTo>
                    <a:pt x="393" y="18284"/>
                  </a:lnTo>
                  <a:lnTo>
                    <a:pt x="64377" y="17892"/>
                  </a:lnTo>
                  <a:lnTo>
                    <a:pt x="52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1"/>
            <p:cNvSpPr/>
            <p:nvPr/>
          </p:nvSpPr>
          <p:spPr>
            <a:xfrm>
              <a:off x="3329415" y="3790295"/>
              <a:ext cx="1456911" cy="641280"/>
            </a:xfrm>
            <a:custGeom>
              <a:avLst/>
              <a:gdLst/>
              <a:ahLst/>
              <a:cxnLst/>
              <a:rect l="l" t="t" r="r" b="b"/>
              <a:pathLst>
                <a:path w="46569" h="20498" extrusionOk="0">
                  <a:moveTo>
                    <a:pt x="17989" y="1"/>
                  </a:moveTo>
                  <a:cubicBezTo>
                    <a:pt x="17989" y="1"/>
                    <a:pt x="0" y="11491"/>
                    <a:pt x="770" y="14929"/>
                  </a:cubicBezTo>
                  <a:cubicBezTo>
                    <a:pt x="1522" y="18383"/>
                    <a:pt x="2816" y="19790"/>
                    <a:pt x="5991" y="20429"/>
                  </a:cubicBezTo>
                  <a:cubicBezTo>
                    <a:pt x="6232" y="20476"/>
                    <a:pt x="6567" y="20497"/>
                    <a:pt x="6980" y="20497"/>
                  </a:cubicBezTo>
                  <a:cubicBezTo>
                    <a:pt x="12052" y="20497"/>
                    <a:pt x="28956" y="17237"/>
                    <a:pt x="28956" y="17237"/>
                  </a:cubicBezTo>
                  <a:lnTo>
                    <a:pt x="27434" y="12899"/>
                  </a:lnTo>
                  <a:lnTo>
                    <a:pt x="46569" y="10346"/>
                  </a:lnTo>
                  <a:lnTo>
                    <a:pt x="33490" y="770"/>
                  </a:lnTo>
                  <a:lnTo>
                    <a:pt x="17989" y="1"/>
                  </a:ln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1"/>
            <p:cNvSpPr/>
            <p:nvPr/>
          </p:nvSpPr>
          <p:spPr>
            <a:xfrm>
              <a:off x="3891669" y="379029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48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1"/>
            <p:cNvSpPr/>
            <p:nvPr/>
          </p:nvSpPr>
          <p:spPr>
            <a:xfrm>
              <a:off x="3360137" y="3790295"/>
              <a:ext cx="1426189" cy="433266"/>
            </a:xfrm>
            <a:custGeom>
              <a:avLst/>
              <a:gdLst/>
              <a:ahLst/>
              <a:cxnLst/>
              <a:rect l="l" t="t" r="r" b="b"/>
              <a:pathLst>
                <a:path w="45587" h="13849" extrusionOk="0">
                  <a:moveTo>
                    <a:pt x="17007" y="1"/>
                  </a:moveTo>
                  <a:lnTo>
                    <a:pt x="17007" y="1"/>
                  </a:lnTo>
                  <a:cubicBezTo>
                    <a:pt x="16969" y="24"/>
                    <a:pt x="16859" y="95"/>
                    <a:pt x="16685" y="207"/>
                  </a:cubicBezTo>
                  <a:lnTo>
                    <a:pt x="16685" y="207"/>
                  </a:lnTo>
                  <a:lnTo>
                    <a:pt x="17007" y="1"/>
                  </a:lnTo>
                  <a:close/>
                  <a:moveTo>
                    <a:pt x="16685" y="207"/>
                  </a:moveTo>
                  <a:lnTo>
                    <a:pt x="16598" y="263"/>
                  </a:lnTo>
                  <a:cubicBezTo>
                    <a:pt x="16598" y="263"/>
                    <a:pt x="16598" y="263"/>
                    <a:pt x="16598" y="263"/>
                  </a:cubicBezTo>
                  <a:lnTo>
                    <a:pt x="16598" y="263"/>
                  </a:lnTo>
                  <a:cubicBezTo>
                    <a:pt x="16629" y="243"/>
                    <a:pt x="16658" y="224"/>
                    <a:pt x="16685" y="207"/>
                  </a:cubicBezTo>
                  <a:close/>
                  <a:moveTo>
                    <a:pt x="16598" y="263"/>
                  </a:moveTo>
                  <a:cubicBezTo>
                    <a:pt x="14147" y="1849"/>
                    <a:pt x="1815" y="9993"/>
                    <a:pt x="0" y="13849"/>
                  </a:cubicBezTo>
                  <a:lnTo>
                    <a:pt x="0" y="13849"/>
                  </a:lnTo>
                  <a:cubicBezTo>
                    <a:pt x="917" y="13325"/>
                    <a:pt x="2832" y="12097"/>
                    <a:pt x="4256" y="11688"/>
                  </a:cubicBezTo>
                  <a:cubicBezTo>
                    <a:pt x="7022" y="10886"/>
                    <a:pt x="12048" y="10689"/>
                    <a:pt x="16500" y="10689"/>
                  </a:cubicBezTo>
                  <a:cubicBezTo>
                    <a:pt x="21247" y="10689"/>
                    <a:pt x="25355" y="10919"/>
                    <a:pt x="25355" y="10919"/>
                  </a:cubicBezTo>
                  <a:lnTo>
                    <a:pt x="25912" y="10869"/>
                  </a:lnTo>
                  <a:lnTo>
                    <a:pt x="19773" y="10673"/>
                  </a:lnTo>
                  <a:lnTo>
                    <a:pt x="16762" y="4469"/>
                  </a:lnTo>
                  <a:lnTo>
                    <a:pt x="16762" y="4469"/>
                  </a:lnTo>
                  <a:lnTo>
                    <a:pt x="33899" y="6335"/>
                  </a:lnTo>
                  <a:lnTo>
                    <a:pt x="31919" y="9593"/>
                  </a:lnTo>
                  <a:cubicBezTo>
                    <a:pt x="32033" y="9527"/>
                    <a:pt x="32181" y="9495"/>
                    <a:pt x="32328" y="9478"/>
                  </a:cubicBezTo>
                  <a:cubicBezTo>
                    <a:pt x="32917" y="9478"/>
                    <a:pt x="36666" y="10329"/>
                    <a:pt x="36666" y="10329"/>
                  </a:cubicBezTo>
                  <a:lnTo>
                    <a:pt x="40660" y="10509"/>
                  </a:lnTo>
                  <a:lnTo>
                    <a:pt x="41429" y="10886"/>
                  </a:lnTo>
                  <a:lnTo>
                    <a:pt x="45587" y="10329"/>
                  </a:lnTo>
                  <a:lnTo>
                    <a:pt x="41052" y="7007"/>
                  </a:lnTo>
                  <a:lnTo>
                    <a:pt x="33212" y="1278"/>
                  </a:lnTo>
                  <a:cubicBezTo>
                    <a:pt x="31395" y="1916"/>
                    <a:pt x="29398" y="2161"/>
                    <a:pt x="27418" y="2161"/>
                  </a:cubicBezTo>
                  <a:cubicBezTo>
                    <a:pt x="22802" y="2161"/>
                    <a:pt x="18334" y="836"/>
                    <a:pt x="16598" y="2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1"/>
            <p:cNvSpPr/>
            <p:nvPr/>
          </p:nvSpPr>
          <p:spPr>
            <a:xfrm>
              <a:off x="4387880" y="3822049"/>
              <a:ext cx="11294" cy="8228"/>
            </a:xfrm>
            <a:custGeom>
              <a:avLst/>
              <a:gdLst/>
              <a:ahLst/>
              <a:cxnLst/>
              <a:rect l="l" t="t" r="r" b="b"/>
              <a:pathLst>
                <a:path w="361" h="263" extrusionOk="0">
                  <a:moveTo>
                    <a:pt x="1" y="1"/>
                  </a:moveTo>
                  <a:lnTo>
                    <a:pt x="1" y="1"/>
                  </a:lnTo>
                  <a:lnTo>
                    <a:pt x="361" y="263"/>
                  </a:lnTo>
                  <a:lnTo>
                    <a:pt x="361" y="2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63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1"/>
            <p:cNvSpPr/>
            <p:nvPr/>
          </p:nvSpPr>
          <p:spPr>
            <a:xfrm>
              <a:off x="3892201" y="379029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763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1"/>
            <p:cNvSpPr/>
            <p:nvPr/>
          </p:nvSpPr>
          <p:spPr>
            <a:xfrm>
              <a:off x="3892201" y="379029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68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1"/>
            <p:cNvSpPr/>
            <p:nvPr/>
          </p:nvSpPr>
          <p:spPr>
            <a:xfrm>
              <a:off x="4152836" y="4086814"/>
              <a:ext cx="505972" cy="106525"/>
            </a:xfrm>
            <a:custGeom>
              <a:avLst/>
              <a:gdLst/>
              <a:ahLst/>
              <a:cxnLst/>
              <a:rect l="l" t="t" r="r" b="b"/>
              <a:pathLst>
                <a:path w="16173" h="3405" extrusionOk="0">
                  <a:moveTo>
                    <a:pt x="6990" y="0"/>
                  </a:moveTo>
                  <a:cubicBezTo>
                    <a:pt x="6401" y="0"/>
                    <a:pt x="5288" y="1031"/>
                    <a:pt x="5288" y="1031"/>
                  </a:cubicBezTo>
                  <a:lnTo>
                    <a:pt x="1" y="1457"/>
                  </a:lnTo>
                  <a:lnTo>
                    <a:pt x="17" y="1457"/>
                  </a:lnTo>
                  <a:lnTo>
                    <a:pt x="1114" y="3405"/>
                  </a:lnTo>
                  <a:lnTo>
                    <a:pt x="16173" y="1457"/>
                  </a:lnTo>
                  <a:lnTo>
                    <a:pt x="15322" y="1031"/>
                  </a:lnTo>
                  <a:lnTo>
                    <a:pt x="11328" y="851"/>
                  </a:lnTo>
                  <a:cubicBezTo>
                    <a:pt x="11328" y="851"/>
                    <a:pt x="7579" y="0"/>
                    <a:pt x="6990" y="0"/>
                  </a:cubicBezTo>
                  <a:close/>
                </a:path>
              </a:pathLst>
            </a:custGeom>
            <a:solidFill>
              <a:srgbClr val="FFD1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1"/>
            <p:cNvSpPr/>
            <p:nvPr/>
          </p:nvSpPr>
          <p:spPr>
            <a:xfrm>
              <a:off x="4152836" y="4087314"/>
              <a:ext cx="505972" cy="106557"/>
            </a:xfrm>
            <a:custGeom>
              <a:avLst/>
              <a:gdLst/>
              <a:ahLst/>
              <a:cxnLst/>
              <a:rect l="l" t="t" r="r" b="b"/>
              <a:pathLst>
                <a:path w="16173" h="3406" extrusionOk="0">
                  <a:moveTo>
                    <a:pt x="6974" y="1"/>
                  </a:moveTo>
                  <a:cubicBezTo>
                    <a:pt x="6843" y="1"/>
                    <a:pt x="6695" y="50"/>
                    <a:pt x="6564" y="115"/>
                  </a:cubicBezTo>
                  <a:cubicBezTo>
                    <a:pt x="6106" y="361"/>
                    <a:pt x="5664" y="655"/>
                    <a:pt x="5271" y="1015"/>
                  </a:cubicBezTo>
                  <a:lnTo>
                    <a:pt x="574" y="1408"/>
                  </a:lnTo>
                  <a:lnTo>
                    <a:pt x="1" y="1441"/>
                  </a:lnTo>
                  <a:lnTo>
                    <a:pt x="1114" y="3405"/>
                  </a:lnTo>
                  <a:lnTo>
                    <a:pt x="16173" y="1441"/>
                  </a:lnTo>
                  <a:lnTo>
                    <a:pt x="15322" y="1015"/>
                  </a:lnTo>
                  <a:lnTo>
                    <a:pt x="11311" y="835"/>
                  </a:lnTo>
                  <a:cubicBezTo>
                    <a:pt x="11311" y="835"/>
                    <a:pt x="7579" y="1"/>
                    <a:pt x="69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1"/>
            <p:cNvSpPr/>
            <p:nvPr/>
          </p:nvSpPr>
          <p:spPr>
            <a:xfrm>
              <a:off x="3599780" y="4200472"/>
              <a:ext cx="508538" cy="156738"/>
            </a:xfrm>
            <a:custGeom>
              <a:avLst/>
              <a:gdLst/>
              <a:ahLst/>
              <a:cxnLst/>
              <a:rect l="l" t="t" r="r" b="b"/>
              <a:pathLst>
                <a:path w="16255" h="5010" extrusionOk="0">
                  <a:moveTo>
                    <a:pt x="16255" y="1"/>
                  </a:moveTo>
                  <a:lnTo>
                    <a:pt x="12572" y="705"/>
                  </a:lnTo>
                  <a:lnTo>
                    <a:pt x="11148" y="148"/>
                  </a:lnTo>
                  <a:lnTo>
                    <a:pt x="5713" y="2227"/>
                  </a:lnTo>
                  <a:lnTo>
                    <a:pt x="1998" y="2751"/>
                  </a:lnTo>
                  <a:lnTo>
                    <a:pt x="377" y="3684"/>
                  </a:lnTo>
                  <a:lnTo>
                    <a:pt x="1" y="5010"/>
                  </a:lnTo>
                  <a:lnTo>
                    <a:pt x="15322" y="4355"/>
                  </a:lnTo>
                  <a:lnTo>
                    <a:pt x="16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1"/>
            <p:cNvSpPr/>
            <p:nvPr/>
          </p:nvSpPr>
          <p:spPr>
            <a:xfrm>
              <a:off x="3950047" y="4336687"/>
              <a:ext cx="129082" cy="5694"/>
            </a:xfrm>
            <a:custGeom>
              <a:avLst/>
              <a:gdLst/>
              <a:ahLst/>
              <a:cxnLst/>
              <a:rect l="l" t="t" r="r" b="b"/>
              <a:pathLst>
                <a:path w="4126" h="182" extrusionOk="0">
                  <a:moveTo>
                    <a:pt x="4126" y="1"/>
                  </a:moveTo>
                  <a:lnTo>
                    <a:pt x="1" y="181"/>
                  </a:lnTo>
                  <a:lnTo>
                    <a:pt x="1" y="181"/>
                  </a:lnTo>
                  <a:lnTo>
                    <a:pt x="4126" y="1"/>
                  </a:ln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1"/>
            <p:cNvSpPr/>
            <p:nvPr/>
          </p:nvSpPr>
          <p:spPr>
            <a:xfrm>
              <a:off x="3996130" y="4103708"/>
              <a:ext cx="948905" cy="294517"/>
            </a:xfrm>
            <a:custGeom>
              <a:avLst/>
              <a:gdLst/>
              <a:ahLst/>
              <a:cxnLst/>
              <a:rect l="l" t="t" r="r" b="b"/>
              <a:pathLst>
                <a:path w="30331" h="9414" extrusionOk="0">
                  <a:moveTo>
                    <a:pt x="24799" y="0"/>
                  </a:moveTo>
                  <a:lnTo>
                    <a:pt x="1179" y="2439"/>
                  </a:lnTo>
                  <a:lnTo>
                    <a:pt x="1" y="7628"/>
                  </a:lnTo>
                  <a:cubicBezTo>
                    <a:pt x="1" y="7628"/>
                    <a:pt x="24144" y="9412"/>
                    <a:pt x="24586" y="9412"/>
                  </a:cubicBezTo>
                  <a:cubicBezTo>
                    <a:pt x="24646" y="9413"/>
                    <a:pt x="24706" y="9414"/>
                    <a:pt x="24765" y="9414"/>
                  </a:cubicBezTo>
                  <a:cubicBezTo>
                    <a:pt x="29788" y="9414"/>
                    <a:pt x="30331" y="5303"/>
                    <a:pt x="27467" y="2439"/>
                  </a:cubicBezTo>
                  <a:cubicBezTo>
                    <a:pt x="26993" y="1948"/>
                    <a:pt x="25258" y="311"/>
                    <a:pt x="25258" y="311"/>
                  </a:cubicBezTo>
                  <a:lnTo>
                    <a:pt x="247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1"/>
            <p:cNvSpPr/>
            <p:nvPr/>
          </p:nvSpPr>
          <p:spPr>
            <a:xfrm>
              <a:off x="3768782" y="2813733"/>
              <a:ext cx="780436" cy="945370"/>
            </a:xfrm>
            <a:custGeom>
              <a:avLst/>
              <a:gdLst/>
              <a:ahLst/>
              <a:cxnLst/>
              <a:rect l="l" t="t" r="r" b="b"/>
              <a:pathLst>
                <a:path w="24946" h="30218" extrusionOk="0">
                  <a:moveTo>
                    <a:pt x="15289" y="1"/>
                  </a:moveTo>
                  <a:lnTo>
                    <a:pt x="8725" y="197"/>
                  </a:lnTo>
                  <a:cubicBezTo>
                    <a:pt x="8725" y="197"/>
                    <a:pt x="9068" y="4797"/>
                    <a:pt x="8725" y="5861"/>
                  </a:cubicBezTo>
                  <a:cubicBezTo>
                    <a:pt x="8365" y="6908"/>
                    <a:pt x="704" y="7498"/>
                    <a:pt x="0" y="10804"/>
                  </a:cubicBezTo>
                  <a:cubicBezTo>
                    <a:pt x="230" y="11885"/>
                    <a:pt x="1261" y="13898"/>
                    <a:pt x="1768" y="16173"/>
                  </a:cubicBezTo>
                  <a:cubicBezTo>
                    <a:pt x="2636" y="20134"/>
                    <a:pt x="3503" y="25061"/>
                    <a:pt x="4043" y="28319"/>
                  </a:cubicBezTo>
                  <a:lnTo>
                    <a:pt x="4060" y="28319"/>
                  </a:lnTo>
                  <a:cubicBezTo>
                    <a:pt x="8561" y="28924"/>
                    <a:pt x="13062" y="29628"/>
                    <a:pt x="17596" y="30037"/>
                  </a:cubicBezTo>
                  <a:cubicBezTo>
                    <a:pt x="18333" y="30103"/>
                    <a:pt x="19053" y="30152"/>
                    <a:pt x="19790" y="30217"/>
                  </a:cubicBezTo>
                  <a:cubicBezTo>
                    <a:pt x="20625" y="22671"/>
                    <a:pt x="24946" y="10166"/>
                    <a:pt x="23194" y="8824"/>
                  </a:cubicBezTo>
                  <a:cubicBezTo>
                    <a:pt x="21443" y="7498"/>
                    <a:pt x="15780" y="6303"/>
                    <a:pt x="15436" y="6025"/>
                  </a:cubicBezTo>
                  <a:cubicBezTo>
                    <a:pt x="15076" y="5730"/>
                    <a:pt x="15289" y="1"/>
                    <a:pt x="152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1"/>
            <p:cNvSpPr/>
            <p:nvPr/>
          </p:nvSpPr>
          <p:spPr>
            <a:xfrm>
              <a:off x="4023285" y="2815798"/>
              <a:ext cx="223813" cy="195125"/>
            </a:xfrm>
            <a:custGeom>
              <a:avLst/>
              <a:gdLst/>
              <a:ahLst/>
              <a:cxnLst/>
              <a:rect l="l" t="t" r="r" b="b"/>
              <a:pathLst>
                <a:path w="7154" h="6237" extrusionOk="0">
                  <a:moveTo>
                    <a:pt x="7154" y="0"/>
                  </a:moveTo>
                  <a:cubicBezTo>
                    <a:pt x="7121" y="475"/>
                    <a:pt x="7039" y="3176"/>
                    <a:pt x="7104" y="4780"/>
                  </a:cubicBezTo>
                  <a:cubicBezTo>
                    <a:pt x="7039" y="3176"/>
                    <a:pt x="7137" y="475"/>
                    <a:pt x="7154" y="0"/>
                  </a:cubicBezTo>
                  <a:close/>
                  <a:moveTo>
                    <a:pt x="573" y="5811"/>
                  </a:moveTo>
                  <a:cubicBezTo>
                    <a:pt x="508" y="5959"/>
                    <a:pt x="311" y="6090"/>
                    <a:pt x="0" y="6237"/>
                  </a:cubicBezTo>
                  <a:cubicBezTo>
                    <a:pt x="311" y="6090"/>
                    <a:pt x="524" y="5959"/>
                    <a:pt x="573" y="5811"/>
                  </a:cubicBezTo>
                  <a:close/>
                </a:path>
              </a:pathLst>
            </a:custGeom>
            <a:solidFill>
              <a:srgbClr val="F2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1"/>
            <p:cNvSpPr/>
            <p:nvPr/>
          </p:nvSpPr>
          <p:spPr>
            <a:xfrm>
              <a:off x="3843553" y="3030351"/>
              <a:ext cx="617097" cy="809687"/>
            </a:xfrm>
            <a:custGeom>
              <a:avLst/>
              <a:gdLst/>
              <a:ahLst/>
              <a:cxnLst/>
              <a:rect l="l" t="t" r="r" b="b"/>
              <a:pathLst>
                <a:path w="19725" h="25881" extrusionOk="0">
                  <a:moveTo>
                    <a:pt x="16401" y="1"/>
                  </a:moveTo>
                  <a:cubicBezTo>
                    <a:pt x="16401" y="1"/>
                    <a:pt x="15858" y="6617"/>
                    <a:pt x="10366" y="6617"/>
                  </a:cubicBezTo>
                  <a:cubicBezTo>
                    <a:pt x="10300" y="6617"/>
                    <a:pt x="10233" y="6616"/>
                    <a:pt x="10165" y="6614"/>
                  </a:cubicBezTo>
                  <a:cubicBezTo>
                    <a:pt x="3879" y="6450"/>
                    <a:pt x="3110" y="148"/>
                    <a:pt x="3110" y="148"/>
                  </a:cubicBezTo>
                  <a:lnTo>
                    <a:pt x="2161" y="557"/>
                  </a:lnTo>
                  <a:cubicBezTo>
                    <a:pt x="2161" y="557"/>
                    <a:pt x="3470" y="8545"/>
                    <a:pt x="0" y="12785"/>
                  </a:cubicBezTo>
                  <a:lnTo>
                    <a:pt x="1555" y="24292"/>
                  </a:lnTo>
                  <a:cubicBezTo>
                    <a:pt x="1555" y="24292"/>
                    <a:pt x="7948" y="25881"/>
                    <a:pt x="13110" y="25881"/>
                  </a:cubicBezTo>
                  <a:cubicBezTo>
                    <a:pt x="14759" y="25881"/>
                    <a:pt x="16283" y="25718"/>
                    <a:pt x="17433" y="25290"/>
                  </a:cubicBezTo>
                  <a:cubicBezTo>
                    <a:pt x="17433" y="25290"/>
                    <a:pt x="18447" y="16811"/>
                    <a:pt x="19724" y="12146"/>
                  </a:cubicBezTo>
                  <a:cubicBezTo>
                    <a:pt x="19724" y="12146"/>
                    <a:pt x="15894" y="6990"/>
                    <a:pt x="17269" y="361"/>
                  </a:cubicBezTo>
                  <a:lnTo>
                    <a:pt x="16401" y="1"/>
                  </a:lnTo>
                  <a:close/>
                </a:path>
              </a:pathLst>
            </a:custGeom>
            <a:solidFill>
              <a:srgbClr val="9AB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1"/>
            <p:cNvSpPr/>
            <p:nvPr/>
          </p:nvSpPr>
          <p:spPr>
            <a:xfrm>
              <a:off x="4458053" y="3406740"/>
              <a:ext cx="2597" cy="3629"/>
            </a:xfrm>
            <a:custGeom>
              <a:avLst/>
              <a:gdLst/>
              <a:ahLst/>
              <a:cxnLst/>
              <a:rect l="l" t="t" r="r" b="b"/>
              <a:pathLst>
                <a:path w="83" h="116" extrusionOk="0">
                  <a:moveTo>
                    <a:pt x="0" y="1"/>
                  </a:moveTo>
                  <a:lnTo>
                    <a:pt x="0" y="17"/>
                  </a:lnTo>
                  <a:lnTo>
                    <a:pt x="82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5F8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1"/>
            <p:cNvSpPr/>
            <p:nvPr/>
          </p:nvSpPr>
          <p:spPr>
            <a:xfrm>
              <a:off x="4419635" y="3337100"/>
              <a:ext cx="38449" cy="70204"/>
            </a:xfrm>
            <a:custGeom>
              <a:avLst/>
              <a:gdLst/>
              <a:ahLst/>
              <a:cxnLst/>
              <a:rect l="l" t="t" r="r" b="b"/>
              <a:pathLst>
                <a:path w="1229" h="2244" extrusionOk="0">
                  <a:moveTo>
                    <a:pt x="1" y="1"/>
                  </a:moveTo>
                  <a:lnTo>
                    <a:pt x="1" y="17"/>
                  </a:lnTo>
                  <a:cubicBezTo>
                    <a:pt x="344" y="786"/>
                    <a:pt x="754" y="1539"/>
                    <a:pt x="1228" y="2243"/>
                  </a:cubicBezTo>
                  <a:cubicBezTo>
                    <a:pt x="770" y="1523"/>
                    <a:pt x="344" y="786"/>
                    <a:pt x="1" y="1"/>
                  </a:cubicBezTo>
                  <a:close/>
                </a:path>
              </a:pathLst>
            </a:custGeom>
            <a:solidFill>
              <a:srgbClr val="F5C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1"/>
            <p:cNvSpPr/>
            <p:nvPr/>
          </p:nvSpPr>
          <p:spPr>
            <a:xfrm>
              <a:off x="4460618" y="341033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8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1"/>
            <p:cNvSpPr/>
            <p:nvPr/>
          </p:nvSpPr>
          <p:spPr>
            <a:xfrm>
              <a:off x="3854283" y="3337100"/>
              <a:ext cx="606366" cy="502906"/>
            </a:xfrm>
            <a:custGeom>
              <a:avLst/>
              <a:gdLst/>
              <a:ahLst/>
              <a:cxnLst/>
              <a:rect l="l" t="t" r="r" b="b"/>
              <a:pathLst>
                <a:path w="19382" h="16075" extrusionOk="0">
                  <a:moveTo>
                    <a:pt x="18072" y="1"/>
                  </a:moveTo>
                  <a:cubicBezTo>
                    <a:pt x="17270" y="230"/>
                    <a:pt x="16468" y="426"/>
                    <a:pt x="15666" y="655"/>
                  </a:cubicBezTo>
                  <a:cubicBezTo>
                    <a:pt x="13930" y="1146"/>
                    <a:pt x="12179" y="1637"/>
                    <a:pt x="10444" y="2129"/>
                  </a:cubicBezTo>
                  <a:cubicBezTo>
                    <a:pt x="7121" y="3078"/>
                    <a:pt x="3782" y="3962"/>
                    <a:pt x="476" y="4960"/>
                  </a:cubicBezTo>
                  <a:lnTo>
                    <a:pt x="1" y="5108"/>
                  </a:lnTo>
                  <a:lnTo>
                    <a:pt x="1212" y="14487"/>
                  </a:lnTo>
                  <a:cubicBezTo>
                    <a:pt x="1212" y="14487"/>
                    <a:pt x="7612" y="16075"/>
                    <a:pt x="12785" y="16075"/>
                  </a:cubicBezTo>
                  <a:cubicBezTo>
                    <a:pt x="14422" y="16075"/>
                    <a:pt x="15944" y="15927"/>
                    <a:pt x="17073" y="15485"/>
                  </a:cubicBezTo>
                  <a:cubicBezTo>
                    <a:pt x="17073" y="15485"/>
                    <a:pt x="18104" y="7006"/>
                    <a:pt x="19381" y="2341"/>
                  </a:cubicBezTo>
                  <a:lnTo>
                    <a:pt x="19299" y="2243"/>
                  </a:lnTo>
                  <a:cubicBezTo>
                    <a:pt x="18825" y="1539"/>
                    <a:pt x="18415" y="786"/>
                    <a:pt x="18072" y="17"/>
                  </a:cubicBezTo>
                  <a:lnTo>
                    <a:pt x="180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1"/>
            <p:cNvSpPr/>
            <p:nvPr/>
          </p:nvSpPr>
          <p:spPr>
            <a:xfrm>
              <a:off x="4132344" y="3080688"/>
              <a:ext cx="683171" cy="526057"/>
            </a:xfrm>
            <a:custGeom>
              <a:avLst/>
              <a:gdLst/>
              <a:ahLst/>
              <a:cxnLst/>
              <a:rect l="l" t="t" r="r" b="b"/>
              <a:pathLst>
                <a:path w="21837" h="16815" extrusionOk="0">
                  <a:moveTo>
                    <a:pt x="10822" y="1"/>
                  </a:moveTo>
                  <a:cubicBezTo>
                    <a:pt x="8616" y="1"/>
                    <a:pt x="10379" y="10210"/>
                    <a:pt x="10379" y="10210"/>
                  </a:cubicBezTo>
                  <a:lnTo>
                    <a:pt x="12556" y="11814"/>
                  </a:lnTo>
                  <a:lnTo>
                    <a:pt x="12556" y="11814"/>
                  </a:lnTo>
                  <a:lnTo>
                    <a:pt x="2821" y="10481"/>
                  </a:lnTo>
                  <a:lnTo>
                    <a:pt x="2821" y="10481"/>
                  </a:lnTo>
                  <a:cubicBezTo>
                    <a:pt x="2487" y="7011"/>
                    <a:pt x="2288" y="6040"/>
                    <a:pt x="2169" y="6040"/>
                  </a:cubicBezTo>
                  <a:cubicBezTo>
                    <a:pt x="2018" y="6040"/>
                    <a:pt x="1998" y="7607"/>
                    <a:pt x="1998" y="7607"/>
                  </a:cubicBezTo>
                  <a:cubicBezTo>
                    <a:pt x="1546" y="5709"/>
                    <a:pt x="1356" y="5062"/>
                    <a:pt x="1307" y="5062"/>
                  </a:cubicBezTo>
                  <a:cubicBezTo>
                    <a:pt x="1204" y="5062"/>
                    <a:pt x="1752" y="8049"/>
                    <a:pt x="1752" y="8049"/>
                  </a:cubicBezTo>
                  <a:cubicBezTo>
                    <a:pt x="905" y="6058"/>
                    <a:pt x="526" y="5358"/>
                    <a:pt x="411" y="5358"/>
                  </a:cubicBezTo>
                  <a:cubicBezTo>
                    <a:pt x="230" y="5358"/>
                    <a:pt x="706" y="7099"/>
                    <a:pt x="1043" y="8256"/>
                  </a:cubicBezTo>
                  <a:lnTo>
                    <a:pt x="1043" y="8256"/>
                  </a:lnTo>
                  <a:cubicBezTo>
                    <a:pt x="795" y="7470"/>
                    <a:pt x="458" y="6510"/>
                    <a:pt x="289" y="6510"/>
                  </a:cubicBezTo>
                  <a:cubicBezTo>
                    <a:pt x="286" y="6510"/>
                    <a:pt x="282" y="6510"/>
                    <a:pt x="279" y="6511"/>
                  </a:cubicBezTo>
                  <a:cubicBezTo>
                    <a:pt x="1" y="6592"/>
                    <a:pt x="1278" y="12796"/>
                    <a:pt x="1474" y="13222"/>
                  </a:cubicBezTo>
                  <a:cubicBezTo>
                    <a:pt x="1976" y="14226"/>
                    <a:pt x="10458" y="16815"/>
                    <a:pt x="15439" y="16815"/>
                  </a:cubicBezTo>
                  <a:cubicBezTo>
                    <a:pt x="17116" y="16815"/>
                    <a:pt x="18396" y="16521"/>
                    <a:pt x="18841" y="15775"/>
                  </a:cubicBezTo>
                  <a:cubicBezTo>
                    <a:pt x="21837" y="10701"/>
                    <a:pt x="11557" y="291"/>
                    <a:pt x="11557" y="291"/>
                  </a:cubicBezTo>
                  <a:cubicBezTo>
                    <a:pt x="11273" y="92"/>
                    <a:pt x="11030" y="1"/>
                    <a:pt x="10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1"/>
            <p:cNvSpPr/>
            <p:nvPr/>
          </p:nvSpPr>
          <p:spPr>
            <a:xfrm>
              <a:off x="3567025" y="3121640"/>
              <a:ext cx="606835" cy="506817"/>
            </a:xfrm>
            <a:custGeom>
              <a:avLst/>
              <a:gdLst/>
              <a:ahLst/>
              <a:cxnLst/>
              <a:rect l="l" t="t" r="r" b="b"/>
              <a:pathLst>
                <a:path w="19397" h="16200" extrusionOk="0">
                  <a:moveTo>
                    <a:pt x="7573" y="1"/>
                  </a:moveTo>
                  <a:cubicBezTo>
                    <a:pt x="7325" y="1"/>
                    <a:pt x="7045" y="101"/>
                    <a:pt x="6728" y="324"/>
                  </a:cubicBezTo>
                  <a:cubicBezTo>
                    <a:pt x="6728" y="324"/>
                    <a:pt x="0" y="12322"/>
                    <a:pt x="1735" y="15317"/>
                  </a:cubicBezTo>
                  <a:cubicBezTo>
                    <a:pt x="2098" y="15944"/>
                    <a:pt x="3014" y="16200"/>
                    <a:pt x="4242" y="16200"/>
                  </a:cubicBezTo>
                  <a:cubicBezTo>
                    <a:pt x="8879" y="16200"/>
                    <a:pt x="17966" y="12552"/>
                    <a:pt x="18497" y="11504"/>
                  </a:cubicBezTo>
                  <a:cubicBezTo>
                    <a:pt x="18693" y="11078"/>
                    <a:pt x="19397" y="5431"/>
                    <a:pt x="19135" y="5365"/>
                  </a:cubicBezTo>
                  <a:cubicBezTo>
                    <a:pt x="19132" y="5365"/>
                    <a:pt x="19129" y="5364"/>
                    <a:pt x="19126" y="5364"/>
                  </a:cubicBezTo>
                  <a:cubicBezTo>
                    <a:pt x="19020" y="5364"/>
                    <a:pt x="18849" y="5758"/>
                    <a:pt x="18675" y="6255"/>
                  </a:cubicBezTo>
                  <a:lnTo>
                    <a:pt x="18675" y="6255"/>
                  </a:lnTo>
                  <a:cubicBezTo>
                    <a:pt x="18911" y="5420"/>
                    <a:pt x="19101" y="4642"/>
                    <a:pt x="18994" y="4642"/>
                  </a:cubicBezTo>
                  <a:cubicBezTo>
                    <a:pt x="18891" y="4642"/>
                    <a:pt x="18516" y="5354"/>
                    <a:pt x="17645" y="7411"/>
                  </a:cubicBezTo>
                  <a:cubicBezTo>
                    <a:pt x="17645" y="7411"/>
                    <a:pt x="18309" y="4346"/>
                    <a:pt x="18222" y="4346"/>
                  </a:cubicBezTo>
                  <a:cubicBezTo>
                    <a:pt x="18181" y="4346"/>
                    <a:pt x="17985" y="4983"/>
                    <a:pt x="17498" y="6839"/>
                  </a:cubicBezTo>
                  <a:cubicBezTo>
                    <a:pt x="17498" y="6839"/>
                    <a:pt x="17687" y="5046"/>
                    <a:pt x="17566" y="5046"/>
                  </a:cubicBezTo>
                  <a:cubicBezTo>
                    <a:pt x="17477" y="5046"/>
                    <a:pt x="17220" y="6011"/>
                    <a:pt x="16600" y="9359"/>
                  </a:cubicBezTo>
                  <a:lnTo>
                    <a:pt x="16600" y="9359"/>
                  </a:lnTo>
                  <a:lnTo>
                    <a:pt x="8135" y="10882"/>
                  </a:lnTo>
                  <a:lnTo>
                    <a:pt x="8135" y="10882"/>
                  </a:lnTo>
                  <a:lnTo>
                    <a:pt x="9363" y="8835"/>
                  </a:lnTo>
                  <a:cubicBezTo>
                    <a:pt x="9363" y="8835"/>
                    <a:pt x="9898" y="1"/>
                    <a:pt x="7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1"/>
            <p:cNvSpPr/>
            <p:nvPr/>
          </p:nvSpPr>
          <p:spPr>
            <a:xfrm>
              <a:off x="3619771" y="3034981"/>
              <a:ext cx="321109" cy="431921"/>
            </a:xfrm>
            <a:custGeom>
              <a:avLst/>
              <a:gdLst/>
              <a:ahLst/>
              <a:cxnLst/>
              <a:rect l="l" t="t" r="r" b="b"/>
              <a:pathLst>
                <a:path w="10264" h="13806" extrusionOk="0">
                  <a:moveTo>
                    <a:pt x="10263" y="0"/>
                  </a:moveTo>
                  <a:cubicBezTo>
                    <a:pt x="10262" y="0"/>
                    <a:pt x="10261" y="0"/>
                    <a:pt x="10261" y="1"/>
                  </a:cubicBezTo>
                  <a:lnTo>
                    <a:pt x="10261" y="1"/>
                  </a:lnTo>
                  <a:cubicBezTo>
                    <a:pt x="10262" y="0"/>
                    <a:pt x="10263" y="0"/>
                    <a:pt x="10263" y="0"/>
                  </a:cubicBezTo>
                  <a:cubicBezTo>
                    <a:pt x="10263" y="0"/>
                    <a:pt x="10263" y="0"/>
                    <a:pt x="10263" y="0"/>
                  </a:cubicBezTo>
                  <a:close/>
                  <a:moveTo>
                    <a:pt x="10261" y="1"/>
                  </a:moveTo>
                  <a:lnTo>
                    <a:pt x="10261" y="1"/>
                  </a:lnTo>
                  <a:cubicBezTo>
                    <a:pt x="10182" y="19"/>
                    <a:pt x="8240" y="480"/>
                    <a:pt x="7742" y="737"/>
                  </a:cubicBezTo>
                  <a:cubicBezTo>
                    <a:pt x="6973" y="1130"/>
                    <a:pt x="6220" y="1588"/>
                    <a:pt x="5549" y="2144"/>
                  </a:cubicBezTo>
                  <a:cubicBezTo>
                    <a:pt x="2881" y="4436"/>
                    <a:pt x="769" y="7481"/>
                    <a:pt x="0" y="10918"/>
                  </a:cubicBezTo>
                  <a:cubicBezTo>
                    <a:pt x="2144" y="12015"/>
                    <a:pt x="4338" y="12964"/>
                    <a:pt x="6613" y="13766"/>
                  </a:cubicBezTo>
                  <a:cubicBezTo>
                    <a:pt x="6661" y="13790"/>
                    <a:pt x="6718" y="13805"/>
                    <a:pt x="6777" y="13805"/>
                  </a:cubicBezTo>
                  <a:cubicBezTo>
                    <a:pt x="6798" y="13805"/>
                    <a:pt x="6820" y="13803"/>
                    <a:pt x="6842" y="13799"/>
                  </a:cubicBezTo>
                  <a:cubicBezTo>
                    <a:pt x="6908" y="13766"/>
                    <a:pt x="6957" y="13717"/>
                    <a:pt x="6989" y="13652"/>
                  </a:cubicBezTo>
                  <a:cubicBezTo>
                    <a:pt x="8233" y="11966"/>
                    <a:pt x="9510" y="10181"/>
                    <a:pt x="9788" y="8103"/>
                  </a:cubicBezTo>
                  <a:cubicBezTo>
                    <a:pt x="9952" y="6990"/>
                    <a:pt x="9805" y="5844"/>
                    <a:pt x="9919" y="4714"/>
                  </a:cubicBezTo>
                  <a:cubicBezTo>
                    <a:pt x="10033" y="3596"/>
                    <a:pt x="10178" y="55"/>
                    <a:pt x="10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1"/>
            <p:cNvSpPr/>
            <p:nvPr/>
          </p:nvSpPr>
          <p:spPr>
            <a:xfrm>
              <a:off x="4367420" y="3034981"/>
              <a:ext cx="321610" cy="431921"/>
            </a:xfrm>
            <a:custGeom>
              <a:avLst/>
              <a:gdLst/>
              <a:ahLst/>
              <a:cxnLst/>
              <a:rect l="l" t="t" r="r" b="b"/>
              <a:pathLst>
                <a:path w="10280" h="13806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lnTo>
                    <a:pt x="3" y="1"/>
                  </a:lnTo>
                  <a:cubicBezTo>
                    <a:pt x="2" y="0"/>
                    <a:pt x="2" y="0"/>
                    <a:pt x="1" y="0"/>
                  </a:cubicBezTo>
                  <a:close/>
                  <a:moveTo>
                    <a:pt x="3" y="1"/>
                  </a:moveTo>
                  <a:cubicBezTo>
                    <a:pt x="102" y="63"/>
                    <a:pt x="247" y="3614"/>
                    <a:pt x="360" y="4731"/>
                  </a:cubicBezTo>
                  <a:cubicBezTo>
                    <a:pt x="475" y="5860"/>
                    <a:pt x="327" y="6990"/>
                    <a:pt x="475" y="8103"/>
                  </a:cubicBezTo>
                  <a:cubicBezTo>
                    <a:pt x="769" y="10181"/>
                    <a:pt x="2046" y="11966"/>
                    <a:pt x="3274" y="13652"/>
                  </a:cubicBezTo>
                  <a:cubicBezTo>
                    <a:pt x="3318" y="13751"/>
                    <a:pt x="3414" y="13806"/>
                    <a:pt x="3517" y="13806"/>
                  </a:cubicBezTo>
                  <a:cubicBezTo>
                    <a:pt x="3567" y="13806"/>
                    <a:pt x="3619" y="13793"/>
                    <a:pt x="3667" y="13766"/>
                  </a:cubicBezTo>
                  <a:cubicBezTo>
                    <a:pt x="5925" y="12964"/>
                    <a:pt x="8135" y="12015"/>
                    <a:pt x="10279" y="10918"/>
                  </a:cubicBezTo>
                  <a:cubicBezTo>
                    <a:pt x="9494" y="7481"/>
                    <a:pt x="7399" y="4436"/>
                    <a:pt x="4731" y="2144"/>
                  </a:cubicBezTo>
                  <a:cubicBezTo>
                    <a:pt x="4043" y="1588"/>
                    <a:pt x="3307" y="1130"/>
                    <a:pt x="2521" y="737"/>
                  </a:cubicBezTo>
                  <a:cubicBezTo>
                    <a:pt x="2041" y="481"/>
                    <a:pt x="94" y="22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1"/>
            <p:cNvSpPr/>
            <p:nvPr/>
          </p:nvSpPr>
          <p:spPr>
            <a:xfrm>
              <a:off x="4249476" y="2603279"/>
              <a:ext cx="102615" cy="127048"/>
            </a:xfrm>
            <a:custGeom>
              <a:avLst/>
              <a:gdLst/>
              <a:ahLst/>
              <a:cxnLst/>
              <a:rect l="l" t="t" r="r" b="b"/>
              <a:pathLst>
                <a:path w="3280" h="4061" extrusionOk="0">
                  <a:moveTo>
                    <a:pt x="1584" y="0"/>
                  </a:moveTo>
                  <a:cubicBezTo>
                    <a:pt x="1152" y="0"/>
                    <a:pt x="693" y="1130"/>
                    <a:pt x="693" y="1130"/>
                  </a:cubicBezTo>
                  <a:cubicBezTo>
                    <a:pt x="693" y="1130"/>
                    <a:pt x="0" y="4061"/>
                    <a:pt x="852" y="4061"/>
                  </a:cubicBezTo>
                  <a:cubicBezTo>
                    <a:pt x="859" y="4061"/>
                    <a:pt x="866" y="4060"/>
                    <a:pt x="873" y="4060"/>
                  </a:cubicBezTo>
                  <a:cubicBezTo>
                    <a:pt x="1773" y="4011"/>
                    <a:pt x="3279" y="1506"/>
                    <a:pt x="1773" y="82"/>
                  </a:cubicBezTo>
                  <a:cubicBezTo>
                    <a:pt x="1712" y="25"/>
                    <a:pt x="1648" y="0"/>
                    <a:pt x="1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1"/>
            <p:cNvSpPr/>
            <p:nvPr/>
          </p:nvSpPr>
          <p:spPr>
            <a:xfrm>
              <a:off x="3954677" y="2442255"/>
              <a:ext cx="360528" cy="502938"/>
            </a:xfrm>
            <a:custGeom>
              <a:avLst/>
              <a:gdLst/>
              <a:ahLst/>
              <a:cxnLst/>
              <a:rect l="l" t="t" r="r" b="b"/>
              <a:pathLst>
                <a:path w="11524" h="16076" extrusionOk="0">
                  <a:moveTo>
                    <a:pt x="3537" y="0"/>
                  </a:moveTo>
                  <a:cubicBezTo>
                    <a:pt x="2518" y="0"/>
                    <a:pt x="1866" y="122"/>
                    <a:pt x="1866" y="122"/>
                  </a:cubicBezTo>
                  <a:cubicBezTo>
                    <a:pt x="360" y="1055"/>
                    <a:pt x="0" y="11220"/>
                    <a:pt x="0" y="11220"/>
                  </a:cubicBezTo>
                  <a:cubicBezTo>
                    <a:pt x="128" y="14344"/>
                    <a:pt x="2324" y="16076"/>
                    <a:pt x="4846" y="16076"/>
                  </a:cubicBezTo>
                  <a:cubicBezTo>
                    <a:pt x="5878" y="16076"/>
                    <a:pt x="6966" y="15785"/>
                    <a:pt x="7988" y="15181"/>
                  </a:cubicBezTo>
                  <a:cubicBezTo>
                    <a:pt x="11524" y="13103"/>
                    <a:pt x="9445" y="1530"/>
                    <a:pt x="9445" y="1530"/>
                  </a:cubicBezTo>
                  <a:cubicBezTo>
                    <a:pt x="7281" y="259"/>
                    <a:pt x="5020" y="0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1"/>
            <p:cNvSpPr/>
            <p:nvPr/>
          </p:nvSpPr>
          <p:spPr>
            <a:xfrm>
              <a:off x="3885005" y="2361571"/>
              <a:ext cx="483447" cy="297958"/>
            </a:xfrm>
            <a:custGeom>
              <a:avLst/>
              <a:gdLst/>
              <a:ahLst/>
              <a:cxnLst/>
              <a:rect l="l" t="t" r="r" b="b"/>
              <a:pathLst>
                <a:path w="15453" h="9524" extrusionOk="0">
                  <a:moveTo>
                    <a:pt x="6810" y="1"/>
                  </a:moveTo>
                  <a:cubicBezTo>
                    <a:pt x="1" y="1277"/>
                    <a:pt x="2669" y="3716"/>
                    <a:pt x="2669" y="3716"/>
                  </a:cubicBezTo>
                  <a:cubicBezTo>
                    <a:pt x="2926" y="3158"/>
                    <a:pt x="3221" y="2943"/>
                    <a:pt x="3525" y="2943"/>
                  </a:cubicBezTo>
                  <a:cubicBezTo>
                    <a:pt x="4557" y="2943"/>
                    <a:pt x="5681" y="5435"/>
                    <a:pt x="5681" y="5435"/>
                  </a:cubicBezTo>
                  <a:lnTo>
                    <a:pt x="4208" y="6564"/>
                  </a:lnTo>
                  <a:cubicBezTo>
                    <a:pt x="6336" y="6417"/>
                    <a:pt x="8300" y="5419"/>
                    <a:pt x="9691" y="3814"/>
                  </a:cubicBezTo>
                  <a:cubicBezTo>
                    <a:pt x="9789" y="6793"/>
                    <a:pt x="11590" y="8398"/>
                    <a:pt x="11590" y="8398"/>
                  </a:cubicBezTo>
                  <a:cubicBezTo>
                    <a:pt x="11590" y="8398"/>
                    <a:pt x="12116" y="9523"/>
                    <a:pt x="12440" y="9523"/>
                  </a:cubicBezTo>
                  <a:cubicBezTo>
                    <a:pt x="12548" y="9523"/>
                    <a:pt x="12633" y="9399"/>
                    <a:pt x="12670" y="9069"/>
                  </a:cubicBezTo>
                  <a:cubicBezTo>
                    <a:pt x="12740" y="8358"/>
                    <a:pt x="13103" y="8193"/>
                    <a:pt x="13423" y="8193"/>
                  </a:cubicBezTo>
                  <a:cubicBezTo>
                    <a:pt x="13701" y="8193"/>
                    <a:pt x="13947" y="8316"/>
                    <a:pt x="13947" y="8316"/>
                  </a:cubicBezTo>
                  <a:cubicBezTo>
                    <a:pt x="13947" y="8316"/>
                    <a:pt x="15453" y="3438"/>
                    <a:pt x="13996" y="2112"/>
                  </a:cubicBezTo>
                  <a:cubicBezTo>
                    <a:pt x="13446" y="1605"/>
                    <a:pt x="12739" y="1340"/>
                    <a:pt x="12021" y="1340"/>
                  </a:cubicBezTo>
                  <a:cubicBezTo>
                    <a:pt x="11650" y="1340"/>
                    <a:pt x="11276" y="1411"/>
                    <a:pt x="10919" y="1556"/>
                  </a:cubicBezTo>
                  <a:cubicBezTo>
                    <a:pt x="10346" y="33"/>
                    <a:pt x="6810" y="1"/>
                    <a:pt x="6810" y="1"/>
                  </a:cubicBezTo>
                  <a:close/>
                </a:path>
              </a:pathLst>
            </a:custGeom>
            <a:solidFill>
              <a:srgbClr val="815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1"/>
            <p:cNvSpPr/>
            <p:nvPr/>
          </p:nvSpPr>
          <p:spPr>
            <a:xfrm>
              <a:off x="4052974" y="2806569"/>
              <a:ext cx="62007" cy="14892"/>
            </a:xfrm>
            <a:custGeom>
              <a:avLst/>
              <a:gdLst/>
              <a:ahLst/>
              <a:cxnLst/>
              <a:rect l="l" t="t" r="r" b="b"/>
              <a:pathLst>
                <a:path w="1982" h="476" extrusionOk="0">
                  <a:moveTo>
                    <a:pt x="1883" y="1"/>
                  </a:moveTo>
                  <a:cubicBezTo>
                    <a:pt x="1638" y="214"/>
                    <a:pt x="1327" y="328"/>
                    <a:pt x="999" y="328"/>
                  </a:cubicBezTo>
                  <a:lnTo>
                    <a:pt x="983" y="328"/>
                  </a:lnTo>
                  <a:cubicBezTo>
                    <a:pt x="656" y="328"/>
                    <a:pt x="345" y="214"/>
                    <a:pt x="99" y="17"/>
                  </a:cubicBezTo>
                  <a:lnTo>
                    <a:pt x="1" y="132"/>
                  </a:lnTo>
                  <a:cubicBezTo>
                    <a:pt x="279" y="361"/>
                    <a:pt x="623" y="475"/>
                    <a:pt x="983" y="475"/>
                  </a:cubicBezTo>
                  <a:lnTo>
                    <a:pt x="999" y="475"/>
                  </a:lnTo>
                  <a:cubicBezTo>
                    <a:pt x="1359" y="475"/>
                    <a:pt x="1703" y="345"/>
                    <a:pt x="1981" y="115"/>
                  </a:cubicBezTo>
                  <a:lnTo>
                    <a:pt x="1883" y="1"/>
                  </a:lnTo>
                  <a:close/>
                </a:path>
              </a:pathLst>
            </a:custGeom>
            <a:solidFill>
              <a:srgbClr val="2037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1"/>
            <p:cNvSpPr/>
            <p:nvPr/>
          </p:nvSpPr>
          <p:spPr>
            <a:xfrm>
              <a:off x="3987432" y="2660124"/>
              <a:ext cx="72237" cy="13891"/>
            </a:xfrm>
            <a:custGeom>
              <a:avLst/>
              <a:gdLst/>
              <a:ahLst/>
              <a:cxnLst/>
              <a:rect l="l" t="t" r="r" b="b"/>
              <a:pathLst>
                <a:path w="2309" h="444" extrusionOk="0">
                  <a:moveTo>
                    <a:pt x="83" y="0"/>
                  </a:moveTo>
                  <a:lnTo>
                    <a:pt x="1" y="131"/>
                  </a:lnTo>
                  <a:cubicBezTo>
                    <a:pt x="323" y="331"/>
                    <a:pt x="688" y="444"/>
                    <a:pt x="1069" y="444"/>
                  </a:cubicBezTo>
                  <a:cubicBezTo>
                    <a:pt x="1095" y="444"/>
                    <a:pt x="1121" y="443"/>
                    <a:pt x="1146" y="442"/>
                  </a:cubicBezTo>
                  <a:cubicBezTo>
                    <a:pt x="1172" y="443"/>
                    <a:pt x="1198" y="444"/>
                    <a:pt x="1224" y="444"/>
                  </a:cubicBezTo>
                  <a:cubicBezTo>
                    <a:pt x="1605" y="444"/>
                    <a:pt x="1971" y="331"/>
                    <a:pt x="2309" y="131"/>
                  </a:cubicBezTo>
                  <a:lnTo>
                    <a:pt x="2227" y="0"/>
                  </a:lnTo>
                  <a:cubicBezTo>
                    <a:pt x="1891" y="197"/>
                    <a:pt x="1519" y="295"/>
                    <a:pt x="1149" y="295"/>
                  </a:cubicBezTo>
                  <a:cubicBezTo>
                    <a:pt x="778" y="295"/>
                    <a:pt x="410" y="197"/>
                    <a:pt x="83" y="0"/>
                  </a:cubicBezTo>
                  <a:close/>
                </a:path>
              </a:pathLst>
            </a:custGeom>
            <a:solidFill>
              <a:srgbClr val="2037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1"/>
            <p:cNvSpPr/>
            <p:nvPr/>
          </p:nvSpPr>
          <p:spPr>
            <a:xfrm>
              <a:off x="4118548" y="2657058"/>
              <a:ext cx="66074" cy="15893"/>
            </a:xfrm>
            <a:custGeom>
              <a:avLst/>
              <a:gdLst/>
              <a:ahLst/>
              <a:cxnLst/>
              <a:rect l="l" t="t" r="r" b="b"/>
              <a:pathLst>
                <a:path w="2112" h="508" extrusionOk="0">
                  <a:moveTo>
                    <a:pt x="115" y="0"/>
                  </a:moveTo>
                  <a:lnTo>
                    <a:pt x="0" y="98"/>
                  </a:lnTo>
                  <a:cubicBezTo>
                    <a:pt x="147" y="278"/>
                    <a:pt x="360" y="409"/>
                    <a:pt x="606" y="459"/>
                  </a:cubicBezTo>
                  <a:cubicBezTo>
                    <a:pt x="737" y="491"/>
                    <a:pt x="884" y="508"/>
                    <a:pt x="1015" y="508"/>
                  </a:cubicBezTo>
                  <a:cubicBezTo>
                    <a:pt x="1408" y="508"/>
                    <a:pt x="1801" y="377"/>
                    <a:pt x="2112" y="148"/>
                  </a:cubicBezTo>
                  <a:lnTo>
                    <a:pt x="2030" y="33"/>
                  </a:lnTo>
                  <a:cubicBezTo>
                    <a:pt x="1724" y="241"/>
                    <a:pt x="1363" y="348"/>
                    <a:pt x="1002" y="348"/>
                  </a:cubicBezTo>
                  <a:cubicBezTo>
                    <a:pt x="880" y="348"/>
                    <a:pt x="758" y="336"/>
                    <a:pt x="638" y="311"/>
                  </a:cubicBezTo>
                  <a:cubicBezTo>
                    <a:pt x="442" y="262"/>
                    <a:pt x="246" y="164"/>
                    <a:pt x="115" y="0"/>
                  </a:cubicBezTo>
                  <a:close/>
                </a:path>
              </a:pathLst>
            </a:custGeom>
            <a:solidFill>
              <a:srgbClr val="2037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3" name="Google Shape;2403;p51"/>
          <p:cNvGrpSpPr/>
          <p:nvPr/>
        </p:nvGrpSpPr>
        <p:grpSpPr>
          <a:xfrm flipH="1">
            <a:off x="5182769" y="991691"/>
            <a:ext cx="795545" cy="1330913"/>
            <a:chOff x="3124925" y="1432375"/>
            <a:chExt cx="1175625" cy="1582725"/>
          </a:xfrm>
        </p:grpSpPr>
        <p:sp>
          <p:nvSpPr>
            <p:cNvPr id="2404" name="Google Shape;2404;p51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1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1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1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1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1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1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1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1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1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1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1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1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1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1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1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1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1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1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1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1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1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1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1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1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1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0" name="Google Shape;2430;p51"/>
          <p:cNvGrpSpPr/>
          <p:nvPr/>
        </p:nvGrpSpPr>
        <p:grpSpPr>
          <a:xfrm rot="5400000" flipH="1">
            <a:off x="5908865" y="1193256"/>
            <a:ext cx="831050" cy="565246"/>
            <a:chOff x="5108400" y="1920800"/>
            <a:chExt cx="979550" cy="666250"/>
          </a:xfrm>
        </p:grpSpPr>
        <p:sp>
          <p:nvSpPr>
            <p:cNvPr id="2431" name="Google Shape;2431;p51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1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1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1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1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1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1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1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9" name="Google Shape;2439;p51"/>
          <p:cNvGrpSpPr/>
          <p:nvPr/>
        </p:nvGrpSpPr>
        <p:grpSpPr>
          <a:xfrm rot="-483" flipH="1">
            <a:off x="5953076" y="2005809"/>
            <a:ext cx="742631" cy="477410"/>
            <a:chOff x="6328375" y="2851100"/>
            <a:chExt cx="1042875" cy="670425"/>
          </a:xfrm>
        </p:grpSpPr>
        <p:sp>
          <p:nvSpPr>
            <p:cNvPr id="2440" name="Google Shape;2440;p51"/>
            <p:cNvSpPr/>
            <p:nvPr/>
          </p:nvSpPr>
          <p:spPr>
            <a:xfrm>
              <a:off x="6695750" y="2891575"/>
              <a:ext cx="335100" cy="291075"/>
            </a:xfrm>
            <a:custGeom>
              <a:avLst/>
              <a:gdLst/>
              <a:ahLst/>
              <a:cxnLst/>
              <a:rect l="l" t="t" r="r" b="b"/>
              <a:pathLst>
                <a:path w="13404" h="11643" extrusionOk="0">
                  <a:moveTo>
                    <a:pt x="0" y="0"/>
                  </a:moveTo>
                  <a:cubicBezTo>
                    <a:pt x="0" y="0"/>
                    <a:pt x="0" y="85"/>
                    <a:pt x="14" y="241"/>
                  </a:cubicBezTo>
                  <a:lnTo>
                    <a:pt x="11643" y="11642"/>
                  </a:lnTo>
                  <a:cubicBezTo>
                    <a:pt x="11799" y="10790"/>
                    <a:pt x="13403" y="63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1"/>
            <p:cNvSpPr/>
            <p:nvPr/>
          </p:nvSpPr>
          <p:spPr>
            <a:xfrm>
              <a:off x="6696100" y="2897600"/>
              <a:ext cx="290725" cy="290500"/>
            </a:xfrm>
            <a:custGeom>
              <a:avLst/>
              <a:gdLst/>
              <a:ahLst/>
              <a:cxnLst/>
              <a:rect l="l" t="t" r="r" b="b"/>
              <a:pathLst>
                <a:path w="11629" h="11620" extrusionOk="0">
                  <a:moveTo>
                    <a:pt x="0" y="0"/>
                  </a:moveTo>
                  <a:lnTo>
                    <a:pt x="0" y="0"/>
                  </a:lnTo>
                  <a:cubicBezTo>
                    <a:pt x="146" y="1709"/>
                    <a:pt x="1366" y="11619"/>
                    <a:pt x="9699" y="11619"/>
                  </a:cubicBezTo>
                  <a:cubicBezTo>
                    <a:pt x="10300" y="11619"/>
                    <a:pt x="10938" y="11568"/>
                    <a:pt x="11614" y="11458"/>
                  </a:cubicBezTo>
                  <a:cubicBezTo>
                    <a:pt x="11614" y="11458"/>
                    <a:pt x="11614" y="11444"/>
                    <a:pt x="11629" y="11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1"/>
            <p:cNvSpPr/>
            <p:nvPr/>
          </p:nvSpPr>
          <p:spPr>
            <a:xfrm>
              <a:off x="7107475" y="2851100"/>
              <a:ext cx="239625" cy="410000"/>
            </a:xfrm>
            <a:custGeom>
              <a:avLst/>
              <a:gdLst/>
              <a:ahLst/>
              <a:cxnLst/>
              <a:rect l="l" t="t" r="r" b="b"/>
              <a:pathLst>
                <a:path w="9585" h="16400" extrusionOk="0">
                  <a:moveTo>
                    <a:pt x="1520" y="0"/>
                  </a:moveTo>
                  <a:cubicBezTo>
                    <a:pt x="1520" y="0"/>
                    <a:pt x="1449" y="57"/>
                    <a:pt x="1350" y="185"/>
                  </a:cubicBezTo>
                  <a:lnTo>
                    <a:pt x="1" y="16399"/>
                  </a:lnTo>
                  <a:cubicBezTo>
                    <a:pt x="768" y="15973"/>
                    <a:pt x="9585" y="10720"/>
                    <a:pt x="1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1"/>
            <p:cNvSpPr/>
            <p:nvPr/>
          </p:nvSpPr>
          <p:spPr>
            <a:xfrm>
              <a:off x="6914025" y="2855350"/>
              <a:ext cx="226850" cy="406450"/>
            </a:xfrm>
            <a:custGeom>
              <a:avLst/>
              <a:gdLst/>
              <a:ahLst/>
              <a:cxnLst/>
              <a:rect l="l" t="t" r="r" b="b"/>
              <a:pathLst>
                <a:path w="9074" h="16258" extrusionOk="0">
                  <a:moveTo>
                    <a:pt x="9074" y="1"/>
                  </a:moveTo>
                  <a:cubicBezTo>
                    <a:pt x="7767" y="1293"/>
                    <a:pt x="1" y="9556"/>
                    <a:pt x="7682" y="16258"/>
                  </a:cubicBezTo>
                  <a:lnTo>
                    <a:pt x="7739" y="16229"/>
                  </a:lnTo>
                  <a:lnTo>
                    <a:pt x="90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1"/>
            <p:cNvSpPr/>
            <p:nvPr/>
          </p:nvSpPr>
          <p:spPr>
            <a:xfrm>
              <a:off x="6966925" y="3155650"/>
              <a:ext cx="403950" cy="191350"/>
            </a:xfrm>
            <a:custGeom>
              <a:avLst/>
              <a:gdLst/>
              <a:ahLst/>
              <a:cxnLst/>
              <a:rect l="l" t="t" r="r" b="b"/>
              <a:pathLst>
                <a:path w="16158" h="7654" extrusionOk="0">
                  <a:moveTo>
                    <a:pt x="57" y="0"/>
                  </a:moveTo>
                  <a:lnTo>
                    <a:pt x="0" y="497"/>
                  </a:lnTo>
                  <a:lnTo>
                    <a:pt x="1236" y="3025"/>
                  </a:lnTo>
                  <a:cubicBezTo>
                    <a:pt x="1236" y="3025"/>
                    <a:pt x="1151" y="3351"/>
                    <a:pt x="412" y="3706"/>
                  </a:cubicBezTo>
                  <a:lnTo>
                    <a:pt x="1037" y="3891"/>
                  </a:lnTo>
                  <a:lnTo>
                    <a:pt x="1946" y="3692"/>
                  </a:lnTo>
                  <a:cubicBezTo>
                    <a:pt x="1946" y="3692"/>
                    <a:pt x="4686" y="4317"/>
                    <a:pt x="5438" y="4913"/>
                  </a:cubicBezTo>
                  <a:cubicBezTo>
                    <a:pt x="5424" y="4913"/>
                    <a:pt x="11685" y="7213"/>
                    <a:pt x="16087" y="7653"/>
                  </a:cubicBezTo>
                  <a:lnTo>
                    <a:pt x="16158" y="6972"/>
                  </a:lnTo>
                  <a:cubicBezTo>
                    <a:pt x="16158" y="6972"/>
                    <a:pt x="6958" y="5736"/>
                    <a:pt x="5595" y="3507"/>
                  </a:cubicBezTo>
                  <a:lnTo>
                    <a:pt x="5140" y="3635"/>
                  </a:lnTo>
                  <a:lnTo>
                    <a:pt x="5098" y="3947"/>
                  </a:lnTo>
                  <a:cubicBezTo>
                    <a:pt x="3848" y="3649"/>
                    <a:pt x="2641" y="3166"/>
                    <a:pt x="1534" y="2513"/>
                  </a:cubicBezTo>
                  <a:cubicBezTo>
                    <a:pt x="1534" y="2513"/>
                    <a:pt x="554" y="57"/>
                    <a:pt x="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1"/>
            <p:cNvSpPr/>
            <p:nvPr/>
          </p:nvSpPr>
          <p:spPr>
            <a:xfrm>
              <a:off x="6675875" y="3308625"/>
              <a:ext cx="30175" cy="41550"/>
            </a:xfrm>
            <a:custGeom>
              <a:avLst/>
              <a:gdLst/>
              <a:ahLst/>
              <a:cxnLst/>
              <a:rect l="l" t="t" r="r" b="b"/>
              <a:pathLst>
                <a:path w="1207" h="1662" extrusionOk="0">
                  <a:moveTo>
                    <a:pt x="1207" y="1"/>
                  </a:moveTo>
                  <a:cubicBezTo>
                    <a:pt x="1008" y="72"/>
                    <a:pt x="795" y="171"/>
                    <a:pt x="596" y="256"/>
                  </a:cubicBezTo>
                  <a:lnTo>
                    <a:pt x="0" y="1264"/>
                  </a:lnTo>
                  <a:lnTo>
                    <a:pt x="14" y="1662"/>
                  </a:lnTo>
                  <a:cubicBezTo>
                    <a:pt x="312" y="1648"/>
                    <a:pt x="951" y="483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1"/>
            <p:cNvSpPr/>
            <p:nvPr/>
          </p:nvSpPr>
          <p:spPr>
            <a:xfrm>
              <a:off x="6752900" y="3237475"/>
              <a:ext cx="246700" cy="53425"/>
            </a:xfrm>
            <a:custGeom>
              <a:avLst/>
              <a:gdLst/>
              <a:ahLst/>
              <a:cxnLst/>
              <a:rect l="l" t="t" r="r" b="b"/>
              <a:pathLst>
                <a:path w="9868" h="2137" extrusionOk="0">
                  <a:moveTo>
                    <a:pt x="9120" y="0"/>
                  </a:moveTo>
                  <a:cubicBezTo>
                    <a:pt x="7729" y="0"/>
                    <a:pt x="6350" y="84"/>
                    <a:pt x="4941" y="433"/>
                  </a:cubicBezTo>
                  <a:cubicBezTo>
                    <a:pt x="3890" y="674"/>
                    <a:pt x="2840" y="816"/>
                    <a:pt x="1803" y="958"/>
                  </a:cubicBezTo>
                  <a:cubicBezTo>
                    <a:pt x="1391" y="1058"/>
                    <a:pt x="1008" y="1214"/>
                    <a:pt x="653" y="1427"/>
                  </a:cubicBezTo>
                  <a:cubicBezTo>
                    <a:pt x="454" y="1640"/>
                    <a:pt x="241" y="1824"/>
                    <a:pt x="0" y="1981"/>
                  </a:cubicBezTo>
                  <a:cubicBezTo>
                    <a:pt x="355" y="1881"/>
                    <a:pt x="724" y="1810"/>
                    <a:pt x="1079" y="1753"/>
                  </a:cubicBezTo>
                  <a:lnTo>
                    <a:pt x="1079" y="2009"/>
                  </a:lnTo>
                  <a:lnTo>
                    <a:pt x="1434" y="2137"/>
                  </a:lnTo>
                  <a:cubicBezTo>
                    <a:pt x="2641" y="490"/>
                    <a:pt x="9868" y="106"/>
                    <a:pt x="9868" y="106"/>
                  </a:cubicBezTo>
                  <a:lnTo>
                    <a:pt x="9868" y="7"/>
                  </a:lnTo>
                  <a:cubicBezTo>
                    <a:pt x="9618" y="3"/>
                    <a:pt x="9369" y="0"/>
                    <a:pt x="9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1"/>
            <p:cNvSpPr/>
            <p:nvPr/>
          </p:nvSpPr>
          <p:spPr>
            <a:xfrm>
              <a:off x="6688650" y="3227000"/>
              <a:ext cx="311300" cy="88050"/>
            </a:xfrm>
            <a:custGeom>
              <a:avLst/>
              <a:gdLst/>
              <a:ahLst/>
              <a:cxnLst/>
              <a:rect l="l" t="t" r="r" b="b"/>
              <a:pathLst>
                <a:path w="12452" h="3522" extrusionOk="0">
                  <a:moveTo>
                    <a:pt x="12438" y="0"/>
                  </a:moveTo>
                  <a:cubicBezTo>
                    <a:pt x="8988" y="57"/>
                    <a:pt x="3976" y="1448"/>
                    <a:pt x="3976" y="1448"/>
                  </a:cubicBezTo>
                  <a:cubicBezTo>
                    <a:pt x="3365" y="1860"/>
                    <a:pt x="1193" y="2187"/>
                    <a:pt x="1193" y="2187"/>
                  </a:cubicBezTo>
                  <a:lnTo>
                    <a:pt x="497" y="1974"/>
                  </a:lnTo>
                  <a:lnTo>
                    <a:pt x="0" y="2059"/>
                  </a:lnTo>
                  <a:cubicBezTo>
                    <a:pt x="554" y="2400"/>
                    <a:pt x="597" y="2655"/>
                    <a:pt x="597" y="2655"/>
                  </a:cubicBezTo>
                  <a:lnTo>
                    <a:pt x="85" y="3521"/>
                  </a:lnTo>
                  <a:cubicBezTo>
                    <a:pt x="284" y="3436"/>
                    <a:pt x="483" y="3351"/>
                    <a:pt x="696" y="3266"/>
                  </a:cubicBezTo>
                  <a:cubicBezTo>
                    <a:pt x="753" y="3138"/>
                    <a:pt x="795" y="3067"/>
                    <a:pt x="795" y="3067"/>
                  </a:cubicBezTo>
                  <a:cubicBezTo>
                    <a:pt x="1363" y="2783"/>
                    <a:pt x="1960" y="2556"/>
                    <a:pt x="2584" y="2400"/>
                  </a:cubicBezTo>
                  <a:cubicBezTo>
                    <a:pt x="2826" y="2243"/>
                    <a:pt x="3039" y="2059"/>
                    <a:pt x="3237" y="1846"/>
                  </a:cubicBezTo>
                  <a:cubicBezTo>
                    <a:pt x="3578" y="1633"/>
                    <a:pt x="3976" y="1477"/>
                    <a:pt x="4373" y="1377"/>
                  </a:cubicBezTo>
                  <a:cubicBezTo>
                    <a:pt x="5424" y="1235"/>
                    <a:pt x="6475" y="1093"/>
                    <a:pt x="7511" y="852"/>
                  </a:cubicBezTo>
                  <a:cubicBezTo>
                    <a:pt x="8955" y="509"/>
                    <a:pt x="10346" y="420"/>
                    <a:pt x="11767" y="420"/>
                  </a:cubicBezTo>
                  <a:cubicBezTo>
                    <a:pt x="11994" y="420"/>
                    <a:pt x="12223" y="422"/>
                    <a:pt x="12452" y="426"/>
                  </a:cubicBezTo>
                  <a:lnTo>
                    <a:pt x="124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1"/>
            <p:cNvSpPr/>
            <p:nvPr/>
          </p:nvSpPr>
          <p:spPr>
            <a:xfrm>
              <a:off x="6505250" y="3138600"/>
              <a:ext cx="199750" cy="148450"/>
            </a:xfrm>
            <a:custGeom>
              <a:avLst/>
              <a:gdLst/>
              <a:ahLst/>
              <a:cxnLst/>
              <a:rect l="l" t="t" r="r" b="b"/>
              <a:pathLst>
                <a:path w="7990" h="5938" extrusionOk="0">
                  <a:moveTo>
                    <a:pt x="53" y="1"/>
                  </a:moveTo>
                  <a:cubicBezTo>
                    <a:pt x="39" y="494"/>
                    <a:pt x="1" y="5938"/>
                    <a:pt x="6602" y="5938"/>
                  </a:cubicBezTo>
                  <a:cubicBezTo>
                    <a:pt x="7035" y="5938"/>
                    <a:pt x="7497" y="5914"/>
                    <a:pt x="7989" y="5865"/>
                  </a:cubicBezTo>
                  <a:cubicBezTo>
                    <a:pt x="7989" y="5865"/>
                    <a:pt x="7975" y="5808"/>
                    <a:pt x="7961" y="57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1"/>
            <p:cNvSpPr/>
            <p:nvPr/>
          </p:nvSpPr>
          <p:spPr>
            <a:xfrm>
              <a:off x="6506550" y="3129625"/>
              <a:ext cx="197725" cy="152050"/>
            </a:xfrm>
            <a:custGeom>
              <a:avLst/>
              <a:gdLst/>
              <a:ahLst/>
              <a:cxnLst/>
              <a:rect l="l" t="t" r="r" b="b"/>
              <a:pathLst>
                <a:path w="7909" h="6082" extrusionOk="0">
                  <a:moveTo>
                    <a:pt x="1974" y="1"/>
                  </a:moveTo>
                  <a:cubicBezTo>
                    <a:pt x="1374" y="1"/>
                    <a:pt x="718" y="102"/>
                    <a:pt x="1" y="331"/>
                  </a:cubicBezTo>
                  <a:cubicBezTo>
                    <a:pt x="1" y="346"/>
                    <a:pt x="1" y="346"/>
                    <a:pt x="1" y="360"/>
                  </a:cubicBezTo>
                  <a:lnTo>
                    <a:pt x="7909" y="6082"/>
                  </a:lnTo>
                  <a:cubicBezTo>
                    <a:pt x="7672" y="5148"/>
                    <a:pt x="6246" y="1"/>
                    <a:pt x="19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1"/>
            <p:cNvSpPr/>
            <p:nvPr/>
          </p:nvSpPr>
          <p:spPr>
            <a:xfrm>
              <a:off x="6328375" y="3286250"/>
              <a:ext cx="359925" cy="226850"/>
            </a:xfrm>
            <a:custGeom>
              <a:avLst/>
              <a:gdLst/>
              <a:ahLst/>
              <a:cxnLst/>
              <a:rect l="l" t="t" r="r" b="b"/>
              <a:pathLst>
                <a:path w="14397" h="9074" extrusionOk="0">
                  <a:moveTo>
                    <a:pt x="9905" y="0"/>
                  </a:moveTo>
                  <a:cubicBezTo>
                    <a:pt x="6677" y="0"/>
                    <a:pt x="2489" y="1640"/>
                    <a:pt x="0" y="9017"/>
                  </a:cubicBezTo>
                  <a:cubicBezTo>
                    <a:pt x="0" y="9017"/>
                    <a:pt x="85" y="9045"/>
                    <a:pt x="242" y="9074"/>
                  </a:cubicBezTo>
                  <a:lnTo>
                    <a:pt x="14397" y="1023"/>
                  </a:lnTo>
                  <a:cubicBezTo>
                    <a:pt x="14069" y="857"/>
                    <a:pt x="12238" y="0"/>
                    <a:pt x="99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1"/>
            <p:cNvSpPr/>
            <p:nvPr/>
          </p:nvSpPr>
          <p:spPr>
            <a:xfrm>
              <a:off x="6334400" y="3311825"/>
              <a:ext cx="354975" cy="209700"/>
            </a:xfrm>
            <a:custGeom>
              <a:avLst/>
              <a:gdLst/>
              <a:ahLst/>
              <a:cxnLst/>
              <a:rect l="l" t="t" r="r" b="b"/>
              <a:pathLst>
                <a:path w="14199" h="8388" extrusionOk="0">
                  <a:moveTo>
                    <a:pt x="14142" y="0"/>
                  </a:moveTo>
                  <a:lnTo>
                    <a:pt x="1" y="8051"/>
                  </a:lnTo>
                  <a:cubicBezTo>
                    <a:pt x="540" y="8157"/>
                    <a:pt x="1922" y="8388"/>
                    <a:pt x="3625" y="8388"/>
                  </a:cubicBezTo>
                  <a:cubicBezTo>
                    <a:pt x="7612" y="8388"/>
                    <a:pt x="13363" y="7122"/>
                    <a:pt x="14199" y="29"/>
                  </a:cubicBezTo>
                  <a:lnTo>
                    <a:pt x="141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1"/>
            <p:cNvSpPr/>
            <p:nvPr/>
          </p:nvSpPr>
          <p:spPr>
            <a:xfrm>
              <a:off x="6966925" y="3155650"/>
              <a:ext cx="35525" cy="56100"/>
            </a:xfrm>
            <a:custGeom>
              <a:avLst/>
              <a:gdLst/>
              <a:ahLst/>
              <a:cxnLst/>
              <a:rect l="l" t="t" r="r" b="b"/>
              <a:pathLst>
                <a:path w="1421" h="2244" extrusionOk="0">
                  <a:moveTo>
                    <a:pt x="57" y="0"/>
                  </a:moveTo>
                  <a:lnTo>
                    <a:pt x="0" y="497"/>
                  </a:lnTo>
                  <a:lnTo>
                    <a:pt x="668" y="1860"/>
                  </a:lnTo>
                  <a:cubicBezTo>
                    <a:pt x="909" y="1988"/>
                    <a:pt x="1165" y="2116"/>
                    <a:pt x="1420" y="2244"/>
                  </a:cubicBezTo>
                  <a:cubicBezTo>
                    <a:pt x="1151" y="1591"/>
                    <a:pt x="455" y="43"/>
                    <a:pt x="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1"/>
            <p:cNvSpPr/>
            <p:nvPr/>
          </p:nvSpPr>
          <p:spPr>
            <a:xfrm>
              <a:off x="7060625" y="3243325"/>
              <a:ext cx="310625" cy="90175"/>
            </a:xfrm>
            <a:custGeom>
              <a:avLst/>
              <a:gdLst/>
              <a:ahLst/>
              <a:cxnLst/>
              <a:rect l="l" t="t" r="r" b="b"/>
              <a:pathLst>
                <a:path w="12425" h="3607" extrusionOk="0">
                  <a:moveTo>
                    <a:pt x="1861" y="0"/>
                  </a:moveTo>
                  <a:lnTo>
                    <a:pt x="1406" y="128"/>
                  </a:lnTo>
                  <a:lnTo>
                    <a:pt x="1364" y="455"/>
                  </a:lnTo>
                  <a:cubicBezTo>
                    <a:pt x="909" y="341"/>
                    <a:pt x="455" y="199"/>
                    <a:pt x="1" y="43"/>
                  </a:cubicBezTo>
                  <a:lnTo>
                    <a:pt x="1" y="43"/>
                  </a:lnTo>
                  <a:cubicBezTo>
                    <a:pt x="285" y="270"/>
                    <a:pt x="540" y="540"/>
                    <a:pt x="767" y="824"/>
                  </a:cubicBezTo>
                  <a:cubicBezTo>
                    <a:pt x="1137" y="1136"/>
                    <a:pt x="1662" y="1335"/>
                    <a:pt x="2187" y="1534"/>
                  </a:cubicBezTo>
                  <a:cubicBezTo>
                    <a:pt x="3508" y="1818"/>
                    <a:pt x="4842" y="2116"/>
                    <a:pt x="6149" y="2542"/>
                  </a:cubicBezTo>
                  <a:cubicBezTo>
                    <a:pt x="8236" y="3237"/>
                    <a:pt x="10294" y="3450"/>
                    <a:pt x="12410" y="3607"/>
                  </a:cubicBezTo>
                  <a:lnTo>
                    <a:pt x="12424" y="3479"/>
                  </a:lnTo>
                  <a:cubicBezTo>
                    <a:pt x="12424" y="3479"/>
                    <a:pt x="3224" y="2229"/>
                    <a:pt x="18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1"/>
            <p:cNvSpPr/>
            <p:nvPr/>
          </p:nvSpPr>
          <p:spPr>
            <a:xfrm>
              <a:off x="6976875" y="3202150"/>
              <a:ext cx="393300" cy="144850"/>
            </a:xfrm>
            <a:custGeom>
              <a:avLst/>
              <a:gdLst/>
              <a:ahLst/>
              <a:cxnLst/>
              <a:rect l="l" t="t" r="r" b="b"/>
              <a:pathLst>
                <a:path w="15732" h="5794" extrusionOk="0">
                  <a:moveTo>
                    <a:pt x="256" y="0"/>
                  </a:moveTo>
                  <a:lnTo>
                    <a:pt x="824" y="1165"/>
                  </a:lnTo>
                  <a:cubicBezTo>
                    <a:pt x="824" y="1165"/>
                    <a:pt x="738" y="1491"/>
                    <a:pt x="0" y="1846"/>
                  </a:cubicBezTo>
                  <a:lnTo>
                    <a:pt x="625" y="2031"/>
                  </a:lnTo>
                  <a:lnTo>
                    <a:pt x="1533" y="1832"/>
                  </a:lnTo>
                  <a:cubicBezTo>
                    <a:pt x="1533" y="1832"/>
                    <a:pt x="4274" y="2457"/>
                    <a:pt x="5026" y="3053"/>
                  </a:cubicBezTo>
                  <a:cubicBezTo>
                    <a:pt x="5026" y="3053"/>
                    <a:pt x="11287" y="5339"/>
                    <a:pt x="15675" y="5793"/>
                  </a:cubicBezTo>
                  <a:lnTo>
                    <a:pt x="15731" y="5239"/>
                  </a:lnTo>
                  <a:cubicBezTo>
                    <a:pt x="13630" y="5097"/>
                    <a:pt x="11571" y="4884"/>
                    <a:pt x="9484" y="4174"/>
                  </a:cubicBezTo>
                  <a:cubicBezTo>
                    <a:pt x="8178" y="3763"/>
                    <a:pt x="6858" y="3465"/>
                    <a:pt x="5523" y="3181"/>
                  </a:cubicBezTo>
                  <a:cubicBezTo>
                    <a:pt x="5012" y="2982"/>
                    <a:pt x="4487" y="2783"/>
                    <a:pt x="4103" y="2471"/>
                  </a:cubicBezTo>
                  <a:cubicBezTo>
                    <a:pt x="3876" y="2173"/>
                    <a:pt x="3621" y="1917"/>
                    <a:pt x="3337" y="1690"/>
                  </a:cubicBezTo>
                  <a:cubicBezTo>
                    <a:pt x="2570" y="1420"/>
                    <a:pt x="1817" y="1079"/>
                    <a:pt x="1122" y="653"/>
                  </a:cubicBezTo>
                  <a:cubicBezTo>
                    <a:pt x="1122" y="653"/>
                    <a:pt x="1079" y="554"/>
                    <a:pt x="1008" y="384"/>
                  </a:cubicBezTo>
                  <a:cubicBezTo>
                    <a:pt x="753" y="256"/>
                    <a:pt x="497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1"/>
            <p:cNvSpPr/>
            <p:nvPr/>
          </p:nvSpPr>
          <p:spPr>
            <a:xfrm>
              <a:off x="6747575" y="3242475"/>
              <a:ext cx="385125" cy="192175"/>
            </a:xfrm>
            <a:custGeom>
              <a:avLst/>
              <a:gdLst/>
              <a:ahLst/>
              <a:cxnLst/>
              <a:rect l="l" t="t" r="r" b="b"/>
              <a:pathLst>
                <a:path w="15405" h="7687" extrusionOk="0">
                  <a:moveTo>
                    <a:pt x="9793" y="0"/>
                  </a:moveTo>
                  <a:cubicBezTo>
                    <a:pt x="6779" y="0"/>
                    <a:pt x="3072" y="1559"/>
                    <a:pt x="0" y="7588"/>
                  </a:cubicBezTo>
                  <a:cubicBezTo>
                    <a:pt x="0" y="7588"/>
                    <a:pt x="85" y="7630"/>
                    <a:pt x="241" y="7687"/>
                  </a:cubicBezTo>
                  <a:lnTo>
                    <a:pt x="15405" y="1752"/>
                  </a:lnTo>
                  <a:cubicBezTo>
                    <a:pt x="15046" y="1506"/>
                    <a:pt x="12754" y="0"/>
                    <a:pt x="97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1"/>
            <p:cNvSpPr/>
            <p:nvPr/>
          </p:nvSpPr>
          <p:spPr>
            <a:xfrm>
              <a:off x="6753600" y="3286275"/>
              <a:ext cx="380175" cy="174100"/>
            </a:xfrm>
            <a:custGeom>
              <a:avLst/>
              <a:gdLst/>
              <a:ahLst/>
              <a:cxnLst/>
              <a:rect l="l" t="t" r="r" b="b"/>
              <a:pathLst>
                <a:path w="15207" h="6964" extrusionOk="0">
                  <a:moveTo>
                    <a:pt x="15164" y="0"/>
                  </a:moveTo>
                  <a:lnTo>
                    <a:pt x="0" y="5935"/>
                  </a:lnTo>
                  <a:cubicBezTo>
                    <a:pt x="748" y="6192"/>
                    <a:pt x="3193" y="6963"/>
                    <a:pt x="5942" y="6963"/>
                  </a:cubicBezTo>
                  <a:cubicBezTo>
                    <a:pt x="9560" y="6963"/>
                    <a:pt x="13706" y="5628"/>
                    <a:pt x="15207" y="29"/>
                  </a:cubicBezTo>
                  <a:lnTo>
                    <a:pt x="1516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7" name="Google Shape;2457;p51"/>
          <p:cNvGrpSpPr/>
          <p:nvPr/>
        </p:nvGrpSpPr>
        <p:grpSpPr>
          <a:xfrm rot="321">
            <a:off x="5461083" y="2520953"/>
            <a:ext cx="966999" cy="347813"/>
            <a:chOff x="5004050" y="3831475"/>
            <a:chExt cx="904075" cy="325150"/>
          </a:xfrm>
        </p:grpSpPr>
        <p:sp>
          <p:nvSpPr>
            <p:cNvPr id="2458" name="Google Shape;2458;p51"/>
            <p:cNvSpPr/>
            <p:nvPr/>
          </p:nvSpPr>
          <p:spPr>
            <a:xfrm>
              <a:off x="5004050" y="3955550"/>
              <a:ext cx="217600" cy="108275"/>
            </a:xfrm>
            <a:custGeom>
              <a:avLst/>
              <a:gdLst/>
              <a:ahLst/>
              <a:cxnLst/>
              <a:rect l="l" t="t" r="r" b="b"/>
              <a:pathLst>
                <a:path w="8704" h="4331" extrusionOk="0">
                  <a:moveTo>
                    <a:pt x="5469" y="0"/>
                  </a:moveTo>
                  <a:cubicBezTo>
                    <a:pt x="4111" y="0"/>
                    <a:pt x="2303" y="646"/>
                    <a:pt x="0" y="2733"/>
                  </a:cubicBezTo>
                  <a:cubicBezTo>
                    <a:pt x="0" y="2733"/>
                    <a:pt x="2570" y="4331"/>
                    <a:pt x="4997" y="4331"/>
                  </a:cubicBezTo>
                  <a:cubicBezTo>
                    <a:pt x="6505" y="4331"/>
                    <a:pt x="7958" y="3713"/>
                    <a:pt x="8704" y="1710"/>
                  </a:cubicBezTo>
                  <a:cubicBezTo>
                    <a:pt x="8695" y="1710"/>
                    <a:pt x="7679" y="0"/>
                    <a:pt x="5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1"/>
            <p:cNvSpPr/>
            <p:nvPr/>
          </p:nvSpPr>
          <p:spPr>
            <a:xfrm>
              <a:off x="5035275" y="3998300"/>
              <a:ext cx="186025" cy="22025"/>
            </a:xfrm>
            <a:custGeom>
              <a:avLst/>
              <a:gdLst/>
              <a:ahLst/>
              <a:cxnLst/>
              <a:rect l="l" t="t" r="r" b="b"/>
              <a:pathLst>
                <a:path w="7441" h="881" fill="none" extrusionOk="0">
                  <a:moveTo>
                    <a:pt x="7440" y="0"/>
                  </a:moveTo>
                  <a:lnTo>
                    <a:pt x="1" y="8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1"/>
            <p:cNvSpPr/>
            <p:nvPr/>
          </p:nvSpPr>
          <p:spPr>
            <a:xfrm>
              <a:off x="5173350" y="3855250"/>
              <a:ext cx="192425" cy="137325"/>
            </a:xfrm>
            <a:custGeom>
              <a:avLst/>
              <a:gdLst/>
              <a:ahLst/>
              <a:cxnLst/>
              <a:rect l="l" t="t" r="r" b="b"/>
              <a:pathLst>
                <a:path w="7697" h="5493" extrusionOk="0">
                  <a:moveTo>
                    <a:pt x="1" y="1"/>
                  </a:moveTo>
                  <a:cubicBezTo>
                    <a:pt x="1" y="1"/>
                    <a:pt x="1336" y="5493"/>
                    <a:pt x="4786" y="5493"/>
                  </a:cubicBezTo>
                  <a:cubicBezTo>
                    <a:pt x="5313" y="5493"/>
                    <a:pt x="5889" y="5365"/>
                    <a:pt x="6518" y="5069"/>
                  </a:cubicBezTo>
                  <a:cubicBezTo>
                    <a:pt x="6518" y="5069"/>
                    <a:pt x="7696" y="31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1"/>
            <p:cNvSpPr/>
            <p:nvPr/>
          </p:nvSpPr>
          <p:spPr>
            <a:xfrm>
              <a:off x="5216775" y="3982350"/>
              <a:ext cx="185900" cy="174275"/>
            </a:xfrm>
            <a:custGeom>
              <a:avLst/>
              <a:gdLst/>
              <a:ahLst/>
              <a:cxnLst/>
              <a:rect l="l" t="t" r="r" b="b"/>
              <a:pathLst>
                <a:path w="7436" h="6971" extrusionOk="0">
                  <a:moveTo>
                    <a:pt x="4473" y="0"/>
                  </a:moveTo>
                  <a:cubicBezTo>
                    <a:pt x="3413" y="0"/>
                    <a:pt x="0" y="473"/>
                    <a:pt x="337" y="6971"/>
                  </a:cubicBezTo>
                  <a:cubicBezTo>
                    <a:pt x="337" y="6971"/>
                    <a:pt x="7436" y="4543"/>
                    <a:pt x="4781" y="14"/>
                  </a:cubicBezTo>
                  <a:lnTo>
                    <a:pt x="4781" y="14"/>
                  </a:lnTo>
                  <a:cubicBezTo>
                    <a:pt x="4781" y="14"/>
                    <a:pt x="4780" y="14"/>
                    <a:pt x="4779" y="14"/>
                  </a:cubicBezTo>
                  <a:cubicBezTo>
                    <a:pt x="4765" y="14"/>
                    <a:pt x="4653" y="0"/>
                    <a:pt x="4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1"/>
            <p:cNvSpPr/>
            <p:nvPr/>
          </p:nvSpPr>
          <p:spPr>
            <a:xfrm>
              <a:off x="5195725" y="3871575"/>
              <a:ext cx="140575" cy="266250"/>
            </a:xfrm>
            <a:custGeom>
              <a:avLst/>
              <a:gdLst/>
              <a:ahLst/>
              <a:cxnLst/>
              <a:rect l="l" t="t" r="r" b="b"/>
              <a:pathLst>
                <a:path w="5623" h="10650" fill="none" extrusionOk="0">
                  <a:moveTo>
                    <a:pt x="0" y="1"/>
                  </a:moveTo>
                  <a:lnTo>
                    <a:pt x="5623" y="4459"/>
                  </a:lnTo>
                  <a:lnTo>
                    <a:pt x="1846" y="10649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1"/>
            <p:cNvSpPr/>
            <p:nvPr/>
          </p:nvSpPr>
          <p:spPr>
            <a:xfrm>
              <a:off x="5363600" y="3863050"/>
              <a:ext cx="153725" cy="109950"/>
            </a:xfrm>
            <a:custGeom>
              <a:avLst/>
              <a:gdLst/>
              <a:ahLst/>
              <a:cxnLst/>
              <a:rect l="l" t="t" r="r" b="b"/>
              <a:pathLst>
                <a:path w="6149" h="4398" extrusionOk="0">
                  <a:moveTo>
                    <a:pt x="1" y="1"/>
                  </a:moveTo>
                  <a:cubicBezTo>
                    <a:pt x="1" y="1"/>
                    <a:pt x="1060" y="4398"/>
                    <a:pt x="3828" y="4398"/>
                  </a:cubicBezTo>
                  <a:cubicBezTo>
                    <a:pt x="4249" y="4398"/>
                    <a:pt x="4709" y="4296"/>
                    <a:pt x="5212" y="4062"/>
                  </a:cubicBezTo>
                  <a:cubicBezTo>
                    <a:pt x="5212" y="4062"/>
                    <a:pt x="6149" y="25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1"/>
            <p:cNvSpPr/>
            <p:nvPr/>
          </p:nvSpPr>
          <p:spPr>
            <a:xfrm>
              <a:off x="5398275" y="3964925"/>
              <a:ext cx="148875" cy="139525"/>
            </a:xfrm>
            <a:custGeom>
              <a:avLst/>
              <a:gdLst/>
              <a:ahLst/>
              <a:cxnLst/>
              <a:rect l="l" t="t" r="r" b="b"/>
              <a:pathLst>
                <a:path w="5955" h="5581" extrusionOk="0">
                  <a:moveTo>
                    <a:pt x="3562" y="0"/>
                  </a:moveTo>
                  <a:cubicBezTo>
                    <a:pt x="2697" y="0"/>
                    <a:pt x="0" y="412"/>
                    <a:pt x="275" y="5581"/>
                  </a:cubicBezTo>
                  <a:cubicBezTo>
                    <a:pt x="275" y="5581"/>
                    <a:pt x="5954" y="3635"/>
                    <a:pt x="3825" y="15"/>
                  </a:cubicBezTo>
                  <a:cubicBezTo>
                    <a:pt x="3825" y="15"/>
                    <a:pt x="3726" y="0"/>
                    <a:pt x="3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1"/>
            <p:cNvSpPr/>
            <p:nvPr/>
          </p:nvSpPr>
          <p:spPr>
            <a:xfrm>
              <a:off x="5381350" y="3876200"/>
              <a:ext cx="112550" cy="213350"/>
            </a:xfrm>
            <a:custGeom>
              <a:avLst/>
              <a:gdLst/>
              <a:ahLst/>
              <a:cxnLst/>
              <a:rect l="l" t="t" r="r" b="b"/>
              <a:pathLst>
                <a:path w="4502" h="8534" fill="none" extrusionOk="0">
                  <a:moveTo>
                    <a:pt x="1" y="0"/>
                  </a:moveTo>
                  <a:lnTo>
                    <a:pt x="4502" y="3564"/>
                  </a:lnTo>
                  <a:lnTo>
                    <a:pt x="1477" y="853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1"/>
            <p:cNvSpPr/>
            <p:nvPr/>
          </p:nvSpPr>
          <p:spPr>
            <a:xfrm>
              <a:off x="5517650" y="3849925"/>
              <a:ext cx="149825" cy="106925"/>
            </a:xfrm>
            <a:custGeom>
              <a:avLst/>
              <a:gdLst/>
              <a:ahLst/>
              <a:cxnLst/>
              <a:rect l="l" t="t" r="r" b="b"/>
              <a:pathLst>
                <a:path w="5993" h="4277" extrusionOk="0">
                  <a:moveTo>
                    <a:pt x="1" y="1"/>
                  </a:moveTo>
                  <a:cubicBezTo>
                    <a:pt x="1" y="1"/>
                    <a:pt x="1038" y="4276"/>
                    <a:pt x="3724" y="4276"/>
                  </a:cubicBezTo>
                  <a:cubicBezTo>
                    <a:pt x="4133" y="4276"/>
                    <a:pt x="4581" y="4177"/>
                    <a:pt x="5070" y="3948"/>
                  </a:cubicBezTo>
                  <a:cubicBezTo>
                    <a:pt x="5070" y="3948"/>
                    <a:pt x="5992" y="24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1"/>
            <p:cNvSpPr/>
            <p:nvPr/>
          </p:nvSpPr>
          <p:spPr>
            <a:xfrm>
              <a:off x="5551575" y="3948925"/>
              <a:ext cx="144650" cy="135650"/>
            </a:xfrm>
            <a:custGeom>
              <a:avLst/>
              <a:gdLst/>
              <a:ahLst/>
              <a:cxnLst/>
              <a:rect l="l" t="t" r="r" b="b"/>
              <a:pathLst>
                <a:path w="5786" h="5426" extrusionOk="0">
                  <a:moveTo>
                    <a:pt x="3448" y="1"/>
                  </a:moveTo>
                  <a:cubicBezTo>
                    <a:pt x="2596" y="1"/>
                    <a:pt x="1" y="409"/>
                    <a:pt x="262" y="5426"/>
                  </a:cubicBezTo>
                  <a:cubicBezTo>
                    <a:pt x="262" y="5426"/>
                    <a:pt x="5785" y="3537"/>
                    <a:pt x="3713" y="16"/>
                  </a:cubicBezTo>
                  <a:cubicBezTo>
                    <a:pt x="3713" y="16"/>
                    <a:pt x="3613" y="1"/>
                    <a:pt x="3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1"/>
            <p:cNvSpPr/>
            <p:nvPr/>
          </p:nvSpPr>
          <p:spPr>
            <a:xfrm>
              <a:off x="5535050" y="3862700"/>
              <a:ext cx="109350" cy="207325"/>
            </a:xfrm>
            <a:custGeom>
              <a:avLst/>
              <a:gdLst/>
              <a:ahLst/>
              <a:cxnLst/>
              <a:rect l="l" t="t" r="r" b="b"/>
              <a:pathLst>
                <a:path w="4374" h="8293" fill="none" extrusionOk="0">
                  <a:moveTo>
                    <a:pt x="1" y="1"/>
                  </a:moveTo>
                  <a:lnTo>
                    <a:pt x="4374" y="3465"/>
                  </a:lnTo>
                  <a:lnTo>
                    <a:pt x="1435" y="829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1"/>
            <p:cNvSpPr/>
            <p:nvPr/>
          </p:nvSpPr>
          <p:spPr>
            <a:xfrm>
              <a:off x="5673475" y="3831475"/>
              <a:ext cx="142725" cy="101650"/>
            </a:xfrm>
            <a:custGeom>
              <a:avLst/>
              <a:gdLst/>
              <a:ahLst/>
              <a:cxnLst/>
              <a:rect l="l" t="t" r="r" b="b"/>
              <a:pathLst>
                <a:path w="5709" h="4066" extrusionOk="0">
                  <a:moveTo>
                    <a:pt x="1" y="0"/>
                  </a:moveTo>
                  <a:cubicBezTo>
                    <a:pt x="1" y="0"/>
                    <a:pt x="982" y="4066"/>
                    <a:pt x="3547" y="4066"/>
                  </a:cubicBezTo>
                  <a:cubicBezTo>
                    <a:pt x="3941" y="4066"/>
                    <a:pt x="4372" y="3970"/>
                    <a:pt x="4842" y="3749"/>
                  </a:cubicBezTo>
                  <a:cubicBezTo>
                    <a:pt x="4842" y="3749"/>
                    <a:pt x="5708" y="22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1"/>
            <p:cNvSpPr/>
            <p:nvPr/>
          </p:nvSpPr>
          <p:spPr>
            <a:xfrm>
              <a:off x="5705875" y="3925575"/>
              <a:ext cx="137650" cy="129550"/>
            </a:xfrm>
            <a:custGeom>
              <a:avLst/>
              <a:gdLst/>
              <a:ahLst/>
              <a:cxnLst/>
              <a:rect l="l" t="t" r="r" b="b"/>
              <a:pathLst>
                <a:path w="5506" h="5182" extrusionOk="0">
                  <a:moveTo>
                    <a:pt x="3313" y="0"/>
                  </a:moveTo>
                  <a:cubicBezTo>
                    <a:pt x="2522" y="0"/>
                    <a:pt x="1" y="375"/>
                    <a:pt x="252" y="5181"/>
                  </a:cubicBezTo>
                  <a:cubicBezTo>
                    <a:pt x="252" y="5181"/>
                    <a:pt x="5506" y="3378"/>
                    <a:pt x="3546" y="13"/>
                  </a:cubicBezTo>
                  <a:cubicBezTo>
                    <a:pt x="3546" y="13"/>
                    <a:pt x="3459" y="0"/>
                    <a:pt x="3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1"/>
            <p:cNvSpPr/>
            <p:nvPr/>
          </p:nvSpPr>
          <p:spPr>
            <a:xfrm>
              <a:off x="5690175" y="3843550"/>
              <a:ext cx="104375" cy="197375"/>
            </a:xfrm>
            <a:custGeom>
              <a:avLst/>
              <a:gdLst/>
              <a:ahLst/>
              <a:cxnLst/>
              <a:rect l="l" t="t" r="r" b="b"/>
              <a:pathLst>
                <a:path w="4175" h="7895" fill="none" extrusionOk="0">
                  <a:moveTo>
                    <a:pt x="0" y="0"/>
                  </a:moveTo>
                  <a:lnTo>
                    <a:pt x="4174" y="3294"/>
                  </a:lnTo>
                  <a:lnTo>
                    <a:pt x="1377" y="789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1"/>
            <p:cNvSpPr/>
            <p:nvPr/>
          </p:nvSpPr>
          <p:spPr>
            <a:xfrm>
              <a:off x="5221275" y="3918075"/>
              <a:ext cx="686850" cy="80250"/>
            </a:xfrm>
            <a:custGeom>
              <a:avLst/>
              <a:gdLst/>
              <a:ahLst/>
              <a:cxnLst/>
              <a:rect l="l" t="t" r="r" b="b"/>
              <a:pathLst>
                <a:path w="27474" h="3210" fill="none" extrusionOk="0">
                  <a:moveTo>
                    <a:pt x="0" y="3209"/>
                  </a:moveTo>
                  <a:lnTo>
                    <a:pt x="27474" y="1"/>
                  </a:lnTo>
                </a:path>
              </a:pathLst>
            </a:custGeom>
            <a:solidFill>
              <a:schemeClr val="accent6"/>
            </a:solidFill>
            <a:ln w="3200" cap="flat" cmpd="sng">
              <a:solidFill>
                <a:schemeClr val="accent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3" name="Google Shape;2473;p51"/>
          <p:cNvGrpSpPr/>
          <p:nvPr/>
        </p:nvGrpSpPr>
        <p:grpSpPr>
          <a:xfrm>
            <a:off x="720007" y="2281817"/>
            <a:ext cx="2288504" cy="2301258"/>
            <a:chOff x="720007" y="2281817"/>
            <a:chExt cx="2288504" cy="2301258"/>
          </a:xfrm>
        </p:grpSpPr>
        <p:sp>
          <p:nvSpPr>
            <p:cNvPr id="2474" name="Google Shape;2474;p51"/>
            <p:cNvSpPr/>
            <p:nvPr/>
          </p:nvSpPr>
          <p:spPr>
            <a:xfrm>
              <a:off x="811361" y="3942569"/>
              <a:ext cx="2197147" cy="640505"/>
            </a:xfrm>
            <a:custGeom>
              <a:avLst/>
              <a:gdLst/>
              <a:ahLst/>
              <a:cxnLst/>
              <a:rect l="l" t="t" r="r" b="b"/>
              <a:pathLst>
                <a:path w="63396" h="18481" extrusionOk="0">
                  <a:moveTo>
                    <a:pt x="61447" y="1"/>
                  </a:moveTo>
                  <a:lnTo>
                    <a:pt x="9134" y="197"/>
                  </a:lnTo>
                  <a:lnTo>
                    <a:pt x="0" y="17711"/>
                  </a:lnTo>
                  <a:lnTo>
                    <a:pt x="63395" y="18481"/>
                  </a:lnTo>
                  <a:lnTo>
                    <a:pt x="614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75" name="Google Shape;2475;p51"/>
            <p:cNvGrpSpPr/>
            <p:nvPr/>
          </p:nvGrpSpPr>
          <p:grpSpPr>
            <a:xfrm>
              <a:off x="720007" y="2281817"/>
              <a:ext cx="2288504" cy="2110295"/>
              <a:chOff x="720007" y="2281817"/>
              <a:chExt cx="2288504" cy="2110295"/>
            </a:xfrm>
          </p:grpSpPr>
          <p:sp>
            <p:nvSpPr>
              <p:cNvPr id="2476" name="Google Shape;2476;p51"/>
              <p:cNvSpPr/>
              <p:nvPr/>
            </p:nvSpPr>
            <p:spPr>
              <a:xfrm>
                <a:off x="2180232" y="2524107"/>
                <a:ext cx="828280" cy="1562603"/>
              </a:xfrm>
              <a:custGeom>
                <a:avLst/>
                <a:gdLst/>
                <a:ahLst/>
                <a:cxnLst/>
                <a:rect l="l" t="t" r="r" b="b"/>
                <a:pathLst>
                  <a:path w="23899" h="45087" extrusionOk="0">
                    <a:moveTo>
                      <a:pt x="17626" y="1"/>
                    </a:moveTo>
                    <a:cubicBezTo>
                      <a:pt x="14961" y="1"/>
                      <a:pt x="14388" y="5016"/>
                      <a:pt x="14388" y="5016"/>
                    </a:cubicBezTo>
                    <a:lnTo>
                      <a:pt x="14405" y="5032"/>
                    </a:lnTo>
                    <a:cubicBezTo>
                      <a:pt x="13696" y="9196"/>
                      <a:pt x="13351" y="10492"/>
                      <a:pt x="13028" y="10492"/>
                    </a:cubicBezTo>
                    <a:cubicBezTo>
                      <a:pt x="12761" y="10492"/>
                      <a:pt x="12509" y="9612"/>
                      <a:pt x="12080" y="8732"/>
                    </a:cubicBezTo>
                    <a:cubicBezTo>
                      <a:pt x="11653" y="7851"/>
                      <a:pt x="11051" y="6981"/>
                      <a:pt x="10083" y="6981"/>
                    </a:cubicBezTo>
                    <a:cubicBezTo>
                      <a:pt x="9791" y="6981"/>
                      <a:pt x="9465" y="7060"/>
                      <a:pt x="9101" y="7242"/>
                    </a:cubicBezTo>
                    <a:cubicBezTo>
                      <a:pt x="6564" y="8502"/>
                      <a:pt x="9216" y="12726"/>
                      <a:pt x="10083" y="15623"/>
                    </a:cubicBezTo>
                    <a:cubicBezTo>
                      <a:pt x="10531" y="17091"/>
                      <a:pt x="9976" y="18409"/>
                      <a:pt x="9404" y="18409"/>
                    </a:cubicBezTo>
                    <a:cubicBezTo>
                      <a:pt x="9224" y="18409"/>
                      <a:pt x="9041" y="18278"/>
                      <a:pt x="8888" y="17980"/>
                    </a:cubicBezTo>
                    <a:cubicBezTo>
                      <a:pt x="7732" y="15705"/>
                      <a:pt x="6591" y="14855"/>
                      <a:pt x="5677" y="14855"/>
                    </a:cubicBezTo>
                    <a:cubicBezTo>
                      <a:pt x="4251" y="14855"/>
                      <a:pt x="3381" y="16930"/>
                      <a:pt x="3880" y="18897"/>
                    </a:cubicBezTo>
                    <a:cubicBezTo>
                      <a:pt x="4698" y="22121"/>
                      <a:pt x="0" y="41010"/>
                      <a:pt x="0" y="41010"/>
                    </a:cubicBezTo>
                    <a:lnTo>
                      <a:pt x="180" y="45086"/>
                    </a:lnTo>
                    <a:cubicBezTo>
                      <a:pt x="180" y="45086"/>
                      <a:pt x="5091" y="31909"/>
                      <a:pt x="13815" y="27736"/>
                    </a:cubicBezTo>
                    <a:cubicBezTo>
                      <a:pt x="21427" y="24102"/>
                      <a:pt x="21263" y="21188"/>
                      <a:pt x="18775" y="20746"/>
                    </a:cubicBezTo>
                    <a:cubicBezTo>
                      <a:pt x="18350" y="20685"/>
                      <a:pt x="17925" y="20652"/>
                      <a:pt x="17494" y="20652"/>
                    </a:cubicBezTo>
                    <a:cubicBezTo>
                      <a:pt x="17343" y="20652"/>
                      <a:pt x="17192" y="20656"/>
                      <a:pt x="17040" y="20664"/>
                    </a:cubicBezTo>
                    <a:cubicBezTo>
                      <a:pt x="16828" y="20673"/>
                      <a:pt x="16624" y="20681"/>
                      <a:pt x="16433" y="20681"/>
                    </a:cubicBezTo>
                    <a:cubicBezTo>
                      <a:pt x="15919" y="20681"/>
                      <a:pt x="15504" y="20625"/>
                      <a:pt x="15289" y="20386"/>
                    </a:cubicBezTo>
                    <a:cubicBezTo>
                      <a:pt x="12997" y="17947"/>
                      <a:pt x="23898" y="16343"/>
                      <a:pt x="23555" y="12284"/>
                    </a:cubicBezTo>
                    <a:cubicBezTo>
                      <a:pt x="23443" y="10877"/>
                      <a:pt x="22936" y="10423"/>
                      <a:pt x="22205" y="10423"/>
                    </a:cubicBezTo>
                    <a:cubicBezTo>
                      <a:pt x="21541" y="10423"/>
                      <a:pt x="20693" y="10797"/>
                      <a:pt x="19790" y="11171"/>
                    </a:cubicBezTo>
                    <a:cubicBezTo>
                      <a:pt x="18893" y="11544"/>
                      <a:pt x="17929" y="11918"/>
                      <a:pt x="17058" y="11918"/>
                    </a:cubicBezTo>
                    <a:cubicBezTo>
                      <a:pt x="16974" y="11918"/>
                      <a:pt x="16892" y="11914"/>
                      <a:pt x="16811" y="11907"/>
                    </a:cubicBezTo>
                    <a:cubicBezTo>
                      <a:pt x="14028" y="11694"/>
                      <a:pt x="23506" y="3756"/>
                      <a:pt x="19823" y="924"/>
                    </a:cubicBezTo>
                    <a:cubicBezTo>
                      <a:pt x="18967" y="267"/>
                      <a:pt x="18241" y="1"/>
                      <a:pt x="17626" y="1"/>
                    </a:cubicBezTo>
                    <a:close/>
                  </a:path>
                </a:pathLst>
              </a:custGeom>
              <a:solidFill>
                <a:srgbClr val="9AB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51"/>
              <p:cNvSpPr/>
              <p:nvPr/>
            </p:nvSpPr>
            <p:spPr>
              <a:xfrm>
                <a:off x="2361768" y="3091901"/>
                <a:ext cx="443477" cy="371910"/>
              </a:xfrm>
              <a:custGeom>
                <a:avLst/>
                <a:gdLst/>
                <a:ahLst/>
                <a:cxnLst/>
                <a:rect l="l" t="t" r="r" b="b"/>
                <a:pathLst>
                  <a:path w="12796" h="10731" extrusionOk="0">
                    <a:moveTo>
                      <a:pt x="216" y="1"/>
                    </a:moveTo>
                    <a:cubicBezTo>
                      <a:pt x="199" y="1"/>
                      <a:pt x="181" y="3"/>
                      <a:pt x="164" y="9"/>
                    </a:cubicBezTo>
                    <a:cubicBezTo>
                      <a:pt x="66" y="9"/>
                      <a:pt x="0" y="107"/>
                      <a:pt x="17" y="206"/>
                    </a:cubicBezTo>
                    <a:lnTo>
                      <a:pt x="1703" y="10731"/>
                    </a:lnTo>
                    <a:lnTo>
                      <a:pt x="12620" y="6360"/>
                    </a:lnTo>
                    <a:cubicBezTo>
                      <a:pt x="12795" y="6287"/>
                      <a:pt x="12724" y="6020"/>
                      <a:pt x="12556" y="6020"/>
                    </a:cubicBezTo>
                    <a:cubicBezTo>
                      <a:pt x="12535" y="6020"/>
                      <a:pt x="12513" y="6024"/>
                      <a:pt x="12489" y="6033"/>
                    </a:cubicBezTo>
                    <a:lnTo>
                      <a:pt x="1981" y="10239"/>
                    </a:lnTo>
                    <a:lnTo>
                      <a:pt x="360" y="140"/>
                    </a:lnTo>
                    <a:cubicBezTo>
                      <a:pt x="360" y="59"/>
                      <a:pt x="294" y="1"/>
                      <a:pt x="216" y="1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51"/>
              <p:cNvSpPr/>
              <p:nvPr/>
            </p:nvSpPr>
            <p:spPr>
              <a:xfrm>
                <a:off x="2170008" y="2569855"/>
                <a:ext cx="646744" cy="1586066"/>
              </a:xfrm>
              <a:custGeom>
                <a:avLst/>
                <a:gdLst/>
                <a:ahLst/>
                <a:cxnLst/>
                <a:rect l="l" t="t" r="r" b="b"/>
                <a:pathLst>
                  <a:path w="18661" h="45764" extrusionOk="0">
                    <a:moveTo>
                      <a:pt x="18464" y="1"/>
                    </a:moveTo>
                    <a:cubicBezTo>
                      <a:pt x="18401" y="1"/>
                      <a:pt x="18337" y="34"/>
                      <a:pt x="18301" y="95"/>
                    </a:cubicBezTo>
                    <a:cubicBezTo>
                      <a:pt x="17564" y="1732"/>
                      <a:pt x="1" y="39969"/>
                      <a:pt x="1" y="45583"/>
                    </a:cubicBezTo>
                    <a:cubicBezTo>
                      <a:pt x="1" y="45681"/>
                      <a:pt x="83" y="45763"/>
                      <a:pt x="181" y="45763"/>
                    </a:cubicBezTo>
                    <a:cubicBezTo>
                      <a:pt x="279" y="45747"/>
                      <a:pt x="344" y="45681"/>
                      <a:pt x="344" y="45583"/>
                    </a:cubicBezTo>
                    <a:cubicBezTo>
                      <a:pt x="344" y="40051"/>
                      <a:pt x="18432" y="635"/>
                      <a:pt x="18612" y="242"/>
                    </a:cubicBezTo>
                    <a:cubicBezTo>
                      <a:pt x="18661" y="160"/>
                      <a:pt x="18612" y="46"/>
                      <a:pt x="18530" y="13"/>
                    </a:cubicBezTo>
                    <a:cubicBezTo>
                      <a:pt x="18509" y="5"/>
                      <a:pt x="18486" y="1"/>
                      <a:pt x="18464" y="1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51"/>
              <p:cNvSpPr/>
              <p:nvPr/>
            </p:nvSpPr>
            <p:spPr>
              <a:xfrm>
                <a:off x="2721998" y="2583268"/>
                <a:ext cx="120851" cy="171416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4946" extrusionOk="0">
                    <a:moveTo>
                      <a:pt x="674" y="0"/>
                    </a:moveTo>
                    <a:cubicBezTo>
                      <a:pt x="590" y="0"/>
                      <a:pt x="524" y="62"/>
                      <a:pt x="524" y="150"/>
                    </a:cubicBezTo>
                    <a:lnTo>
                      <a:pt x="0" y="4946"/>
                    </a:lnTo>
                    <a:lnTo>
                      <a:pt x="3290" y="3244"/>
                    </a:lnTo>
                    <a:cubicBezTo>
                      <a:pt x="3486" y="3160"/>
                      <a:pt x="3383" y="2908"/>
                      <a:pt x="3227" y="2908"/>
                    </a:cubicBezTo>
                    <a:cubicBezTo>
                      <a:pt x="3200" y="2908"/>
                      <a:pt x="3172" y="2916"/>
                      <a:pt x="3143" y="2933"/>
                    </a:cubicBezTo>
                    <a:lnTo>
                      <a:pt x="409" y="4340"/>
                    </a:lnTo>
                    <a:lnTo>
                      <a:pt x="851" y="183"/>
                    </a:lnTo>
                    <a:cubicBezTo>
                      <a:pt x="868" y="101"/>
                      <a:pt x="802" y="19"/>
                      <a:pt x="704" y="3"/>
                    </a:cubicBezTo>
                    <a:cubicBezTo>
                      <a:pt x="694" y="1"/>
                      <a:pt x="684" y="0"/>
                      <a:pt x="674" y="0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51"/>
              <p:cNvSpPr/>
              <p:nvPr/>
            </p:nvSpPr>
            <p:spPr>
              <a:xfrm>
                <a:off x="2502754" y="2802476"/>
                <a:ext cx="439596" cy="265927"/>
              </a:xfrm>
              <a:custGeom>
                <a:avLst/>
                <a:gdLst/>
                <a:ahLst/>
                <a:cxnLst/>
                <a:rect l="l" t="t" r="r" b="b"/>
                <a:pathLst>
                  <a:path w="12684" h="7673" extrusionOk="0">
                    <a:moveTo>
                      <a:pt x="213" y="1"/>
                    </a:moveTo>
                    <a:cubicBezTo>
                      <a:pt x="108" y="1"/>
                      <a:pt x="1" y="94"/>
                      <a:pt x="41" y="225"/>
                    </a:cubicBezTo>
                    <a:lnTo>
                      <a:pt x="2332" y="7673"/>
                    </a:lnTo>
                    <a:lnTo>
                      <a:pt x="12497" y="5005"/>
                    </a:lnTo>
                    <a:cubicBezTo>
                      <a:pt x="12683" y="4943"/>
                      <a:pt x="12634" y="4675"/>
                      <a:pt x="12448" y="4675"/>
                    </a:cubicBezTo>
                    <a:cubicBezTo>
                      <a:pt x="12437" y="4675"/>
                      <a:pt x="12426" y="4675"/>
                      <a:pt x="12415" y="4677"/>
                    </a:cubicBezTo>
                    <a:lnTo>
                      <a:pt x="2562" y="7263"/>
                    </a:lnTo>
                    <a:lnTo>
                      <a:pt x="368" y="127"/>
                    </a:lnTo>
                    <a:cubicBezTo>
                      <a:pt x="343" y="38"/>
                      <a:pt x="278" y="1"/>
                      <a:pt x="213" y="1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51"/>
              <p:cNvSpPr/>
              <p:nvPr/>
            </p:nvSpPr>
            <p:spPr>
              <a:xfrm>
                <a:off x="720007" y="3316239"/>
                <a:ext cx="1318441" cy="595936"/>
              </a:xfrm>
              <a:custGeom>
                <a:avLst/>
                <a:gdLst/>
                <a:ahLst/>
                <a:cxnLst/>
                <a:rect l="l" t="t" r="r" b="b"/>
                <a:pathLst>
                  <a:path w="38042" h="17195" extrusionOk="0">
                    <a:moveTo>
                      <a:pt x="10474" y="1"/>
                    </a:moveTo>
                    <a:cubicBezTo>
                      <a:pt x="10394" y="1"/>
                      <a:pt x="10313" y="12"/>
                      <a:pt x="10231" y="34"/>
                    </a:cubicBezTo>
                    <a:cubicBezTo>
                      <a:pt x="8087" y="607"/>
                      <a:pt x="11786" y="5469"/>
                      <a:pt x="10428" y="5763"/>
                    </a:cubicBezTo>
                    <a:cubicBezTo>
                      <a:pt x="10393" y="5771"/>
                      <a:pt x="10353" y="5774"/>
                      <a:pt x="10311" y="5774"/>
                    </a:cubicBezTo>
                    <a:cubicBezTo>
                      <a:pt x="9183" y="5774"/>
                      <a:pt x="5432" y="3357"/>
                      <a:pt x="2921" y="3357"/>
                    </a:cubicBezTo>
                    <a:cubicBezTo>
                      <a:pt x="1871" y="3357"/>
                      <a:pt x="1038" y="3779"/>
                      <a:pt x="705" y="4978"/>
                    </a:cubicBezTo>
                    <a:cubicBezTo>
                      <a:pt x="1" y="7498"/>
                      <a:pt x="9265" y="8972"/>
                      <a:pt x="8185" y="10625"/>
                    </a:cubicBezTo>
                    <a:cubicBezTo>
                      <a:pt x="7121" y="12278"/>
                      <a:pt x="1654" y="12867"/>
                      <a:pt x="5452" y="13637"/>
                    </a:cubicBezTo>
                    <a:cubicBezTo>
                      <a:pt x="5846" y="13717"/>
                      <a:pt x="6258" y="13752"/>
                      <a:pt x="6680" y="13752"/>
                    </a:cubicBezTo>
                    <a:cubicBezTo>
                      <a:pt x="9721" y="13752"/>
                      <a:pt x="13313" y="11935"/>
                      <a:pt x="14840" y="11935"/>
                    </a:cubicBezTo>
                    <a:cubicBezTo>
                      <a:pt x="15144" y="11935"/>
                      <a:pt x="15366" y="12007"/>
                      <a:pt x="15485" y="12180"/>
                    </a:cubicBezTo>
                    <a:cubicBezTo>
                      <a:pt x="16271" y="13342"/>
                      <a:pt x="9053" y="15650"/>
                      <a:pt x="10526" y="16747"/>
                    </a:cubicBezTo>
                    <a:cubicBezTo>
                      <a:pt x="10952" y="17065"/>
                      <a:pt x="11618" y="17194"/>
                      <a:pt x="12427" y="17194"/>
                    </a:cubicBezTo>
                    <a:cubicBezTo>
                      <a:pt x="14573" y="17194"/>
                      <a:pt x="17723" y="16286"/>
                      <a:pt x="20052" y="15585"/>
                    </a:cubicBezTo>
                    <a:cubicBezTo>
                      <a:pt x="21464" y="15152"/>
                      <a:pt x="24112" y="15012"/>
                      <a:pt x="26951" y="15012"/>
                    </a:cubicBezTo>
                    <a:cubicBezTo>
                      <a:pt x="32174" y="15012"/>
                      <a:pt x="38041" y="15486"/>
                      <a:pt x="38041" y="15486"/>
                    </a:cubicBezTo>
                    <a:lnTo>
                      <a:pt x="21984" y="7809"/>
                    </a:lnTo>
                    <a:cubicBezTo>
                      <a:pt x="21984" y="7809"/>
                      <a:pt x="19571" y="882"/>
                      <a:pt x="17446" y="882"/>
                    </a:cubicBezTo>
                    <a:cubicBezTo>
                      <a:pt x="17237" y="882"/>
                      <a:pt x="17029" y="950"/>
                      <a:pt x="16828" y="1098"/>
                    </a:cubicBezTo>
                    <a:cubicBezTo>
                      <a:pt x="14585" y="2752"/>
                      <a:pt x="17908" y="6058"/>
                      <a:pt x="15960" y="6451"/>
                    </a:cubicBezTo>
                    <a:cubicBezTo>
                      <a:pt x="15910" y="6461"/>
                      <a:pt x="15860" y="6466"/>
                      <a:pt x="15809" y="6466"/>
                    </a:cubicBezTo>
                    <a:cubicBezTo>
                      <a:pt x="14001" y="6466"/>
                      <a:pt x="12432" y="1"/>
                      <a:pt x="10474" y="1"/>
                    </a:cubicBezTo>
                    <a:close/>
                  </a:path>
                </a:pathLst>
              </a:custGeom>
              <a:solidFill>
                <a:srgbClr val="9AB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51"/>
              <p:cNvSpPr/>
              <p:nvPr/>
            </p:nvSpPr>
            <p:spPr>
              <a:xfrm>
                <a:off x="845398" y="3504845"/>
                <a:ext cx="1190208" cy="357215"/>
              </a:xfrm>
              <a:custGeom>
                <a:avLst/>
                <a:gdLst/>
                <a:ahLst/>
                <a:cxnLst/>
                <a:rect l="l" t="t" r="r" b="b"/>
                <a:pathLst>
                  <a:path w="34342" h="10307" extrusionOk="0">
                    <a:moveTo>
                      <a:pt x="185" y="0"/>
                    </a:moveTo>
                    <a:cubicBezTo>
                      <a:pt x="115" y="0"/>
                      <a:pt x="59" y="44"/>
                      <a:pt x="33" y="109"/>
                    </a:cubicBezTo>
                    <a:cubicBezTo>
                      <a:pt x="0" y="207"/>
                      <a:pt x="49" y="289"/>
                      <a:pt x="148" y="321"/>
                    </a:cubicBezTo>
                    <a:cubicBezTo>
                      <a:pt x="393" y="387"/>
                      <a:pt x="25388" y="7802"/>
                      <a:pt x="34112" y="10306"/>
                    </a:cubicBezTo>
                    <a:lnTo>
                      <a:pt x="34161" y="10306"/>
                    </a:lnTo>
                    <a:cubicBezTo>
                      <a:pt x="34227" y="10306"/>
                      <a:pt x="34292" y="10257"/>
                      <a:pt x="34309" y="10192"/>
                    </a:cubicBezTo>
                    <a:cubicBezTo>
                      <a:pt x="34341" y="10110"/>
                      <a:pt x="34292" y="10012"/>
                      <a:pt x="34210" y="9995"/>
                    </a:cubicBezTo>
                    <a:cubicBezTo>
                      <a:pt x="25502" y="7491"/>
                      <a:pt x="491" y="76"/>
                      <a:pt x="246" y="10"/>
                    </a:cubicBezTo>
                    <a:cubicBezTo>
                      <a:pt x="225" y="3"/>
                      <a:pt x="205" y="0"/>
                      <a:pt x="185" y="0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51"/>
              <p:cNvSpPr/>
              <p:nvPr/>
            </p:nvSpPr>
            <p:spPr>
              <a:xfrm>
                <a:off x="1012759" y="3425895"/>
                <a:ext cx="221253" cy="32838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9475" extrusionOk="0">
                    <a:moveTo>
                      <a:pt x="3002" y="1"/>
                    </a:moveTo>
                    <a:cubicBezTo>
                      <a:pt x="2894" y="1"/>
                      <a:pt x="2785" y="118"/>
                      <a:pt x="2865" y="242"/>
                    </a:cubicBezTo>
                    <a:lnTo>
                      <a:pt x="5958" y="5628"/>
                    </a:lnTo>
                    <a:lnTo>
                      <a:pt x="131" y="9180"/>
                    </a:lnTo>
                    <a:cubicBezTo>
                      <a:pt x="0" y="9261"/>
                      <a:pt x="49" y="9474"/>
                      <a:pt x="213" y="9474"/>
                    </a:cubicBezTo>
                    <a:cubicBezTo>
                      <a:pt x="246" y="9474"/>
                      <a:pt x="278" y="9458"/>
                      <a:pt x="295" y="9458"/>
                    </a:cubicBezTo>
                    <a:lnTo>
                      <a:pt x="6384" y="5726"/>
                    </a:lnTo>
                    <a:lnTo>
                      <a:pt x="3126" y="79"/>
                    </a:lnTo>
                    <a:cubicBezTo>
                      <a:pt x="3096" y="23"/>
                      <a:pt x="3049" y="1"/>
                      <a:pt x="3002" y="1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51"/>
              <p:cNvSpPr/>
              <p:nvPr/>
            </p:nvSpPr>
            <p:spPr>
              <a:xfrm>
                <a:off x="872431" y="3466375"/>
                <a:ext cx="77945" cy="103522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2987" extrusionOk="0">
                    <a:moveTo>
                      <a:pt x="243" y="0"/>
                    </a:moveTo>
                    <a:cubicBezTo>
                      <a:pt x="119" y="0"/>
                      <a:pt x="0" y="165"/>
                      <a:pt x="121" y="286"/>
                    </a:cubicBezTo>
                    <a:lnTo>
                      <a:pt x="1725" y="2119"/>
                    </a:lnTo>
                    <a:lnTo>
                      <a:pt x="383" y="2692"/>
                    </a:lnTo>
                    <a:cubicBezTo>
                      <a:pt x="301" y="2725"/>
                      <a:pt x="252" y="2806"/>
                      <a:pt x="301" y="2888"/>
                    </a:cubicBezTo>
                    <a:cubicBezTo>
                      <a:pt x="317" y="2954"/>
                      <a:pt x="383" y="2986"/>
                      <a:pt x="432" y="2986"/>
                    </a:cubicBezTo>
                    <a:lnTo>
                      <a:pt x="497" y="2986"/>
                    </a:lnTo>
                    <a:lnTo>
                      <a:pt x="2249" y="2250"/>
                    </a:lnTo>
                    <a:lnTo>
                      <a:pt x="366" y="73"/>
                    </a:lnTo>
                    <a:cubicBezTo>
                      <a:pt x="332" y="21"/>
                      <a:pt x="287" y="0"/>
                      <a:pt x="243" y="0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51"/>
              <p:cNvSpPr/>
              <p:nvPr/>
            </p:nvSpPr>
            <p:spPr>
              <a:xfrm>
                <a:off x="1193706" y="3437540"/>
                <a:ext cx="271195" cy="419980"/>
              </a:xfrm>
              <a:custGeom>
                <a:avLst/>
                <a:gdLst/>
                <a:ahLst/>
                <a:cxnLst/>
                <a:rect l="l" t="t" r="r" b="b"/>
                <a:pathLst>
                  <a:path w="7825" h="12118" extrusionOk="0">
                    <a:moveTo>
                      <a:pt x="4782" y="1"/>
                    </a:moveTo>
                    <a:cubicBezTo>
                      <a:pt x="4681" y="1"/>
                      <a:pt x="4581" y="93"/>
                      <a:pt x="4633" y="217"/>
                    </a:cubicBezTo>
                    <a:lnTo>
                      <a:pt x="7448" y="7289"/>
                    </a:lnTo>
                    <a:lnTo>
                      <a:pt x="99" y="11823"/>
                    </a:lnTo>
                    <a:cubicBezTo>
                      <a:pt x="17" y="11872"/>
                      <a:pt x="1" y="11970"/>
                      <a:pt x="50" y="12035"/>
                    </a:cubicBezTo>
                    <a:cubicBezTo>
                      <a:pt x="66" y="12085"/>
                      <a:pt x="132" y="12117"/>
                      <a:pt x="181" y="12117"/>
                    </a:cubicBezTo>
                    <a:cubicBezTo>
                      <a:pt x="213" y="12117"/>
                      <a:pt x="230" y="12101"/>
                      <a:pt x="262" y="12101"/>
                    </a:cubicBezTo>
                    <a:lnTo>
                      <a:pt x="7825" y="7420"/>
                    </a:lnTo>
                    <a:lnTo>
                      <a:pt x="4928" y="103"/>
                    </a:lnTo>
                    <a:cubicBezTo>
                      <a:pt x="4898" y="31"/>
                      <a:pt x="4839" y="1"/>
                      <a:pt x="4782" y="1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51"/>
              <p:cNvSpPr/>
              <p:nvPr/>
            </p:nvSpPr>
            <p:spPr>
              <a:xfrm>
                <a:off x="914609" y="2455069"/>
                <a:ext cx="1090360" cy="1277510"/>
              </a:xfrm>
              <a:custGeom>
                <a:avLst/>
                <a:gdLst/>
                <a:ahLst/>
                <a:cxnLst/>
                <a:rect l="l" t="t" r="r" b="b"/>
                <a:pathLst>
                  <a:path w="31461" h="36861" extrusionOk="0">
                    <a:moveTo>
                      <a:pt x="3489" y="1"/>
                    </a:moveTo>
                    <a:cubicBezTo>
                      <a:pt x="2742" y="1"/>
                      <a:pt x="2096" y="380"/>
                      <a:pt x="1572" y="1083"/>
                    </a:cubicBezTo>
                    <a:cubicBezTo>
                      <a:pt x="0" y="3210"/>
                      <a:pt x="5058" y="7123"/>
                      <a:pt x="5058" y="7123"/>
                    </a:cubicBezTo>
                    <a:lnTo>
                      <a:pt x="5075" y="7123"/>
                    </a:lnTo>
                    <a:cubicBezTo>
                      <a:pt x="9118" y="11837"/>
                      <a:pt x="688" y="8383"/>
                      <a:pt x="442" y="11624"/>
                    </a:cubicBezTo>
                    <a:cubicBezTo>
                      <a:pt x="213" y="14881"/>
                      <a:pt x="7612" y="12344"/>
                      <a:pt x="9903" y="15634"/>
                    </a:cubicBezTo>
                    <a:cubicBezTo>
                      <a:pt x="12195" y="18924"/>
                      <a:pt x="7612" y="16600"/>
                      <a:pt x="5205" y="19055"/>
                    </a:cubicBezTo>
                    <a:cubicBezTo>
                      <a:pt x="2570" y="21740"/>
                      <a:pt x="11884" y="23180"/>
                      <a:pt x="13799" y="24686"/>
                    </a:cubicBezTo>
                    <a:cubicBezTo>
                      <a:pt x="16530" y="26849"/>
                      <a:pt x="16358" y="27170"/>
                      <a:pt x="15182" y="27170"/>
                    </a:cubicBezTo>
                    <a:cubicBezTo>
                      <a:pt x="14934" y="27170"/>
                      <a:pt x="14642" y="27156"/>
                      <a:pt x="14323" y="27141"/>
                    </a:cubicBezTo>
                    <a:cubicBezTo>
                      <a:pt x="14005" y="27126"/>
                      <a:pt x="13662" y="27111"/>
                      <a:pt x="13310" y="27111"/>
                    </a:cubicBezTo>
                    <a:cubicBezTo>
                      <a:pt x="12176" y="27111"/>
                      <a:pt x="10955" y="27263"/>
                      <a:pt x="10231" y="28025"/>
                    </a:cubicBezTo>
                    <a:cubicBezTo>
                      <a:pt x="8367" y="29999"/>
                      <a:pt x="18391" y="36860"/>
                      <a:pt x="24220" y="36860"/>
                    </a:cubicBezTo>
                    <a:cubicBezTo>
                      <a:pt x="25352" y="36860"/>
                      <a:pt x="26327" y="36601"/>
                      <a:pt x="27025" y="35997"/>
                    </a:cubicBezTo>
                    <a:cubicBezTo>
                      <a:pt x="29300" y="34049"/>
                      <a:pt x="31461" y="22329"/>
                      <a:pt x="27368" y="18728"/>
                    </a:cubicBezTo>
                    <a:cubicBezTo>
                      <a:pt x="26985" y="18393"/>
                      <a:pt x="26649" y="18252"/>
                      <a:pt x="26348" y="18252"/>
                    </a:cubicBezTo>
                    <a:cubicBezTo>
                      <a:pt x="25529" y="18252"/>
                      <a:pt x="24964" y="19296"/>
                      <a:pt x="24389" y="20348"/>
                    </a:cubicBezTo>
                    <a:cubicBezTo>
                      <a:pt x="23804" y="21390"/>
                      <a:pt x="23197" y="22442"/>
                      <a:pt x="22290" y="22442"/>
                    </a:cubicBezTo>
                    <a:cubicBezTo>
                      <a:pt x="22056" y="22442"/>
                      <a:pt x="21803" y="22372"/>
                      <a:pt x="21525" y="22214"/>
                    </a:cubicBezTo>
                    <a:cubicBezTo>
                      <a:pt x="17285" y="19808"/>
                      <a:pt x="24291" y="11755"/>
                      <a:pt x="19626" y="8759"/>
                    </a:cubicBezTo>
                    <a:cubicBezTo>
                      <a:pt x="19299" y="8548"/>
                      <a:pt x="19018" y="8454"/>
                      <a:pt x="18774" y="8454"/>
                    </a:cubicBezTo>
                    <a:cubicBezTo>
                      <a:pt x="17848" y="8454"/>
                      <a:pt x="17451" y="9802"/>
                      <a:pt x="17024" y="11149"/>
                    </a:cubicBezTo>
                    <a:cubicBezTo>
                      <a:pt x="16610" y="12507"/>
                      <a:pt x="16157" y="13851"/>
                      <a:pt x="15113" y="13851"/>
                    </a:cubicBezTo>
                    <a:cubicBezTo>
                      <a:pt x="14999" y="13851"/>
                      <a:pt x="14877" y="13835"/>
                      <a:pt x="14748" y="13801"/>
                    </a:cubicBezTo>
                    <a:cubicBezTo>
                      <a:pt x="11982" y="13048"/>
                      <a:pt x="18235" y="7401"/>
                      <a:pt x="15076" y="3145"/>
                    </a:cubicBezTo>
                    <a:cubicBezTo>
                      <a:pt x="14568" y="2470"/>
                      <a:pt x="14155" y="2199"/>
                      <a:pt x="13805" y="2199"/>
                    </a:cubicBezTo>
                    <a:cubicBezTo>
                      <a:pt x="13094" y="2199"/>
                      <a:pt x="12644" y="3314"/>
                      <a:pt x="12195" y="4422"/>
                    </a:cubicBezTo>
                    <a:cubicBezTo>
                      <a:pt x="11747" y="5542"/>
                      <a:pt x="11311" y="6656"/>
                      <a:pt x="10636" y="6656"/>
                    </a:cubicBezTo>
                    <a:cubicBezTo>
                      <a:pt x="10226" y="6656"/>
                      <a:pt x="9728" y="6245"/>
                      <a:pt x="9085" y="5175"/>
                    </a:cubicBezTo>
                    <a:cubicBezTo>
                      <a:pt x="6935" y="1566"/>
                      <a:pt x="5006" y="1"/>
                      <a:pt x="3489" y="1"/>
                    </a:cubicBezTo>
                    <a:close/>
                  </a:path>
                </a:pathLst>
              </a:custGeom>
              <a:solidFill>
                <a:srgbClr val="AFC9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51"/>
              <p:cNvSpPr/>
              <p:nvPr/>
            </p:nvSpPr>
            <p:spPr>
              <a:xfrm>
                <a:off x="1039064" y="2519948"/>
                <a:ext cx="794593" cy="1192322"/>
              </a:xfrm>
              <a:custGeom>
                <a:avLst/>
                <a:gdLst/>
                <a:ahLst/>
                <a:cxnLst/>
                <a:rect l="l" t="t" r="r" b="b"/>
                <a:pathLst>
                  <a:path w="22927" h="34403" extrusionOk="0">
                    <a:moveTo>
                      <a:pt x="226" y="0"/>
                    </a:moveTo>
                    <a:cubicBezTo>
                      <a:pt x="105" y="0"/>
                      <a:pt x="0" y="142"/>
                      <a:pt x="109" y="275"/>
                    </a:cubicBezTo>
                    <a:cubicBezTo>
                      <a:pt x="272" y="487"/>
                      <a:pt x="17001" y="21799"/>
                      <a:pt x="22615" y="34321"/>
                    </a:cubicBezTo>
                    <a:cubicBezTo>
                      <a:pt x="22632" y="34370"/>
                      <a:pt x="22681" y="34403"/>
                      <a:pt x="22746" y="34403"/>
                    </a:cubicBezTo>
                    <a:lnTo>
                      <a:pt x="22746" y="34387"/>
                    </a:lnTo>
                    <a:lnTo>
                      <a:pt x="22812" y="34387"/>
                    </a:lnTo>
                    <a:cubicBezTo>
                      <a:pt x="22894" y="34337"/>
                      <a:pt x="22926" y="34256"/>
                      <a:pt x="22894" y="34174"/>
                    </a:cubicBezTo>
                    <a:cubicBezTo>
                      <a:pt x="17263" y="21619"/>
                      <a:pt x="518" y="275"/>
                      <a:pt x="354" y="62"/>
                    </a:cubicBezTo>
                    <a:cubicBezTo>
                      <a:pt x="315" y="19"/>
                      <a:pt x="270" y="0"/>
                      <a:pt x="226" y="0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51"/>
              <p:cNvSpPr/>
              <p:nvPr/>
            </p:nvSpPr>
            <p:spPr>
              <a:xfrm>
                <a:off x="1029152" y="2563825"/>
                <a:ext cx="102205" cy="71187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2054" extrusionOk="0">
                    <a:moveTo>
                      <a:pt x="2467" y="1"/>
                    </a:moveTo>
                    <a:cubicBezTo>
                      <a:pt x="2380" y="1"/>
                      <a:pt x="2291" y="69"/>
                      <a:pt x="2310" y="187"/>
                    </a:cubicBezTo>
                    <a:lnTo>
                      <a:pt x="2555" y="1627"/>
                    </a:lnTo>
                    <a:lnTo>
                      <a:pt x="2555" y="1627"/>
                    </a:lnTo>
                    <a:lnTo>
                      <a:pt x="264" y="1022"/>
                    </a:lnTo>
                    <a:cubicBezTo>
                      <a:pt x="247" y="1018"/>
                      <a:pt x="232" y="1016"/>
                      <a:pt x="218" y="1016"/>
                    </a:cubicBezTo>
                    <a:cubicBezTo>
                      <a:pt x="42" y="1016"/>
                      <a:pt x="0" y="1272"/>
                      <a:pt x="182" y="1333"/>
                    </a:cubicBezTo>
                    <a:lnTo>
                      <a:pt x="2948" y="2053"/>
                    </a:lnTo>
                    <a:lnTo>
                      <a:pt x="2621" y="138"/>
                    </a:lnTo>
                    <a:cubicBezTo>
                      <a:pt x="2606" y="44"/>
                      <a:pt x="2537" y="1"/>
                      <a:pt x="2467" y="1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51"/>
              <p:cNvSpPr/>
              <p:nvPr/>
            </p:nvSpPr>
            <p:spPr>
              <a:xfrm>
                <a:off x="1076633" y="2674313"/>
                <a:ext cx="315106" cy="221080"/>
              </a:xfrm>
              <a:custGeom>
                <a:avLst/>
                <a:gdLst/>
                <a:ahLst/>
                <a:cxnLst/>
                <a:rect l="l" t="t" r="r" b="b"/>
                <a:pathLst>
                  <a:path w="9092" h="6379" extrusionOk="0">
                    <a:moveTo>
                      <a:pt x="8906" y="1"/>
                    </a:moveTo>
                    <a:cubicBezTo>
                      <a:pt x="8840" y="1"/>
                      <a:pt x="8777" y="45"/>
                      <a:pt x="8764" y="109"/>
                    </a:cubicBezTo>
                    <a:lnTo>
                      <a:pt x="6636" y="6034"/>
                    </a:lnTo>
                    <a:lnTo>
                      <a:pt x="252" y="4987"/>
                    </a:lnTo>
                    <a:cubicBezTo>
                      <a:pt x="242" y="4985"/>
                      <a:pt x="231" y="4984"/>
                      <a:pt x="222" y="4984"/>
                    </a:cubicBezTo>
                    <a:cubicBezTo>
                      <a:pt x="35" y="4984"/>
                      <a:pt x="1" y="5267"/>
                      <a:pt x="203" y="5298"/>
                    </a:cubicBezTo>
                    <a:lnTo>
                      <a:pt x="6849" y="6378"/>
                    </a:lnTo>
                    <a:lnTo>
                      <a:pt x="9058" y="224"/>
                    </a:lnTo>
                    <a:cubicBezTo>
                      <a:pt x="9091" y="125"/>
                      <a:pt x="9042" y="44"/>
                      <a:pt x="8960" y="11"/>
                    </a:cubicBezTo>
                    <a:cubicBezTo>
                      <a:pt x="8943" y="4"/>
                      <a:pt x="8925" y="1"/>
                      <a:pt x="8906" y="1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51"/>
              <p:cNvSpPr/>
              <p:nvPr/>
            </p:nvSpPr>
            <p:spPr>
              <a:xfrm>
                <a:off x="1239107" y="2860077"/>
                <a:ext cx="335866" cy="361512"/>
              </a:xfrm>
              <a:custGeom>
                <a:avLst/>
                <a:gdLst/>
                <a:ahLst/>
                <a:cxnLst/>
                <a:rect l="l" t="t" r="r" b="b"/>
                <a:pathLst>
                  <a:path w="9691" h="10431" extrusionOk="0">
                    <a:moveTo>
                      <a:pt x="9518" y="1"/>
                    </a:moveTo>
                    <a:cubicBezTo>
                      <a:pt x="9445" y="1"/>
                      <a:pt x="9379" y="63"/>
                      <a:pt x="9379" y="151"/>
                    </a:cubicBezTo>
                    <a:lnTo>
                      <a:pt x="8741" y="10054"/>
                    </a:lnTo>
                    <a:lnTo>
                      <a:pt x="196" y="8302"/>
                    </a:lnTo>
                    <a:cubicBezTo>
                      <a:pt x="186" y="8300"/>
                      <a:pt x="175" y="8299"/>
                      <a:pt x="165" y="8299"/>
                    </a:cubicBezTo>
                    <a:cubicBezTo>
                      <a:pt x="95" y="8299"/>
                      <a:pt x="31" y="8346"/>
                      <a:pt x="16" y="8417"/>
                    </a:cubicBezTo>
                    <a:cubicBezTo>
                      <a:pt x="0" y="8515"/>
                      <a:pt x="49" y="8597"/>
                      <a:pt x="131" y="8613"/>
                    </a:cubicBezTo>
                    <a:lnTo>
                      <a:pt x="9035" y="10430"/>
                    </a:lnTo>
                    <a:lnTo>
                      <a:pt x="9690" y="167"/>
                    </a:lnTo>
                    <a:cubicBezTo>
                      <a:pt x="9690" y="69"/>
                      <a:pt x="9625" y="3"/>
                      <a:pt x="9543" y="3"/>
                    </a:cubicBezTo>
                    <a:cubicBezTo>
                      <a:pt x="9534" y="2"/>
                      <a:pt x="9526" y="1"/>
                      <a:pt x="9518" y="1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51"/>
              <p:cNvSpPr/>
              <p:nvPr/>
            </p:nvSpPr>
            <p:spPr>
              <a:xfrm>
                <a:off x="1416623" y="3248206"/>
                <a:ext cx="427084" cy="340406"/>
              </a:xfrm>
              <a:custGeom>
                <a:avLst/>
                <a:gdLst/>
                <a:ahLst/>
                <a:cxnLst/>
                <a:rect l="l" t="t" r="r" b="b"/>
                <a:pathLst>
                  <a:path w="12323" h="9822" extrusionOk="0">
                    <a:moveTo>
                      <a:pt x="12140" y="1"/>
                    </a:moveTo>
                    <a:cubicBezTo>
                      <a:pt x="12072" y="1"/>
                      <a:pt x="12004" y="41"/>
                      <a:pt x="11983" y="131"/>
                    </a:cubicBezTo>
                    <a:lnTo>
                      <a:pt x="10003" y="9445"/>
                    </a:lnTo>
                    <a:lnTo>
                      <a:pt x="263" y="6908"/>
                    </a:lnTo>
                    <a:cubicBezTo>
                      <a:pt x="248" y="6904"/>
                      <a:pt x="234" y="6902"/>
                      <a:pt x="220" y="6902"/>
                    </a:cubicBezTo>
                    <a:cubicBezTo>
                      <a:pt x="56" y="6902"/>
                      <a:pt x="0" y="7159"/>
                      <a:pt x="181" y="7219"/>
                    </a:cubicBezTo>
                    <a:lnTo>
                      <a:pt x="10232" y="9822"/>
                    </a:lnTo>
                    <a:lnTo>
                      <a:pt x="12294" y="197"/>
                    </a:lnTo>
                    <a:cubicBezTo>
                      <a:pt x="12322" y="74"/>
                      <a:pt x="12231" y="1"/>
                      <a:pt x="12140" y="1"/>
                    </a:cubicBezTo>
                    <a:close/>
                  </a:path>
                </a:pathLst>
              </a:custGeom>
              <a:solidFill>
                <a:srgbClr val="815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51"/>
              <p:cNvSpPr/>
              <p:nvPr/>
            </p:nvSpPr>
            <p:spPr>
              <a:xfrm>
                <a:off x="1487012" y="2281817"/>
                <a:ext cx="677381" cy="797850"/>
              </a:xfrm>
              <a:custGeom>
                <a:avLst/>
                <a:gdLst/>
                <a:ahLst/>
                <a:cxnLst/>
                <a:rect l="l" t="t" r="r" b="b"/>
                <a:pathLst>
                  <a:path w="19545" h="23021" extrusionOk="0">
                    <a:moveTo>
                      <a:pt x="11292" y="0"/>
                    </a:moveTo>
                    <a:cubicBezTo>
                      <a:pt x="9853" y="0"/>
                      <a:pt x="8433" y="247"/>
                      <a:pt x="7137" y="876"/>
                    </a:cubicBezTo>
                    <a:cubicBezTo>
                      <a:pt x="6367" y="1253"/>
                      <a:pt x="5565" y="1924"/>
                      <a:pt x="5598" y="2775"/>
                    </a:cubicBezTo>
                    <a:cubicBezTo>
                      <a:pt x="5631" y="3594"/>
                      <a:pt x="6384" y="4183"/>
                      <a:pt x="7006" y="4707"/>
                    </a:cubicBezTo>
                    <a:cubicBezTo>
                      <a:pt x="7628" y="5247"/>
                      <a:pt x="8233" y="6082"/>
                      <a:pt x="7890" y="6835"/>
                    </a:cubicBezTo>
                    <a:cubicBezTo>
                      <a:pt x="7579" y="7522"/>
                      <a:pt x="6695" y="7653"/>
                      <a:pt x="5942" y="7702"/>
                    </a:cubicBezTo>
                    <a:cubicBezTo>
                      <a:pt x="4894" y="7800"/>
                      <a:pt x="3814" y="7931"/>
                      <a:pt x="2881" y="8439"/>
                    </a:cubicBezTo>
                    <a:cubicBezTo>
                      <a:pt x="1964" y="8946"/>
                      <a:pt x="1228" y="9912"/>
                      <a:pt x="1277" y="10976"/>
                    </a:cubicBezTo>
                    <a:cubicBezTo>
                      <a:pt x="1277" y="11123"/>
                      <a:pt x="1326" y="11270"/>
                      <a:pt x="1408" y="11385"/>
                    </a:cubicBezTo>
                    <a:cubicBezTo>
                      <a:pt x="1490" y="11483"/>
                      <a:pt x="1588" y="11532"/>
                      <a:pt x="1702" y="11581"/>
                    </a:cubicBezTo>
                    <a:cubicBezTo>
                      <a:pt x="2193" y="11761"/>
                      <a:pt x="2734" y="11843"/>
                      <a:pt x="3192" y="12056"/>
                    </a:cubicBezTo>
                    <a:cubicBezTo>
                      <a:pt x="3667" y="12269"/>
                      <a:pt x="4109" y="12711"/>
                      <a:pt x="4092" y="13235"/>
                    </a:cubicBezTo>
                    <a:cubicBezTo>
                      <a:pt x="4092" y="13922"/>
                      <a:pt x="3356" y="14348"/>
                      <a:pt x="2750" y="14708"/>
                    </a:cubicBezTo>
                    <a:cubicBezTo>
                      <a:pt x="1653" y="15346"/>
                      <a:pt x="622" y="16312"/>
                      <a:pt x="311" y="17556"/>
                    </a:cubicBezTo>
                    <a:cubicBezTo>
                      <a:pt x="0" y="18800"/>
                      <a:pt x="655" y="20339"/>
                      <a:pt x="1915" y="20633"/>
                    </a:cubicBezTo>
                    <a:cubicBezTo>
                      <a:pt x="2104" y="20679"/>
                      <a:pt x="2294" y="20696"/>
                      <a:pt x="2486" y="20696"/>
                    </a:cubicBezTo>
                    <a:cubicBezTo>
                      <a:pt x="3045" y="20696"/>
                      <a:pt x="3618" y="20551"/>
                      <a:pt x="4190" y="20551"/>
                    </a:cubicBezTo>
                    <a:cubicBezTo>
                      <a:pt x="4960" y="20568"/>
                      <a:pt x="5844" y="21092"/>
                      <a:pt x="5745" y="21861"/>
                    </a:cubicBezTo>
                    <a:cubicBezTo>
                      <a:pt x="5696" y="22205"/>
                      <a:pt x="5467" y="22614"/>
                      <a:pt x="5745" y="22843"/>
                    </a:cubicBezTo>
                    <a:cubicBezTo>
                      <a:pt x="5844" y="22908"/>
                      <a:pt x="5958" y="22941"/>
                      <a:pt x="6089" y="22958"/>
                    </a:cubicBezTo>
                    <a:cubicBezTo>
                      <a:pt x="6415" y="22993"/>
                      <a:pt x="6755" y="23020"/>
                      <a:pt x="7092" y="23020"/>
                    </a:cubicBezTo>
                    <a:cubicBezTo>
                      <a:pt x="7855" y="23020"/>
                      <a:pt x="8605" y="22879"/>
                      <a:pt x="9150" y="22368"/>
                    </a:cubicBezTo>
                    <a:cubicBezTo>
                      <a:pt x="9903" y="21681"/>
                      <a:pt x="10001" y="20568"/>
                      <a:pt x="9936" y="19553"/>
                    </a:cubicBezTo>
                    <a:cubicBezTo>
                      <a:pt x="9903" y="18882"/>
                      <a:pt x="9821" y="18162"/>
                      <a:pt x="10083" y="17556"/>
                    </a:cubicBezTo>
                    <a:cubicBezTo>
                      <a:pt x="10558" y="16476"/>
                      <a:pt x="11916" y="16115"/>
                      <a:pt x="13095" y="16083"/>
                    </a:cubicBezTo>
                    <a:cubicBezTo>
                      <a:pt x="13209" y="16080"/>
                      <a:pt x="13324" y="16078"/>
                      <a:pt x="13439" y="16078"/>
                    </a:cubicBezTo>
                    <a:cubicBezTo>
                      <a:pt x="13772" y="16078"/>
                      <a:pt x="14109" y="16088"/>
                      <a:pt x="14443" y="16088"/>
                    </a:cubicBezTo>
                    <a:cubicBezTo>
                      <a:pt x="15191" y="16088"/>
                      <a:pt x="15928" y="16039"/>
                      <a:pt x="16581" y="15723"/>
                    </a:cubicBezTo>
                    <a:cubicBezTo>
                      <a:pt x="18366" y="14839"/>
                      <a:pt x="18873" y="12400"/>
                      <a:pt x="19037" y="10599"/>
                    </a:cubicBezTo>
                    <a:cubicBezTo>
                      <a:pt x="19135" y="9552"/>
                      <a:pt x="18709" y="9012"/>
                      <a:pt x="18513" y="8062"/>
                    </a:cubicBezTo>
                    <a:cubicBezTo>
                      <a:pt x="18284" y="6998"/>
                      <a:pt x="19135" y="6098"/>
                      <a:pt x="19315" y="5083"/>
                    </a:cubicBezTo>
                    <a:cubicBezTo>
                      <a:pt x="19544" y="3855"/>
                      <a:pt x="18889" y="2579"/>
                      <a:pt x="17924" y="1793"/>
                    </a:cubicBezTo>
                    <a:cubicBezTo>
                      <a:pt x="16941" y="1007"/>
                      <a:pt x="15714" y="614"/>
                      <a:pt x="14486" y="353"/>
                    </a:cubicBezTo>
                    <a:cubicBezTo>
                      <a:pt x="13440" y="136"/>
                      <a:pt x="12361" y="0"/>
                      <a:pt x="112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51"/>
              <p:cNvSpPr/>
              <p:nvPr/>
            </p:nvSpPr>
            <p:spPr>
              <a:xfrm>
                <a:off x="1630529" y="2866419"/>
                <a:ext cx="743750" cy="538404"/>
              </a:xfrm>
              <a:custGeom>
                <a:avLst/>
                <a:gdLst/>
                <a:ahLst/>
                <a:cxnLst/>
                <a:rect l="l" t="t" r="r" b="b"/>
                <a:pathLst>
                  <a:path w="21460" h="15535" extrusionOk="0">
                    <a:moveTo>
                      <a:pt x="8152" y="0"/>
                    </a:moveTo>
                    <a:cubicBezTo>
                      <a:pt x="8152" y="0"/>
                      <a:pt x="7546" y="2980"/>
                      <a:pt x="7497" y="5287"/>
                    </a:cubicBezTo>
                    <a:cubicBezTo>
                      <a:pt x="7464" y="7612"/>
                      <a:pt x="3061" y="5664"/>
                      <a:pt x="1523" y="8627"/>
                    </a:cubicBezTo>
                    <a:cubicBezTo>
                      <a:pt x="0" y="11606"/>
                      <a:pt x="5271" y="14929"/>
                      <a:pt x="5271" y="14929"/>
                    </a:cubicBezTo>
                    <a:cubicBezTo>
                      <a:pt x="6220" y="15305"/>
                      <a:pt x="7235" y="15485"/>
                      <a:pt x="8250" y="15485"/>
                    </a:cubicBezTo>
                    <a:cubicBezTo>
                      <a:pt x="8290" y="15484"/>
                      <a:pt x="8335" y="15483"/>
                      <a:pt x="8386" y="15483"/>
                    </a:cubicBezTo>
                    <a:cubicBezTo>
                      <a:pt x="8862" y="15483"/>
                      <a:pt x="9808" y="15535"/>
                      <a:pt x="10971" y="15535"/>
                    </a:cubicBezTo>
                    <a:cubicBezTo>
                      <a:pt x="14418" y="15535"/>
                      <a:pt x="19774" y="15084"/>
                      <a:pt x="20477" y="11508"/>
                    </a:cubicBezTo>
                    <a:cubicBezTo>
                      <a:pt x="21459" y="6581"/>
                      <a:pt x="16303" y="8021"/>
                      <a:pt x="14126" y="7514"/>
                    </a:cubicBezTo>
                    <a:cubicBezTo>
                      <a:pt x="12408" y="7104"/>
                      <a:pt x="10525" y="6990"/>
                      <a:pt x="12620" y="2210"/>
                    </a:cubicBezTo>
                    <a:lnTo>
                      <a:pt x="81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51"/>
              <p:cNvSpPr/>
              <p:nvPr/>
            </p:nvSpPr>
            <p:spPr>
              <a:xfrm>
                <a:off x="1865368" y="2595086"/>
                <a:ext cx="470891" cy="480180"/>
              </a:xfrm>
              <a:custGeom>
                <a:avLst/>
                <a:gdLst/>
                <a:ahLst/>
                <a:cxnLst/>
                <a:rect l="l" t="t" r="r" b="b"/>
                <a:pathLst>
                  <a:path w="13587" h="13855" extrusionOk="0">
                    <a:moveTo>
                      <a:pt x="7342" y="0"/>
                    </a:moveTo>
                    <a:cubicBezTo>
                      <a:pt x="5646" y="0"/>
                      <a:pt x="3233" y="695"/>
                      <a:pt x="2014" y="4261"/>
                    </a:cubicBezTo>
                    <a:cubicBezTo>
                      <a:pt x="1" y="10105"/>
                      <a:pt x="2882" y="12986"/>
                      <a:pt x="4617" y="13624"/>
                    </a:cubicBezTo>
                    <a:cubicBezTo>
                      <a:pt x="5001" y="13769"/>
                      <a:pt x="5461" y="13854"/>
                      <a:pt x="5966" y="13854"/>
                    </a:cubicBezTo>
                    <a:cubicBezTo>
                      <a:pt x="7911" y="13854"/>
                      <a:pt x="10510" y="12586"/>
                      <a:pt x="11901" y="8582"/>
                    </a:cubicBezTo>
                    <a:cubicBezTo>
                      <a:pt x="13587" y="3786"/>
                      <a:pt x="11541" y="1020"/>
                      <a:pt x="9216" y="284"/>
                    </a:cubicBezTo>
                    <a:cubicBezTo>
                      <a:pt x="9216" y="284"/>
                      <a:pt x="8426" y="0"/>
                      <a:pt x="7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51"/>
              <p:cNvSpPr/>
              <p:nvPr/>
            </p:nvSpPr>
            <p:spPr>
              <a:xfrm>
                <a:off x="2089464" y="2542545"/>
                <a:ext cx="365359" cy="567828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6384" extrusionOk="0">
                    <a:moveTo>
                      <a:pt x="3035" y="0"/>
                    </a:moveTo>
                    <a:cubicBezTo>
                      <a:pt x="1157" y="0"/>
                      <a:pt x="361" y="1980"/>
                      <a:pt x="361" y="1980"/>
                    </a:cubicBezTo>
                    <a:cubicBezTo>
                      <a:pt x="361" y="1980"/>
                      <a:pt x="0" y="5106"/>
                      <a:pt x="3029" y="6612"/>
                    </a:cubicBezTo>
                    <a:cubicBezTo>
                      <a:pt x="3848" y="7022"/>
                      <a:pt x="4471" y="7403"/>
                      <a:pt x="4893" y="7681"/>
                    </a:cubicBezTo>
                    <a:lnTo>
                      <a:pt x="4893" y="7681"/>
                    </a:lnTo>
                    <a:cubicBezTo>
                      <a:pt x="5218" y="8538"/>
                      <a:pt x="5486" y="10197"/>
                      <a:pt x="4191" y="12472"/>
                    </a:cubicBezTo>
                    <a:cubicBezTo>
                      <a:pt x="1997" y="16368"/>
                      <a:pt x="4093" y="16384"/>
                      <a:pt x="4093" y="16384"/>
                    </a:cubicBezTo>
                    <a:cubicBezTo>
                      <a:pt x="4093" y="16384"/>
                      <a:pt x="3307" y="15516"/>
                      <a:pt x="4649" y="13601"/>
                    </a:cubicBezTo>
                    <a:cubicBezTo>
                      <a:pt x="6253" y="11326"/>
                      <a:pt x="10542" y="5630"/>
                      <a:pt x="6548" y="1832"/>
                    </a:cubicBezTo>
                    <a:cubicBezTo>
                      <a:pt x="5103" y="462"/>
                      <a:pt x="3943" y="0"/>
                      <a:pt x="303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51"/>
              <p:cNvSpPr/>
              <p:nvPr/>
            </p:nvSpPr>
            <p:spPr>
              <a:xfrm>
                <a:off x="1871052" y="2547986"/>
                <a:ext cx="279721" cy="318468"/>
              </a:xfrm>
              <a:custGeom>
                <a:avLst/>
                <a:gdLst/>
                <a:ahLst/>
                <a:cxnLst/>
                <a:rect l="l" t="t" r="r" b="b"/>
                <a:pathLst>
                  <a:path w="8071" h="9189" extrusionOk="0">
                    <a:moveTo>
                      <a:pt x="5714" y="0"/>
                    </a:moveTo>
                    <a:cubicBezTo>
                      <a:pt x="4859" y="0"/>
                      <a:pt x="3862" y="321"/>
                      <a:pt x="2881" y="1364"/>
                    </a:cubicBezTo>
                    <a:cubicBezTo>
                      <a:pt x="1" y="4425"/>
                      <a:pt x="1114" y="9188"/>
                      <a:pt x="1114" y="9188"/>
                    </a:cubicBezTo>
                    <a:cubicBezTo>
                      <a:pt x="1114" y="9188"/>
                      <a:pt x="2128" y="5997"/>
                      <a:pt x="3520" y="4982"/>
                    </a:cubicBezTo>
                    <a:cubicBezTo>
                      <a:pt x="4895" y="3951"/>
                      <a:pt x="6744" y="4785"/>
                      <a:pt x="8070" y="808"/>
                    </a:cubicBezTo>
                    <a:cubicBezTo>
                      <a:pt x="8070" y="808"/>
                      <a:pt x="7072" y="0"/>
                      <a:pt x="57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51"/>
              <p:cNvSpPr/>
              <p:nvPr/>
            </p:nvSpPr>
            <p:spPr>
              <a:xfrm>
                <a:off x="1862561" y="2706440"/>
                <a:ext cx="79990" cy="133362"/>
              </a:xfrm>
              <a:custGeom>
                <a:avLst/>
                <a:gdLst/>
                <a:ahLst/>
                <a:cxnLst/>
                <a:rect l="l" t="t" r="r" b="b"/>
                <a:pathLst>
                  <a:path w="2308" h="3848" extrusionOk="0">
                    <a:moveTo>
                      <a:pt x="1542" y="0"/>
                    </a:moveTo>
                    <a:cubicBezTo>
                      <a:pt x="1326" y="0"/>
                      <a:pt x="1078" y="120"/>
                      <a:pt x="818" y="475"/>
                    </a:cubicBezTo>
                    <a:cubicBezTo>
                      <a:pt x="0" y="1588"/>
                      <a:pt x="344" y="3700"/>
                      <a:pt x="1244" y="3847"/>
                    </a:cubicBezTo>
                    <a:cubicBezTo>
                      <a:pt x="1244" y="3847"/>
                      <a:pt x="1866" y="1523"/>
                      <a:pt x="2308" y="524"/>
                    </a:cubicBezTo>
                    <a:cubicBezTo>
                      <a:pt x="2308" y="524"/>
                      <a:pt x="1994" y="0"/>
                      <a:pt x="1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51"/>
              <p:cNvSpPr/>
              <p:nvPr/>
            </p:nvSpPr>
            <p:spPr>
              <a:xfrm>
                <a:off x="2042953" y="2950949"/>
                <a:ext cx="63562" cy="26686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770" extrusionOk="0">
                    <a:moveTo>
                      <a:pt x="164" y="0"/>
                    </a:moveTo>
                    <a:lnTo>
                      <a:pt x="0" y="115"/>
                    </a:lnTo>
                    <a:cubicBezTo>
                      <a:pt x="180" y="410"/>
                      <a:pt x="475" y="622"/>
                      <a:pt x="819" y="721"/>
                    </a:cubicBezTo>
                    <a:cubicBezTo>
                      <a:pt x="933" y="753"/>
                      <a:pt x="1064" y="770"/>
                      <a:pt x="1195" y="770"/>
                    </a:cubicBezTo>
                    <a:cubicBezTo>
                      <a:pt x="1408" y="770"/>
                      <a:pt x="1637" y="721"/>
                      <a:pt x="1833" y="606"/>
                    </a:cubicBezTo>
                    <a:lnTo>
                      <a:pt x="1752" y="426"/>
                    </a:lnTo>
                    <a:cubicBezTo>
                      <a:pt x="1571" y="514"/>
                      <a:pt x="1380" y="556"/>
                      <a:pt x="1192" y="556"/>
                    </a:cubicBezTo>
                    <a:cubicBezTo>
                      <a:pt x="787" y="556"/>
                      <a:pt x="399" y="359"/>
                      <a:pt x="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51"/>
              <p:cNvSpPr/>
              <p:nvPr/>
            </p:nvSpPr>
            <p:spPr>
              <a:xfrm>
                <a:off x="1969757" y="2826147"/>
                <a:ext cx="73786" cy="28384"/>
              </a:xfrm>
              <a:custGeom>
                <a:avLst/>
                <a:gdLst/>
                <a:ahLst/>
                <a:cxnLst/>
                <a:rect l="l" t="t" r="r" b="b"/>
                <a:pathLst>
                  <a:path w="2129" h="819" extrusionOk="0">
                    <a:moveTo>
                      <a:pt x="164" y="0"/>
                    </a:moveTo>
                    <a:lnTo>
                      <a:pt x="1" y="131"/>
                    </a:lnTo>
                    <a:cubicBezTo>
                      <a:pt x="377" y="573"/>
                      <a:pt x="934" y="819"/>
                      <a:pt x="1507" y="819"/>
                    </a:cubicBezTo>
                    <a:cubicBezTo>
                      <a:pt x="1719" y="819"/>
                      <a:pt x="1932" y="786"/>
                      <a:pt x="2129" y="720"/>
                    </a:cubicBezTo>
                    <a:lnTo>
                      <a:pt x="2063" y="540"/>
                    </a:lnTo>
                    <a:cubicBezTo>
                      <a:pt x="1886" y="595"/>
                      <a:pt x="1704" y="622"/>
                      <a:pt x="1525" y="622"/>
                    </a:cubicBezTo>
                    <a:cubicBezTo>
                      <a:pt x="1007" y="622"/>
                      <a:pt x="505" y="401"/>
                      <a:pt x="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51"/>
              <p:cNvSpPr/>
              <p:nvPr/>
            </p:nvSpPr>
            <p:spPr>
              <a:xfrm>
                <a:off x="2135974" y="2870959"/>
                <a:ext cx="67547" cy="27830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803" extrusionOk="0">
                    <a:moveTo>
                      <a:pt x="197" y="0"/>
                    </a:moveTo>
                    <a:lnTo>
                      <a:pt x="1" y="66"/>
                    </a:lnTo>
                    <a:cubicBezTo>
                      <a:pt x="99" y="295"/>
                      <a:pt x="263" y="475"/>
                      <a:pt x="475" y="590"/>
                    </a:cubicBezTo>
                    <a:cubicBezTo>
                      <a:pt x="721" y="721"/>
                      <a:pt x="1015" y="802"/>
                      <a:pt x="1310" y="802"/>
                    </a:cubicBezTo>
                    <a:cubicBezTo>
                      <a:pt x="1523" y="802"/>
                      <a:pt x="1736" y="770"/>
                      <a:pt x="1948" y="688"/>
                    </a:cubicBezTo>
                    <a:lnTo>
                      <a:pt x="1867" y="491"/>
                    </a:lnTo>
                    <a:cubicBezTo>
                      <a:pt x="1684" y="569"/>
                      <a:pt x="1491" y="607"/>
                      <a:pt x="1301" y="607"/>
                    </a:cubicBezTo>
                    <a:cubicBezTo>
                      <a:pt x="1048" y="607"/>
                      <a:pt x="797" y="540"/>
                      <a:pt x="574" y="410"/>
                    </a:cubicBezTo>
                    <a:cubicBezTo>
                      <a:pt x="410" y="328"/>
                      <a:pt x="263" y="180"/>
                      <a:pt x="1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51"/>
              <p:cNvSpPr/>
              <p:nvPr/>
            </p:nvSpPr>
            <p:spPr>
              <a:xfrm>
                <a:off x="2120655" y="3814371"/>
                <a:ext cx="635965" cy="449889"/>
              </a:xfrm>
              <a:custGeom>
                <a:avLst/>
                <a:gdLst/>
                <a:ahLst/>
                <a:cxnLst/>
                <a:rect l="l" t="t" r="r" b="b"/>
                <a:pathLst>
                  <a:path w="18350" h="12981" extrusionOk="0">
                    <a:moveTo>
                      <a:pt x="5697" y="0"/>
                    </a:moveTo>
                    <a:lnTo>
                      <a:pt x="1" y="7464"/>
                    </a:lnTo>
                    <a:lnTo>
                      <a:pt x="5419" y="12981"/>
                    </a:lnTo>
                    <a:cubicBezTo>
                      <a:pt x="5419" y="12981"/>
                      <a:pt x="18350" y="12539"/>
                      <a:pt x="16451" y="9543"/>
                    </a:cubicBezTo>
                    <a:cubicBezTo>
                      <a:pt x="14552" y="6548"/>
                      <a:pt x="5697" y="0"/>
                      <a:pt x="56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51"/>
              <p:cNvSpPr/>
              <p:nvPr/>
            </p:nvSpPr>
            <p:spPr>
              <a:xfrm>
                <a:off x="1320206" y="3704888"/>
                <a:ext cx="829423" cy="457826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3210" extrusionOk="0">
                    <a:moveTo>
                      <a:pt x="15469" y="0"/>
                    </a:moveTo>
                    <a:cubicBezTo>
                      <a:pt x="15469" y="0"/>
                      <a:pt x="1474" y="10198"/>
                      <a:pt x="1" y="13210"/>
                    </a:cubicBezTo>
                    <a:lnTo>
                      <a:pt x="1" y="13210"/>
                    </a:lnTo>
                    <a:cubicBezTo>
                      <a:pt x="3013" y="10953"/>
                      <a:pt x="12228" y="10558"/>
                      <a:pt x="18304" y="10558"/>
                    </a:cubicBezTo>
                    <a:cubicBezTo>
                      <a:pt x="21572" y="10558"/>
                      <a:pt x="23931" y="10672"/>
                      <a:pt x="23931" y="10672"/>
                    </a:cubicBezTo>
                    <a:lnTo>
                      <a:pt x="1546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51"/>
              <p:cNvSpPr/>
              <p:nvPr/>
            </p:nvSpPr>
            <p:spPr>
              <a:xfrm>
                <a:off x="1639020" y="3497290"/>
                <a:ext cx="679079" cy="621166"/>
              </a:xfrm>
              <a:custGeom>
                <a:avLst/>
                <a:gdLst/>
                <a:ahLst/>
                <a:cxnLst/>
                <a:rect l="l" t="t" r="r" b="b"/>
                <a:pathLst>
                  <a:path w="19594" h="17923" extrusionOk="0">
                    <a:moveTo>
                      <a:pt x="11186" y="1"/>
                    </a:moveTo>
                    <a:cubicBezTo>
                      <a:pt x="8436" y="1"/>
                      <a:pt x="5710" y="284"/>
                      <a:pt x="5124" y="1341"/>
                    </a:cubicBezTo>
                    <a:lnTo>
                      <a:pt x="5861" y="5843"/>
                    </a:lnTo>
                    <a:cubicBezTo>
                      <a:pt x="5861" y="5843"/>
                      <a:pt x="1032" y="9493"/>
                      <a:pt x="1" y="10622"/>
                    </a:cubicBezTo>
                    <a:cubicBezTo>
                      <a:pt x="1" y="10622"/>
                      <a:pt x="5697" y="14043"/>
                      <a:pt x="7743" y="17923"/>
                    </a:cubicBezTo>
                    <a:lnTo>
                      <a:pt x="13898" y="17808"/>
                    </a:lnTo>
                    <a:cubicBezTo>
                      <a:pt x="13898" y="17808"/>
                      <a:pt x="17662" y="11654"/>
                      <a:pt x="19594" y="9149"/>
                    </a:cubicBezTo>
                    <a:lnTo>
                      <a:pt x="15944" y="5957"/>
                    </a:lnTo>
                    <a:lnTo>
                      <a:pt x="17548" y="376"/>
                    </a:lnTo>
                    <a:cubicBezTo>
                      <a:pt x="17548" y="376"/>
                      <a:pt x="14351" y="1"/>
                      <a:pt x="11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51"/>
              <p:cNvSpPr/>
              <p:nvPr/>
            </p:nvSpPr>
            <p:spPr>
              <a:xfrm>
                <a:off x="2223346" y="3510286"/>
                <a:ext cx="23844" cy="82312"/>
              </a:xfrm>
              <a:custGeom>
                <a:avLst/>
                <a:gdLst/>
                <a:ahLst/>
                <a:cxnLst/>
                <a:rect l="l" t="t" r="r" b="b"/>
                <a:pathLst>
                  <a:path w="688" h="2375" extrusionOk="0">
                    <a:moveTo>
                      <a:pt x="688" y="1"/>
                    </a:moveTo>
                    <a:lnTo>
                      <a:pt x="0" y="2374"/>
                    </a:lnTo>
                    <a:lnTo>
                      <a:pt x="0" y="2374"/>
                    </a:lnTo>
                    <a:lnTo>
                      <a:pt x="688" y="1"/>
                    </a:lnTo>
                    <a:close/>
                  </a:path>
                </a:pathLst>
              </a:custGeom>
              <a:solidFill>
                <a:srgbClr val="D8DC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51"/>
              <p:cNvSpPr/>
              <p:nvPr/>
            </p:nvSpPr>
            <p:spPr>
              <a:xfrm>
                <a:off x="1792761" y="3569308"/>
                <a:ext cx="39752" cy="75484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2178" extrusionOk="0">
                    <a:moveTo>
                      <a:pt x="819" y="0"/>
                    </a:moveTo>
                    <a:cubicBezTo>
                      <a:pt x="475" y="147"/>
                      <a:pt x="197" y="393"/>
                      <a:pt x="1" y="688"/>
                    </a:cubicBezTo>
                    <a:lnTo>
                      <a:pt x="214" y="1948"/>
                    </a:lnTo>
                    <a:cubicBezTo>
                      <a:pt x="246" y="2013"/>
                      <a:pt x="295" y="2095"/>
                      <a:pt x="328" y="2177"/>
                    </a:cubicBezTo>
                    <a:lnTo>
                      <a:pt x="1147" y="2062"/>
                    </a:lnTo>
                    <a:lnTo>
                      <a:pt x="819" y="0"/>
                    </a:lnTo>
                    <a:close/>
                  </a:path>
                </a:pathLst>
              </a:custGeom>
              <a:solidFill>
                <a:srgbClr val="98B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51"/>
              <p:cNvSpPr/>
              <p:nvPr/>
            </p:nvSpPr>
            <p:spPr>
              <a:xfrm>
                <a:off x="1800143" y="3636786"/>
                <a:ext cx="4020" cy="8006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1" extrusionOk="0">
                    <a:moveTo>
                      <a:pt x="1" y="1"/>
                    </a:moveTo>
                    <a:lnTo>
                      <a:pt x="50" y="230"/>
                    </a:lnTo>
                    <a:lnTo>
                      <a:pt x="115" y="230"/>
                    </a:lnTo>
                    <a:cubicBezTo>
                      <a:pt x="82" y="165"/>
                      <a:pt x="50" y="83"/>
                      <a:pt x="1" y="1"/>
                    </a:cubicBezTo>
                    <a:close/>
                  </a:path>
                </a:pathLst>
              </a:custGeom>
              <a:solidFill>
                <a:srgbClr val="735A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51"/>
              <p:cNvSpPr/>
              <p:nvPr/>
            </p:nvSpPr>
            <p:spPr>
              <a:xfrm>
                <a:off x="1821145" y="3510286"/>
                <a:ext cx="426045" cy="130520"/>
              </a:xfrm>
              <a:custGeom>
                <a:avLst/>
                <a:gdLst/>
                <a:ahLst/>
                <a:cxnLst/>
                <a:rect l="l" t="t" r="r" b="b"/>
                <a:pathLst>
                  <a:path w="12293" h="3766" extrusionOk="0">
                    <a:moveTo>
                      <a:pt x="12293" y="1"/>
                    </a:moveTo>
                    <a:cubicBezTo>
                      <a:pt x="12293" y="1"/>
                      <a:pt x="2979" y="83"/>
                      <a:pt x="0" y="1703"/>
                    </a:cubicBezTo>
                    <a:lnTo>
                      <a:pt x="328" y="3765"/>
                    </a:lnTo>
                    <a:lnTo>
                      <a:pt x="11605" y="2374"/>
                    </a:lnTo>
                    <a:lnTo>
                      <a:pt x="12293" y="1"/>
                    </a:lnTo>
                    <a:close/>
                  </a:path>
                </a:pathLst>
              </a:custGeom>
              <a:solidFill>
                <a:srgbClr val="4E6A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51"/>
              <p:cNvSpPr/>
              <p:nvPr/>
            </p:nvSpPr>
            <p:spPr>
              <a:xfrm>
                <a:off x="2240917" y="3924409"/>
                <a:ext cx="624" cy="6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17" y="1"/>
                    </a:moveTo>
                    <a:lnTo>
                      <a:pt x="1" y="17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16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51"/>
              <p:cNvSpPr/>
              <p:nvPr/>
            </p:nvSpPr>
            <p:spPr>
              <a:xfrm>
                <a:off x="2121245" y="4088928"/>
                <a:ext cx="15319" cy="24988"/>
              </a:xfrm>
              <a:custGeom>
                <a:avLst/>
                <a:gdLst/>
                <a:ahLst/>
                <a:cxnLst/>
                <a:rect l="l" t="t" r="r" b="b"/>
                <a:pathLst>
                  <a:path w="442" h="721" extrusionOk="0">
                    <a:moveTo>
                      <a:pt x="442" y="1"/>
                    </a:moveTo>
                    <a:lnTo>
                      <a:pt x="0" y="721"/>
                    </a:lnTo>
                    <a:lnTo>
                      <a:pt x="442" y="1"/>
                    </a:lnTo>
                    <a:lnTo>
                      <a:pt x="442" y="1"/>
                    </a:lnTo>
                    <a:close/>
                  </a:path>
                </a:pathLst>
              </a:custGeom>
              <a:solidFill>
                <a:srgbClr val="B868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51"/>
              <p:cNvSpPr/>
              <p:nvPr/>
            </p:nvSpPr>
            <p:spPr>
              <a:xfrm>
                <a:off x="2136563" y="3924998"/>
                <a:ext cx="104388" cy="163965"/>
              </a:xfrm>
              <a:custGeom>
                <a:avLst/>
                <a:gdLst/>
                <a:ahLst/>
                <a:cxnLst/>
                <a:rect l="l" t="t" r="r" b="b"/>
                <a:pathLst>
                  <a:path w="3012" h="4731" extrusionOk="0">
                    <a:moveTo>
                      <a:pt x="246" y="4321"/>
                    </a:moveTo>
                    <a:lnTo>
                      <a:pt x="0" y="4731"/>
                    </a:lnTo>
                    <a:lnTo>
                      <a:pt x="0" y="4731"/>
                    </a:lnTo>
                    <a:lnTo>
                      <a:pt x="246" y="4321"/>
                    </a:lnTo>
                    <a:lnTo>
                      <a:pt x="246" y="4321"/>
                    </a:lnTo>
                    <a:close/>
                    <a:moveTo>
                      <a:pt x="3012" y="0"/>
                    </a:moveTo>
                    <a:cubicBezTo>
                      <a:pt x="1997" y="1539"/>
                      <a:pt x="966" y="3159"/>
                      <a:pt x="311" y="4223"/>
                    </a:cubicBezTo>
                    <a:lnTo>
                      <a:pt x="311" y="4223"/>
                    </a:lnTo>
                    <a:cubicBezTo>
                      <a:pt x="966" y="3159"/>
                      <a:pt x="1997" y="1539"/>
                      <a:pt x="3012" y="0"/>
                    </a:cubicBezTo>
                    <a:close/>
                  </a:path>
                </a:pathLst>
              </a:custGeom>
              <a:solidFill>
                <a:srgbClr val="916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51"/>
              <p:cNvSpPr/>
              <p:nvPr/>
            </p:nvSpPr>
            <p:spPr>
              <a:xfrm>
                <a:off x="2145054" y="4071911"/>
                <a:ext cx="2287" cy="2877"/>
              </a:xfrm>
              <a:custGeom>
                <a:avLst/>
                <a:gdLst/>
                <a:ahLst/>
                <a:cxnLst/>
                <a:rect l="l" t="t" r="r" b="b"/>
                <a:pathLst>
                  <a:path w="66" h="83" extrusionOk="0">
                    <a:moveTo>
                      <a:pt x="66" y="1"/>
                    </a:moveTo>
                    <a:lnTo>
                      <a:pt x="1" y="82"/>
                    </a:lnTo>
                    <a:lnTo>
                      <a:pt x="1" y="82"/>
                    </a:lnTo>
                    <a:lnTo>
                      <a:pt x="66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916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51"/>
              <p:cNvSpPr/>
              <p:nvPr/>
            </p:nvSpPr>
            <p:spPr>
              <a:xfrm>
                <a:off x="1877845" y="4071357"/>
                <a:ext cx="18195" cy="26686"/>
              </a:xfrm>
              <a:custGeom>
                <a:avLst/>
                <a:gdLst/>
                <a:ahLst/>
                <a:cxnLst/>
                <a:rect l="l" t="t" r="r" b="b"/>
                <a:pathLst>
                  <a:path w="525" h="77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1" y="262"/>
                      <a:pt x="361" y="524"/>
                      <a:pt x="525" y="770"/>
                    </a:cubicBezTo>
                    <a:cubicBezTo>
                      <a:pt x="361" y="524"/>
                      <a:pt x="181" y="262"/>
                      <a:pt x="1" y="0"/>
                    </a:cubicBezTo>
                  </a:path>
                </a:pathLst>
              </a:custGeom>
              <a:solidFill>
                <a:srgbClr val="B868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51"/>
              <p:cNvSpPr/>
              <p:nvPr/>
            </p:nvSpPr>
            <p:spPr>
              <a:xfrm>
                <a:off x="1804683" y="3991922"/>
                <a:ext cx="73197" cy="7947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22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70" y="704"/>
                      <a:pt x="1474" y="1474"/>
                      <a:pt x="2112" y="2292"/>
                    </a:cubicBezTo>
                    <a:lnTo>
                      <a:pt x="2112" y="2292"/>
                    </a:lnTo>
                    <a:cubicBezTo>
                      <a:pt x="1474" y="1474"/>
                      <a:pt x="770" y="704"/>
                      <a:pt x="0" y="1"/>
                    </a:cubicBezTo>
                    <a:close/>
                  </a:path>
                </a:pathLst>
              </a:custGeom>
              <a:solidFill>
                <a:srgbClr val="916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51"/>
              <p:cNvSpPr/>
              <p:nvPr/>
            </p:nvSpPr>
            <p:spPr>
              <a:xfrm>
                <a:off x="1897149" y="4100850"/>
                <a:ext cx="1178" cy="1733"/>
              </a:xfrm>
              <a:custGeom>
                <a:avLst/>
                <a:gdLst/>
                <a:ahLst/>
                <a:cxnLst/>
                <a:rect l="l" t="t" r="r" b="b"/>
                <a:pathLst>
                  <a:path w="34" h="50" extrusionOk="0">
                    <a:moveTo>
                      <a:pt x="1" y="0"/>
                    </a:moveTo>
                    <a:lnTo>
                      <a:pt x="17" y="17"/>
                    </a:lnTo>
                    <a:cubicBezTo>
                      <a:pt x="17" y="0"/>
                      <a:pt x="1" y="0"/>
                      <a:pt x="1" y="0"/>
                    </a:cubicBezTo>
                    <a:close/>
                    <a:moveTo>
                      <a:pt x="17" y="33"/>
                    </a:moveTo>
                    <a:lnTo>
                      <a:pt x="33" y="49"/>
                    </a:lnTo>
                    <a:cubicBezTo>
                      <a:pt x="33" y="33"/>
                      <a:pt x="33" y="33"/>
                      <a:pt x="17" y="33"/>
                    </a:cubicBezTo>
                    <a:close/>
                  </a:path>
                </a:pathLst>
              </a:custGeom>
              <a:solidFill>
                <a:srgbClr val="B868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51"/>
              <p:cNvSpPr/>
              <p:nvPr/>
            </p:nvSpPr>
            <p:spPr>
              <a:xfrm>
                <a:off x="1271750" y="3962070"/>
                <a:ext cx="1241189" cy="355482"/>
              </a:xfrm>
              <a:custGeom>
                <a:avLst/>
                <a:gdLst/>
                <a:ahLst/>
                <a:cxnLst/>
                <a:rect l="l" t="t" r="r" b="b"/>
                <a:pathLst>
                  <a:path w="35813" h="10257" extrusionOk="0">
                    <a:moveTo>
                      <a:pt x="27465" y="1"/>
                    </a:moveTo>
                    <a:cubicBezTo>
                      <a:pt x="27219" y="1"/>
                      <a:pt x="26998" y="29"/>
                      <a:pt x="26812" y="98"/>
                    </a:cubicBezTo>
                    <a:cubicBezTo>
                      <a:pt x="25683" y="523"/>
                      <a:pt x="25257" y="1162"/>
                      <a:pt x="25257" y="1162"/>
                    </a:cubicBezTo>
                    <a:cubicBezTo>
                      <a:pt x="25257" y="1162"/>
                      <a:pt x="22883" y="1047"/>
                      <a:pt x="19600" y="1047"/>
                    </a:cubicBezTo>
                    <a:cubicBezTo>
                      <a:pt x="13523" y="1047"/>
                      <a:pt x="4334" y="1440"/>
                      <a:pt x="1327" y="3683"/>
                    </a:cubicBezTo>
                    <a:cubicBezTo>
                      <a:pt x="1278" y="3764"/>
                      <a:pt x="1245" y="3846"/>
                      <a:pt x="1229" y="3928"/>
                    </a:cubicBezTo>
                    <a:cubicBezTo>
                      <a:pt x="459" y="6596"/>
                      <a:pt x="1" y="9706"/>
                      <a:pt x="5321" y="10230"/>
                    </a:cubicBezTo>
                    <a:cubicBezTo>
                      <a:pt x="5499" y="10248"/>
                      <a:pt x="5697" y="10257"/>
                      <a:pt x="5914" y="10257"/>
                    </a:cubicBezTo>
                    <a:cubicBezTo>
                      <a:pt x="12187" y="10257"/>
                      <a:pt x="34177" y="2944"/>
                      <a:pt x="35095" y="1947"/>
                    </a:cubicBezTo>
                    <a:cubicBezTo>
                      <a:pt x="35813" y="1180"/>
                      <a:pt x="35239" y="1087"/>
                      <a:pt x="34917" y="1087"/>
                    </a:cubicBezTo>
                    <a:cubicBezTo>
                      <a:pt x="34813" y="1087"/>
                      <a:pt x="34735" y="1096"/>
                      <a:pt x="34735" y="1096"/>
                    </a:cubicBezTo>
                    <a:cubicBezTo>
                      <a:pt x="34735" y="1096"/>
                      <a:pt x="33342" y="442"/>
                      <a:pt x="32201" y="442"/>
                    </a:cubicBezTo>
                    <a:cubicBezTo>
                      <a:pt x="32004" y="442"/>
                      <a:pt x="31815" y="461"/>
                      <a:pt x="31641" y="507"/>
                    </a:cubicBezTo>
                    <a:cubicBezTo>
                      <a:pt x="31502" y="542"/>
                      <a:pt x="31345" y="557"/>
                      <a:pt x="31173" y="557"/>
                    </a:cubicBezTo>
                    <a:cubicBezTo>
                      <a:pt x="30126" y="557"/>
                      <a:pt x="28556" y="1"/>
                      <a:pt x="274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51"/>
              <p:cNvSpPr/>
              <p:nvPr/>
            </p:nvSpPr>
            <p:spPr>
              <a:xfrm>
                <a:off x="1481883" y="4103761"/>
                <a:ext cx="1280976" cy="288350"/>
              </a:xfrm>
              <a:custGeom>
                <a:avLst/>
                <a:gdLst/>
                <a:ahLst/>
                <a:cxnLst/>
                <a:rect l="l" t="t" r="r" b="b"/>
                <a:pathLst>
                  <a:path w="36961" h="8320" extrusionOk="0">
                    <a:moveTo>
                      <a:pt x="28575" y="1"/>
                    </a:moveTo>
                    <a:cubicBezTo>
                      <a:pt x="21108" y="1"/>
                      <a:pt x="10706" y="2142"/>
                      <a:pt x="10706" y="2142"/>
                    </a:cubicBezTo>
                    <a:cubicBezTo>
                      <a:pt x="10706" y="2142"/>
                      <a:pt x="10198" y="1553"/>
                      <a:pt x="9003" y="1324"/>
                    </a:cubicBezTo>
                    <a:cubicBezTo>
                      <a:pt x="8913" y="1306"/>
                      <a:pt x="8816" y="1297"/>
                      <a:pt x="8714" y="1297"/>
                    </a:cubicBezTo>
                    <a:cubicBezTo>
                      <a:pt x="7516" y="1297"/>
                      <a:pt x="5571" y="2476"/>
                      <a:pt x="4427" y="2476"/>
                    </a:cubicBezTo>
                    <a:cubicBezTo>
                      <a:pt x="4380" y="2476"/>
                      <a:pt x="4334" y="2474"/>
                      <a:pt x="4289" y="2470"/>
                    </a:cubicBezTo>
                    <a:cubicBezTo>
                      <a:pt x="4233" y="2465"/>
                      <a:pt x="4176" y="2462"/>
                      <a:pt x="4118" y="2462"/>
                    </a:cubicBezTo>
                    <a:cubicBezTo>
                      <a:pt x="2919" y="2462"/>
                      <a:pt x="1327" y="3534"/>
                      <a:pt x="1327" y="3534"/>
                    </a:cubicBezTo>
                    <a:cubicBezTo>
                      <a:pt x="1327" y="3534"/>
                      <a:pt x="1" y="3567"/>
                      <a:pt x="1097" y="4434"/>
                    </a:cubicBezTo>
                    <a:cubicBezTo>
                      <a:pt x="2042" y="5181"/>
                      <a:pt x="20284" y="8320"/>
                      <a:pt x="28634" y="8320"/>
                    </a:cubicBezTo>
                    <a:cubicBezTo>
                      <a:pt x="29981" y="8320"/>
                      <a:pt x="31070" y="8238"/>
                      <a:pt x="31788" y="8052"/>
                    </a:cubicBezTo>
                    <a:cubicBezTo>
                      <a:pt x="36961" y="6726"/>
                      <a:pt x="36044" y="3714"/>
                      <a:pt x="34882" y="1193"/>
                    </a:cubicBezTo>
                    <a:cubicBezTo>
                      <a:pt x="34833" y="1111"/>
                      <a:pt x="34800" y="1046"/>
                      <a:pt x="34751" y="964"/>
                    </a:cubicBezTo>
                    <a:cubicBezTo>
                      <a:pt x="33426" y="261"/>
                      <a:pt x="31179" y="1"/>
                      <a:pt x="285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51"/>
              <p:cNvSpPr/>
              <p:nvPr/>
            </p:nvSpPr>
            <p:spPr>
              <a:xfrm>
                <a:off x="1157558" y="3650996"/>
                <a:ext cx="626365" cy="556149"/>
              </a:xfrm>
              <a:custGeom>
                <a:avLst/>
                <a:gdLst/>
                <a:ahLst/>
                <a:cxnLst/>
                <a:rect l="l" t="t" r="r" b="b"/>
                <a:pathLst>
                  <a:path w="18073" h="16047" extrusionOk="0">
                    <a:moveTo>
                      <a:pt x="2372" y="12736"/>
                    </a:moveTo>
                    <a:cubicBezTo>
                      <a:pt x="2471" y="12736"/>
                      <a:pt x="2578" y="12770"/>
                      <a:pt x="2697" y="12849"/>
                    </a:cubicBezTo>
                    <a:cubicBezTo>
                      <a:pt x="3483" y="13373"/>
                      <a:pt x="2730" y="13979"/>
                      <a:pt x="2386" y="14028"/>
                    </a:cubicBezTo>
                    <a:cubicBezTo>
                      <a:pt x="2379" y="14029"/>
                      <a:pt x="2372" y="14029"/>
                      <a:pt x="2366" y="14029"/>
                    </a:cubicBezTo>
                    <a:cubicBezTo>
                      <a:pt x="2150" y="14029"/>
                      <a:pt x="1831" y="13722"/>
                      <a:pt x="1581" y="13542"/>
                    </a:cubicBezTo>
                    <a:lnTo>
                      <a:pt x="1581" y="13542"/>
                    </a:lnTo>
                    <a:cubicBezTo>
                      <a:pt x="1771" y="13197"/>
                      <a:pt x="2010" y="12736"/>
                      <a:pt x="2372" y="12736"/>
                    </a:cubicBezTo>
                    <a:close/>
                    <a:moveTo>
                      <a:pt x="15531" y="1"/>
                    </a:moveTo>
                    <a:cubicBezTo>
                      <a:pt x="13944" y="1"/>
                      <a:pt x="11961" y="508"/>
                      <a:pt x="11961" y="508"/>
                    </a:cubicBezTo>
                    <a:cubicBezTo>
                      <a:pt x="11961" y="508"/>
                      <a:pt x="9752" y="3683"/>
                      <a:pt x="8229" y="5664"/>
                    </a:cubicBezTo>
                    <a:cubicBezTo>
                      <a:pt x="6723" y="7644"/>
                      <a:pt x="3957" y="11818"/>
                      <a:pt x="3957" y="11818"/>
                    </a:cubicBezTo>
                    <a:cubicBezTo>
                      <a:pt x="3957" y="11818"/>
                      <a:pt x="3606" y="11714"/>
                      <a:pt x="3149" y="11714"/>
                    </a:cubicBezTo>
                    <a:cubicBezTo>
                      <a:pt x="2366" y="11714"/>
                      <a:pt x="1274" y="12020"/>
                      <a:pt x="1109" y="13684"/>
                    </a:cubicBezTo>
                    <a:cubicBezTo>
                      <a:pt x="1109" y="13684"/>
                      <a:pt x="993" y="13916"/>
                      <a:pt x="1239" y="13916"/>
                    </a:cubicBezTo>
                    <a:cubicBezTo>
                      <a:pt x="1254" y="13916"/>
                      <a:pt x="1271" y="13915"/>
                      <a:pt x="1289" y="13913"/>
                    </a:cubicBezTo>
                    <a:cubicBezTo>
                      <a:pt x="1297" y="13912"/>
                      <a:pt x="1304" y="13910"/>
                      <a:pt x="1312" y="13907"/>
                    </a:cubicBezTo>
                    <a:lnTo>
                      <a:pt x="1312" y="13907"/>
                    </a:lnTo>
                    <a:cubicBezTo>
                      <a:pt x="1466" y="14205"/>
                      <a:pt x="1807" y="14530"/>
                      <a:pt x="2371" y="14530"/>
                    </a:cubicBezTo>
                    <a:cubicBezTo>
                      <a:pt x="2549" y="14530"/>
                      <a:pt x="2751" y="14497"/>
                      <a:pt x="2975" y="14421"/>
                    </a:cubicBezTo>
                    <a:lnTo>
                      <a:pt x="2975" y="14421"/>
                    </a:lnTo>
                    <a:cubicBezTo>
                      <a:pt x="2706" y="14522"/>
                      <a:pt x="2425" y="14573"/>
                      <a:pt x="2143" y="14573"/>
                    </a:cubicBezTo>
                    <a:cubicBezTo>
                      <a:pt x="1790" y="14573"/>
                      <a:pt x="1437" y="14494"/>
                      <a:pt x="1109" y="14339"/>
                    </a:cubicBezTo>
                    <a:cubicBezTo>
                      <a:pt x="755" y="14188"/>
                      <a:pt x="523" y="14126"/>
                      <a:pt x="396" y="14126"/>
                    </a:cubicBezTo>
                    <a:cubicBezTo>
                      <a:pt x="1" y="14126"/>
                      <a:pt x="628" y="14728"/>
                      <a:pt x="1780" y="15125"/>
                    </a:cubicBezTo>
                    <a:cubicBezTo>
                      <a:pt x="1820" y="15138"/>
                      <a:pt x="1860" y="15151"/>
                      <a:pt x="1900" y="15163"/>
                    </a:cubicBezTo>
                    <a:lnTo>
                      <a:pt x="1900" y="15163"/>
                    </a:lnTo>
                    <a:cubicBezTo>
                      <a:pt x="1556" y="15121"/>
                      <a:pt x="1215" y="15054"/>
                      <a:pt x="880" y="14961"/>
                    </a:cubicBezTo>
                    <a:cubicBezTo>
                      <a:pt x="785" y="14933"/>
                      <a:pt x="710" y="14920"/>
                      <a:pt x="653" y="14920"/>
                    </a:cubicBezTo>
                    <a:cubicBezTo>
                      <a:pt x="207" y="14920"/>
                      <a:pt x="913" y="15703"/>
                      <a:pt x="2177" y="15749"/>
                    </a:cubicBezTo>
                    <a:lnTo>
                      <a:pt x="2177" y="15749"/>
                    </a:lnTo>
                    <a:cubicBezTo>
                      <a:pt x="1544" y="15881"/>
                      <a:pt x="1058" y="16017"/>
                      <a:pt x="1616" y="16041"/>
                    </a:cubicBezTo>
                    <a:cubicBezTo>
                      <a:pt x="1716" y="16044"/>
                      <a:pt x="1821" y="16046"/>
                      <a:pt x="1932" y="16046"/>
                    </a:cubicBezTo>
                    <a:cubicBezTo>
                      <a:pt x="3088" y="16046"/>
                      <a:pt x="4753" y="15787"/>
                      <a:pt x="5381" y="13111"/>
                    </a:cubicBezTo>
                    <a:cubicBezTo>
                      <a:pt x="5381" y="13111"/>
                      <a:pt x="15104" y="5287"/>
                      <a:pt x="17117" y="1981"/>
                    </a:cubicBezTo>
                    <a:cubicBezTo>
                      <a:pt x="18072" y="413"/>
                      <a:pt x="16962" y="1"/>
                      <a:pt x="155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51"/>
              <p:cNvSpPr/>
              <p:nvPr/>
            </p:nvSpPr>
            <p:spPr>
              <a:xfrm>
                <a:off x="2299176" y="3702046"/>
                <a:ext cx="626642" cy="556149"/>
              </a:xfrm>
              <a:custGeom>
                <a:avLst/>
                <a:gdLst/>
                <a:ahLst/>
                <a:cxnLst/>
                <a:rect l="l" t="t" r="r" b="b"/>
                <a:pathLst>
                  <a:path w="18081" h="16047" extrusionOk="0">
                    <a:moveTo>
                      <a:pt x="15711" y="12736"/>
                    </a:moveTo>
                    <a:cubicBezTo>
                      <a:pt x="16067" y="12736"/>
                      <a:pt x="16304" y="13198"/>
                      <a:pt x="16498" y="13543"/>
                    </a:cubicBezTo>
                    <a:lnTo>
                      <a:pt x="16498" y="13543"/>
                    </a:lnTo>
                    <a:cubicBezTo>
                      <a:pt x="16247" y="13723"/>
                      <a:pt x="15923" y="14029"/>
                      <a:pt x="15707" y="14029"/>
                    </a:cubicBezTo>
                    <a:cubicBezTo>
                      <a:pt x="15700" y="14029"/>
                      <a:pt x="15693" y="14029"/>
                      <a:pt x="15687" y="14028"/>
                    </a:cubicBezTo>
                    <a:cubicBezTo>
                      <a:pt x="15343" y="13979"/>
                      <a:pt x="14590" y="13373"/>
                      <a:pt x="15392" y="12850"/>
                    </a:cubicBezTo>
                    <a:cubicBezTo>
                      <a:pt x="15508" y="12770"/>
                      <a:pt x="15614" y="12736"/>
                      <a:pt x="15711" y="12736"/>
                    </a:cubicBezTo>
                    <a:close/>
                    <a:moveTo>
                      <a:pt x="2549" y="1"/>
                    </a:moveTo>
                    <a:cubicBezTo>
                      <a:pt x="1114" y="1"/>
                      <a:pt x="0" y="413"/>
                      <a:pt x="955" y="1981"/>
                    </a:cubicBezTo>
                    <a:cubicBezTo>
                      <a:pt x="2968" y="5287"/>
                      <a:pt x="12691" y="13111"/>
                      <a:pt x="12691" y="13111"/>
                    </a:cubicBezTo>
                    <a:cubicBezTo>
                      <a:pt x="13319" y="15787"/>
                      <a:pt x="14984" y="16047"/>
                      <a:pt x="16141" y="16047"/>
                    </a:cubicBezTo>
                    <a:cubicBezTo>
                      <a:pt x="16251" y="16047"/>
                      <a:pt x="16357" y="16044"/>
                      <a:pt x="16456" y="16041"/>
                    </a:cubicBezTo>
                    <a:cubicBezTo>
                      <a:pt x="17014" y="16017"/>
                      <a:pt x="16529" y="15881"/>
                      <a:pt x="15896" y="15750"/>
                    </a:cubicBezTo>
                    <a:lnTo>
                      <a:pt x="15896" y="15750"/>
                    </a:lnTo>
                    <a:cubicBezTo>
                      <a:pt x="17153" y="15704"/>
                      <a:pt x="17857" y="14933"/>
                      <a:pt x="17428" y="14933"/>
                    </a:cubicBezTo>
                    <a:cubicBezTo>
                      <a:pt x="17370" y="14933"/>
                      <a:pt x="17292" y="14946"/>
                      <a:pt x="17193" y="14978"/>
                    </a:cubicBezTo>
                    <a:cubicBezTo>
                      <a:pt x="16843" y="15074"/>
                      <a:pt x="16486" y="15141"/>
                      <a:pt x="16126" y="15179"/>
                    </a:cubicBezTo>
                    <a:lnTo>
                      <a:pt x="16126" y="15179"/>
                    </a:lnTo>
                    <a:cubicBezTo>
                      <a:pt x="16187" y="15163"/>
                      <a:pt x="16248" y="15145"/>
                      <a:pt x="16309" y="15125"/>
                    </a:cubicBezTo>
                    <a:cubicBezTo>
                      <a:pt x="17454" y="14731"/>
                      <a:pt x="18081" y="14133"/>
                      <a:pt x="17693" y="14133"/>
                    </a:cubicBezTo>
                    <a:cubicBezTo>
                      <a:pt x="17566" y="14133"/>
                      <a:pt x="17328" y="14197"/>
                      <a:pt x="16963" y="14356"/>
                    </a:cubicBezTo>
                    <a:cubicBezTo>
                      <a:pt x="16640" y="14499"/>
                      <a:pt x="16291" y="14574"/>
                      <a:pt x="15942" y="14574"/>
                    </a:cubicBezTo>
                    <a:cubicBezTo>
                      <a:pt x="15656" y="14574"/>
                      <a:pt x="15370" y="14524"/>
                      <a:pt x="15097" y="14421"/>
                    </a:cubicBezTo>
                    <a:lnTo>
                      <a:pt x="15097" y="14421"/>
                    </a:lnTo>
                    <a:cubicBezTo>
                      <a:pt x="15322" y="14498"/>
                      <a:pt x="15523" y="14530"/>
                      <a:pt x="15702" y="14530"/>
                    </a:cubicBezTo>
                    <a:cubicBezTo>
                      <a:pt x="16269" y="14530"/>
                      <a:pt x="16611" y="14201"/>
                      <a:pt x="16763" y="13901"/>
                    </a:cubicBezTo>
                    <a:lnTo>
                      <a:pt x="16763" y="13901"/>
                    </a:lnTo>
                    <a:cubicBezTo>
                      <a:pt x="16776" y="13907"/>
                      <a:pt x="16788" y="13912"/>
                      <a:pt x="16800" y="13914"/>
                    </a:cubicBezTo>
                    <a:cubicBezTo>
                      <a:pt x="16817" y="13915"/>
                      <a:pt x="16833" y="13916"/>
                      <a:pt x="16848" y="13916"/>
                    </a:cubicBezTo>
                    <a:cubicBezTo>
                      <a:pt x="17079" y="13916"/>
                      <a:pt x="16963" y="13684"/>
                      <a:pt x="16963" y="13684"/>
                    </a:cubicBezTo>
                    <a:cubicBezTo>
                      <a:pt x="16797" y="12022"/>
                      <a:pt x="15694" y="11718"/>
                      <a:pt x="14911" y="11718"/>
                    </a:cubicBezTo>
                    <a:cubicBezTo>
                      <a:pt x="14460" y="11718"/>
                      <a:pt x="14115" y="11818"/>
                      <a:pt x="14115" y="11818"/>
                    </a:cubicBezTo>
                    <a:cubicBezTo>
                      <a:pt x="14115" y="11818"/>
                      <a:pt x="11365" y="7644"/>
                      <a:pt x="9843" y="5664"/>
                    </a:cubicBezTo>
                    <a:cubicBezTo>
                      <a:pt x="8321" y="3700"/>
                      <a:pt x="6128" y="508"/>
                      <a:pt x="6128" y="508"/>
                    </a:cubicBezTo>
                    <a:cubicBezTo>
                      <a:pt x="6128" y="508"/>
                      <a:pt x="4141" y="1"/>
                      <a:pt x="25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51"/>
              <p:cNvSpPr/>
              <p:nvPr/>
            </p:nvSpPr>
            <p:spPr>
              <a:xfrm>
                <a:off x="1572096" y="3131896"/>
                <a:ext cx="942857" cy="685907"/>
              </a:xfrm>
              <a:custGeom>
                <a:avLst/>
                <a:gdLst/>
                <a:ahLst/>
                <a:cxnLst/>
                <a:rect l="l" t="t" r="r" b="b"/>
                <a:pathLst>
                  <a:path w="27205" h="19791" extrusionOk="0">
                    <a:moveTo>
                      <a:pt x="3978" y="1"/>
                    </a:moveTo>
                    <a:cubicBezTo>
                      <a:pt x="671" y="2734"/>
                      <a:pt x="3765" y="10117"/>
                      <a:pt x="3192" y="11377"/>
                    </a:cubicBezTo>
                    <a:cubicBezTo>
                      <a:pt x="2619" y="12621"/>
                      <a:pt x="0" y="15469"/>
                      <a:pt x="0" y="15469"/>
                    </a:cubicBezTo>
                    <a:lnTo>
                      <a:pt x="4436" y="17859"/>
                    </a:lnTo>
                    <a:cubicBezTo>
                      <a:pt x="5811" y="16713"/>
                      <a:pt x="6842" y="14798"/>
                      <a:pt x="7464" y="13521"/>
                    </a:cubicBezTo>
                    <a:cubicBezTo>
                      <a:pt x="8265" y="13862"/>
                      <a:pt x="9469" y="13986"/>
                      <a:pt x="10801" y="13986"/>
                    </a:cubicBezTo>
                    <a:cubicBezTo>
                      <a:pt x="14397" y="13986"/>
                      <a:pt x="18922" y="13079"/>
                      <a:pt x="18922" y="13079"/>
                    </a:cubicBezTo>
                    <a:cubicBezTo>
                      <a:pt x="19757" y="15551"/>
                      <a:pt x="21083" y="17843"/>
                      <a:pt x="22834" y="19790"/>
                    </a:cubicBezTo>
                    <a:cubicBezTo>
                      <a:pt x="22965" y="19692"/>
                      <a:pt x="25633" y="17924"/>
                      <a:pt x="27205" y="16991"/>
                    </a:cubicBezTo>
                    <a:cubicBezTo>
                      <a:pt x="25355" y="14733"/>
                      <a:pt x="21754" y="10231"/>
                      <a:pt x="21754" y="10231"/>
                    </a:cubicBezTo>
                    <a:lnTo>
                      <a:pt x="22114" y="3848"/>
                    </a:lnTo>
                    <a:lnTo>
                      <a:pt x="22114" y="3848"/>
                    </a:lnTo>
                    <a:cubicBezTo>
                      <a:pt x="20752" y="4120"/>
                      <a:pt x="19410" y="4237"/>
                      <a:pt x="18109" y="4237"/>
                    </a:cubicBezTo>
                    <a:cubicBezTo>
                      <a:pt x="10285" y="4237"/>
                      <a:pt x="3978" y="1"/>
                      <a:pt x="39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51"/>
              <p:cNvSpPr/>
              <p:nvPr/>
            </p:nvSpPr>
            <p:spPr>
              <a:xfrm>
                <a:off x="2122354" y="3131896"/>
                <a:ext cx="95932" cy="266689"/>
              </a:xfrm>
              <a:custGeom>
                <a:avLst/>
                <a:gdLst/>
                <a:ahLst/>
                <a:cxnLst/>
                <a:rect l="l" t="t" r="r" b="b"/>
                <a:pathLst>
                  <a:path w="2768" h="7695" extrusionOk="0">
                    <a:moveTo>
                      <a:pt x="1883" y="1"/>
                    </a:moveTo>
                    <a:cubicBezTo>
                      <a:pt x="1736" y="2636"/>
                      <a:pt x="967" y="5304"/>
                      <a:pt x="1" y="7694"/>
                    </a:cubicBezTo>
                    <a:cubicBezTo>
                      <a:pt x="950" y="7596"/>
                      <a:pt x="1867" y="7399"/>
                      <a:pt x="2767" y="7121"/>
                    </a:cubicBezTo>
                    <a:cubicBezTo>
                      <a:pt x="2325" y="4781"/>
                      <a:pt x="2325" y="2374"/>
                      <a:pt x="2734" y="34"/>
                    </a:cubicBezTo>
                    <a:cubicBezTo>
                      <a:pt x="2456" y="17"/>
                      <a:pt x="2161" y="1"/>
                      <a:pt x="18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51"/>
              <p:cNvSpPr/>
              <p:nvPr/>
            </p:nvSpPr>
            <p:spPr>
              <a:xfrm>
                <a:off x="1781982" y="3096753"/>
                <a:ext cx="95897" cy="266655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7694" extrusionOk="0">
                    <a:moveTo>
                      <a:pt x="901" y="0"/>
                    </a:moveTo>
                    <a:cubicBezTo>
                      <a:pt x="623" y="0"/>
                      <a:pt x="328" y="0"/>
                      <a:pt x="33" y="16"/>
                    </a:cubicBezTo>
                    <a:cubicBezTo>
                      <a:pt x="459" y="2357"/>
                      <a:pt x="443" y="4763"/>
                      <a:pt x="1" y="7104"/>
                    </a:cubicBezTo>
                    <a:cubicBezTo>
                      <a:pt x="901" y="7399"/>
                      <a:pt x="1834" y="7595"/>
                      <a:pt x="2767" y="7693"/>
                    </a:cubicBezTo>
                    <a:cubicBezTo>
                      <a:pt x="1801" y="5287"/>
                      <a:pt x="1048" y="2619"/>
                      <a:pt x="9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51"/>
              <p:cNvSpPr/>
              <p:nvPr/>
            </p:nvSpPr>
            <p:spPr>
              <a:xfrm>
                <a:off x="1726946" y="3271947"/>
                <a:ext cx="544643" cy="529636"/>
              </a:xfrm>
              <a:custGeom>
                <a:avLst/>
                <a:gdLst/>
                <a:ahLst/>
                <a:cxnLst/>
                <a:rect l="l" t="t" r="r" b="b"/>
                <a:pathLst>
                  <a:path w="15715" h="15282" extrusionOk="0">
                    <a:moveTo>
                      <a:pt x="3044" y="0"/>
                    </a:moveTo>
                    <a:cubicBezTo>
                      <a:pt x="2802" y="0"/>
                      <a:pt x="1434" y="1532"/>
                      <a:pt x="1049" y="2000"/>
                    </a:cubicBezTo>
                    <a:cubicBezTo>
                      <a:pt x="607" y="2540"/>
                      <a:pt x="132" y="3178"/>
                      <a:pt x="66" y="3850"/>
                    </a:cubicBezTo>
                    <a:cubicBezTo>
                      <a:pt x="1" y="4521"/>
                      <a:pt x="328" y="5175"/>
                      <a:pt x="656" y="5765"/>
                    </a:cubicBezTo>
                    <a:cubicBezTo>
                      <a:pt x="1507" y="7320"/>
                      <a:pt x="656" y="12623"/>
                      <a:pt x="705" y="14375"/>
                    </a:cubicBezTo>
                    <a:cubicBezTo>
                      <a:pt x="1932" y="15046"/>
                      <a:pt x="3332" y="15281"/>
                      <a:pt x="4791" y="15281"/>
                    </a:cubicBezTo>
                    <a:cubicBezTo>
                      <a:pt x="8196" y="15281"/>
                      <a:pt x="11926" y="14001"/>
                      <a:pt x="14557" y="14001"/>
                    </a:cubicBezTo>
                    <a:cubicBezTo>
                      <a:pt x="14782" y="14001"/>
                      <a:pt x="14999" y="14010"/>
                      <a:pt x="15207" y="14031"/>
                    </a:cubicBezTo>
                    <a:cubicBezTo>
                      <a:pt x="15207" y="14031"/>
                      <a:pt x="14356" y="9693"/>
                      <a:pt x="14553" y="8957"/>
                    </a:cubicBezTo>
                    <a:cubicBezTo>
                      <a:pt x="14798" y="8040"/>
                      <a:pt x="14618" y="6927"/>
                      <a:pt x="15027" y="6092"/>
                    </a:cubicBezTo>
                    <a:cubicBezTo>
                      <a:pt x="15436" y="5257"/>
                      <a:pt x="15715" y="4259"/>
                      <a:pt x="15469" y="3391"/>
                    </a:cubicBezTo>
                    <a:cubicBezTo>
                      <a:pt x="15224" y="2524"/>
                      <a:pt x="13898" y="1574"/>
                      <a:pt x="13538" y="756"/>
                    </a:cubicBezTo>
                    <a:cubicBezTo>
                      <a:pt x="13538" y="756"/>
                      <a:pt x="2898" y="559"/>
                      <a:pt x="3046" y="183"/>
                    </a:cubicBezTo>
                    <a:cubicBezTo>
                      <a:pt x="3095" y="55"/>
                      <a:pt x="3090" y="0"/>
                      <a:pt x="30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0" name="Google Shape;2540;p54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54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54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Poiret One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https://fonts.google.com/specimen/Poiret+One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Muli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https://fonts.google.com/specimen/Muli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43" name="Google Shape;2543;p54"/>
          <p:cNvGrpSpPr/>
          <p:nvPr/>
        </p:nvGrpSpPr>
        <p:grpSpPr>
          <a:xfrm>
            <a:off x="2583563" y="3498875"/>
            <a:ext cx="3976875" cy="754200"/>
            <a:chOff x="2052655" y="3498875"/>
            <a:chExt cx="3976875" cy="754200"/>
          </a:xfrm>
        </p:grpSpPr>
        <p:sp>
          <p:nvSpPr>
            <p:cNvPr id="2544" name="Google Shape;2544;p54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27293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4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9ABBDB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4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2F6FC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4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815CA6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54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#f27293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2549" name="Google Shape;2549;p54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#9abbdb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2550" name="Google Shape;2550;p54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1"/>
                  </a:solidFill>
                </a:rPr>
                <a:t>#f2f6fc</a:t>
              </a:r>
              <a:endParaRPr sz="1000">
                <a:solidFill>
                  <a:schemeClr val="dk1"/>
                </a:solidFill>
              </a:endParaRPr>
            </a:p>
          </p:txBody>
        </p:sp>
        <p:sp>
          <p:nvSpPr>
            <p:cNvPr id="2551" name="Google Shape;2551;p54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lt1"/>
                  </a:solidFill>
                </a:rPr>
                <a:t>#815ca6</a:t>
              </a:r>
              <a:endParaRPr sz="1000">
                <a:solidFill>
                  <a:schemeClr val="lt1"/>
                </a:solidFill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" name="Google Shape;2556;p5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55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58" name="Google Shape;2558;p55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2559" name="Google Shape;2559;p55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5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1" name="Google Shape;2561;p55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2562" name="Google Shape;2562;p55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5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5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5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6" name="Google Shape;2566;p55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2567" name="Google Shape;2567;p55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5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9" name="Google Shape;2569;p55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2570" name="Google Shape;2570;p55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5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5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3" name="Google Shape;2573;p55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2574" name="Google Shape;2574;p55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5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6" name="Google Shape;2576;p55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2577" name="Google Shape;2577;p55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5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5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5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1" name="Google Shape;2581;p55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2582" name="Google Shape;2582;p55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5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5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5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6" name="Google Shape;2586;p55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2587" name="Google Shape;2587;p55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5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5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5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5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2" name="Google Shape;2592;p55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2593" name="Google Shape;2593;p55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5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5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5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7" name="Google Shape;2597;p55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2598" name="Google Shape;2598;p55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5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55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1" name="Google Shape;2601;p55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2602" name="Google Shape;2602;p55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5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5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5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5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5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8" name="Google Shape;2608;p55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2609" name="Google Shape;2609;p55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5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5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5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5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5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5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6" name="Google Shape;2616;p55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7" name="Google Shape;2617;p55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8" name="Google Shape;2618;p55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9" name="Google Shape;2619;p55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20" name="Google Shape;2620;p55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2621" name="Google Shape;2621;p55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5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3" name="Google Shape;2623;p55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2624" name="Google Shape;2624;p55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5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6" name="Google Shape;2626;p55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2627" name="Google Shape;2627;p55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5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9" name="Google Shape;2629;p55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2630" name="Google Shape;2630;p55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5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2" name="Google Shape;2632;p55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2633" name="Google Shape;2633;p55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5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5" name="Google Shape;2635;p55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2636" name="Google Shape;2636;p55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5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8" name="Google Shape;2638;p55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2639" name="Google Shape;2639;p55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5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1" name="Google Shape;2641;p55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2642" name="Google Shape;2642;p55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5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5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5" name="Google Shape;2645;p55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2646" name="Google Shape;2646;p55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5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5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9" name="Google Shape;2649;p55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2650" name="Google Shape;2650;p55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5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5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3" name="Google Shape;2653;p55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2654" name="Google Shape;2654;p55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5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5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7" name="Google Shape;2657;p55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2658" name="Google Shape;2658;p55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5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60" name="Google Shape;2660;p55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1" name="Google Shape;2661;p55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2" name="Google Shape;2662;p55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3" name="Google Shape;2663;p55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4" name="Google Shape;2664;p55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5" name="Google Shape;2665;p55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66" name="Google Shape;2666;p55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2667" name="Google Shape;2667;p55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5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9" name="Google Shape;2669;p55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2670" name="Google Shape;2670;p55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5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2" name="Google Shape;2672;p55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2673" name="Google Shape;2673;p55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5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5" name="Google Shape;2675;p55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6" name="Google Shape;2676;p55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7" name="Google Shape;2677;p55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78" name="Google Shape;2678;p55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2679" name="Google Shape;2679;p55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5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5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5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5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5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5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5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5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8" name="Google Shape;2688;p55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2689" name="Google Shape;2689;p55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5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1" name="Google Shape;2691;p55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2692" name="Google Shape;2692;p55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5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5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5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5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5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5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5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5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5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5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5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5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5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5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5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5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5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5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5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2" name="Google Shape;2712;p55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2713" name="Google Shape;2713;p55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5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5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5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5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5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5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5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5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5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5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5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5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5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5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5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5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5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5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5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5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5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5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5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5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5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5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5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5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5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5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5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5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5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5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5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5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5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5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5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5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5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5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5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5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5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5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5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5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5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5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5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5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5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5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5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5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5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5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5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5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5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5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5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5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5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5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5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5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5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5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5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5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5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5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5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5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5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1" name="Google Shape;2791;p55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2792" name="Google Shape;2792;p55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5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5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5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6" name="Google Shape;2796;p55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2797" name="Google Shape;2797;p55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5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5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0" name="Google Shape;2800;p55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2801" name="Google Shape;2801;p55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5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5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4" name="Google Shape;2804;p55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2805" name="Google Shape;2805;p55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5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7" name="Google Shape;2807;p55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2808" name="Google Shape;2808;p55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5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5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5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5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3" name="Google Shape;2813;p55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14" name="Google Shape;2814;p55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2815" name="Google Shape;2815;p55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5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5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5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9" name="Google Shape;2819;p55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2820" name="Google Shape;2820;p55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5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2" name="Google Shape;2822;p55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2823" name="Google Shape;2823;p55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5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5" name="Google Shape;2825;p55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26" name="Google Shape;2826;p55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2827" name="Google Shape;2827;p55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5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9" name="Google Shape;2829;p55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2830" name="Google Shape;2830;p55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5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2" name="Google Shape;2832;p55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2833" name="Google Shape;2833;p55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5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5" name="Google Shape;2835;p55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2836" name="Google Shape;2836;p5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8" name="Google Shape;2838;p55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2839" name="Google Shape;2839;p55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5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5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5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5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5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5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5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7" name="Google Shape;2847;p55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2848" name="Google Shape;2848;p55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5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5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5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5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5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5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5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5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5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58" name="Google Shape;2858;p55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2859" name="Google Shape;2859;p55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5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5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5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5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5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5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5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5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5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5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5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5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5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5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5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5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5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5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5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5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0" name="Google Shape;2880;p55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2881" name="Google Shape;2881;p55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5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5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5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5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5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7" name="Google Shape;2887;p55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8" name="Google Shape;2888;p55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9" name="Google Shape;2889;p55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0" name="Google Shape;2890;p55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5" name="Google Shape;2895;p56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2896" name="Google Shape;2896;p56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897" name="Google Shape;2897;p56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898" name="Google Shape;2898;p56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99" name="Google Shape;2899;p56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900" name="Google Shape;2900;p56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901" name="Google Shape;2901;p56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902" name="Google Shape;2902;p56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903" name="Google Shape;2903;p56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4" name="Google Shape;2904;p56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5" name="Google Shape;2905;p56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6" name="Google Shape;2906;p56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907" name="Google Shape;2907;p56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908" name="Google Shape;2908;p56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909" name="Google Shape;2909;p56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910" name="Google Shape;2910;p56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11" name="Google Shape;2911;p56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912" name="Google Shape;2912;p56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913" name="Google Shape;2913;p56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56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56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56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56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18" name="Google Shape;2918;p56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919" name="Google Shape;2919;p56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56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921" name="Google Shape;2921;p56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922" name="Google Shape;2922;p56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56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924" name="Google Shape;2924;p56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925" name="Google Shape;2925;p56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926" name="Google Shape;2926;p56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56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928" name="Google Shape;2928;p56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929" name="Google Shape;2929;p56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930" name="Google Shape;2930;p56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31" name="Google Shape;2931;p56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932" name="Google Shape;2932;p56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933" name="Google Shape;2933;p56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934" name="Google Shape;2934;p56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5" name="Google Shape;2935;p56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936" name="Google Shape;2936;p56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937" name="Google Shape;2937;p56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938" name="Google Shape;2938;p56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2939" name="Google Shape;2939;p56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940" name="Google Shape;2940;p56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941" name="Google Shape;2941;p56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2" name="Google Shape;2942;p56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943" name="Google Shape;2943;p56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944" name="Google Shape;2944;p56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45" name="Google Shape;2945;p56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6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6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2948" name="Google Shape;2948;p56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949" name="Google Shape;2949;p56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56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56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56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56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56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56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56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56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56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56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56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56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56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56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56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2965" name="Google Shape;2965;p56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6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6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6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6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6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6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6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6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6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6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6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6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6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6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6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6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6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6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6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985" name="Google Shape;2985;p56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986" name="Google Shape;2986;p56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87" name="Google Shape;2987;p56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988" name="Google Shape;2988;p56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56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90" name="Google Shape;2990;p56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91" name="Google Shape;2991;p56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992" name="Google Shape;2992;p56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56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56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56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96" name="Google Shape;2996;p56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6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6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6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6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6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6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03" name="Google Shape;3003;p56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004" name="Google Shape;3004;p56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56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56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56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08" name="Google Shape;3008;p56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6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6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6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6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6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6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6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6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6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6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6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6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6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6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6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6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6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6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6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6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6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6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6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6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6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6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6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6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37" name="Google Shape;3037;p56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3038" name="Google Shape;3038;p56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56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40" name="Google Shape;3040;p56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41" name="Google Shape;3041;p56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3042" name="Google Shape;3042;p56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3043" name="Google Shape;3043;p56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4" name="Google Shape;3044;p56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3045" name="Google Shape;3045;p56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56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47" name="Google Shape;3047;p56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6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6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6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6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6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6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6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55" name="Google Shape;3055;p56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3056" name="Google Shape;3056;p56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56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56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56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60" name="Google Shape;3060;p56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6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6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6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6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6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6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6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68" name="Google Shape;3068;p56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3069" name="Google Shape;3069;p56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56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56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56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73" name="Google Shape;3073;p56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6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6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6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6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6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6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6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6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6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6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6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6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6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6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6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6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090" name="Google Shape;3090;p56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6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6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6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6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6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6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6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6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6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6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6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102" name="Google Shape;3102;p56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6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6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6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6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6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6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6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6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6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6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6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6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15" name="Google Shape;3115;p56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3116" name="Google Shape;3116;p56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56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18" name="Google Shape;3118;p56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6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6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6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6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6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6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6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6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127" name="Google Shape;3127;p56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6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6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6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6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6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6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6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6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6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137" name="Google Shape;3137;p56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6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6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6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6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6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143" name="Google Shape;3143;p56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6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6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6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6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6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6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6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6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6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3" name="Google Shape;3153;p56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3154" name="Google Shape;3154;p56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6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6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6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6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6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0" name="Google Shape;3160;p56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3161" name="Google Shape;3161;p56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6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6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6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6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6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6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6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6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6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6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6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6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6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6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6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6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6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6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6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6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6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6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6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6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6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6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6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6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6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6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6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6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6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6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6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6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6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6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6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6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6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6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6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6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6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6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6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6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6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6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6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6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6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6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6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6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6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6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6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6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6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6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6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6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6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6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6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6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6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6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6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6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6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6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6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6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6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6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6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6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6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6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6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6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6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6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6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6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6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6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6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6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6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6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6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6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6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6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6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6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6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6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6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6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6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6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6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6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6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6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6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6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6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6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6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6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6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6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6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6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6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6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6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6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6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6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6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6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6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6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6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6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6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6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6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6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6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6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6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6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6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6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6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6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6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6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6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6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6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6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6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6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6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6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6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6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6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6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6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6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6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6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6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6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6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6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6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6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6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6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6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6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6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6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6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6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6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6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6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6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6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6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6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6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6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6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6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6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6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6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6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6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6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6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6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6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6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6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6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6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6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6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6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6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6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6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6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6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6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6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6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6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6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6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6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6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6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6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6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6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6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6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6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6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6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6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6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6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6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6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6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6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6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6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6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6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6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6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6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6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6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6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6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6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6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6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6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6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6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6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6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6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6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6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6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6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6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6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6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6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6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6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6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6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6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6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6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6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6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6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6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6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6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6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6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6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6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6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6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6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6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6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6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6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6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6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6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6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6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6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6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6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6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6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6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6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6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6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6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6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6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6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6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6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6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6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6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6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6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6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6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6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6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6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6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6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6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6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6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6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6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6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6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6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6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6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6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6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6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6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6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6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6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6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6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6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6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6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6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6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6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6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6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6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6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6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6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6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6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6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6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6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6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6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6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6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6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6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6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6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6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6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6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6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6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6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6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6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6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6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6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6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6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6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6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6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6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6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6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6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6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6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6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6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6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6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6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6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6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6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6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6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6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6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6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6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6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6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6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6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6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6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6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6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6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6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6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6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6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6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6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6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6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6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6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6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6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6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6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6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6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6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6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6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6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6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6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6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6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6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6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6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6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6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6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6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6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6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6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6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6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6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6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6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6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6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6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6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6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6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6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6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6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6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6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6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6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6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6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6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6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6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6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6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6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6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6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6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6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6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6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6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6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6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6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6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6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6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6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6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6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6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6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6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6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6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6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6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6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6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6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6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6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6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6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6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6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6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6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6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6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6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6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6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6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6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6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6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6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6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6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6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6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6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6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6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6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6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6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6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6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6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6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6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6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6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6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6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6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6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6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6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6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6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6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6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6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6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6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6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6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6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6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6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6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6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6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6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6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6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6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6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6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6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6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6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6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6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6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6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6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6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6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6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6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6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6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6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6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6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6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6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6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6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6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6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6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6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6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6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6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6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6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6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6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6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6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6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6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6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6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6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6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6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6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6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6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6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6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6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6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6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6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6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6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6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6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6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6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6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6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6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6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6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6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6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6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6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6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6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6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6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6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6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6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6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6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6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6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6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6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6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6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6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6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6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6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6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6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6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6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6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6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6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6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6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6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6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6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6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6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6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6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6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6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6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6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6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6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6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6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6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6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6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6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6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6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6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6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6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6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6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6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6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6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6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6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6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6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6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6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6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6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6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6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6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6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6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6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6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6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6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6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6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6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6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6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6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6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6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6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6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6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6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6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6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6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6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6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6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6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6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6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6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6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6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6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6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6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6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6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6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6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6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6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6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6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6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6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6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6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6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6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6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6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6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6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6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6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6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6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6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6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6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6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6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6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6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6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6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6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6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6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6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6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6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6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6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6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6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6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6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6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6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6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6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6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6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6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6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6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6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6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6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6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6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6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6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6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6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6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6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6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6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6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6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6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6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6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6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6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6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6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6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6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6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6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6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6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6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6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6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6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6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6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6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6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6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6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6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6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6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6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6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6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6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6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6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6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6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6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6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6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6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6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6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6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6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6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6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6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6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6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6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6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6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6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6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6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6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6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6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6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6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6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6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6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6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6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6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6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6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6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6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6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6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6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6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6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6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6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6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6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6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6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6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6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6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6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6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6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6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6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6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6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6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6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6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6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6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6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6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6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6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6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6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6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6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6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6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6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6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6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6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6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6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6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6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6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6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6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6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6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6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6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6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6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6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6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6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6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6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6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6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6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6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6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6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6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6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6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6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6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6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6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6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6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6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6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6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6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6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6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6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6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6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6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6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6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6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6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6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6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6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6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6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6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6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6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6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6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6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6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6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6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6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6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6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6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6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6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6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6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6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6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6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6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6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6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6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6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6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6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6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6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6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6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6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6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6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6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6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6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6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6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6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6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6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6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6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6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6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6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6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6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6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6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6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6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6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6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6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6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6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6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6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6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6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6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6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6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6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6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6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6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6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6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6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6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6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6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6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6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6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6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6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6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6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6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6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6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6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6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6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6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6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6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6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6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6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6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6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6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6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6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6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6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6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6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6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6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6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6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6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6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6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6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6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6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6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6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6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6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6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6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6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6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6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6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6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6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6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6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6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6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6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6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6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6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6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6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6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6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6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6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6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6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6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6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6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6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6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6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6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6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6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6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6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6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6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6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6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6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6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6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6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6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6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6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6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6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6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6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6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6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6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6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6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6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6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6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6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6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6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6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6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6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6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6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6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6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6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6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6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6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6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6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6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6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6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6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6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6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6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6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6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6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6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6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6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6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6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6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6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6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6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6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6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6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6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6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6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6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6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6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6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6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6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6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6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6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6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6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6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6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6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6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6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6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6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6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6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6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6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6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6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6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6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6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6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6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6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6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6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6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6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6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6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6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6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6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6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6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6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6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6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6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6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6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6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6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6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6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6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6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6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6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6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6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6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6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6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6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6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6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6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6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6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6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6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6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6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6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6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6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6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6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6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6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6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6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6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6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6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6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6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6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6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6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6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6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6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6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6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6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6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6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6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6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6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6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6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6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6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6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6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6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6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6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6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6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6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6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6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6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6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6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6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6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6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6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6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6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6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6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6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6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6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6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6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6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6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6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6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6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6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6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6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6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6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6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6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6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6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6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6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6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6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6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6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6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6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6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6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6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6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6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6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6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6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6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6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6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6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6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6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6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6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6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6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6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6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6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6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6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6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6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6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6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6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6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6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6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6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6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6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6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6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6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6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6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6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6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6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6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6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6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6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6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6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6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6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6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6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6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6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6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6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6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6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6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6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6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6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6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6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6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6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6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6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6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6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6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6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6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6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6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6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6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6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6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6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6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6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6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6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6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6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6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6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6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6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6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6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6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6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6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6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6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6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6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6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6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6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6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6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6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6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6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6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6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6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6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6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6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6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6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6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6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6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6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6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6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6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6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6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6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6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6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6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6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6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6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6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6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6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6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6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6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6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6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6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6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6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6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6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6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6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6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6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6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6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6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6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6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6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6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6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6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6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6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6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6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6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6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6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6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6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6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6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6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6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6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6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6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6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6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6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6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6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6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6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6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6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6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6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6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6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6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6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6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6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6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6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6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6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6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6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6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6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6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6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6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6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6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6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6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6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6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6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6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6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6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6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6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6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6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6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6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6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6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6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6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6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6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6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6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6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6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6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6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6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6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6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6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6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6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6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6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6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6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6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6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6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6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6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6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6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6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6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6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6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6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6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6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6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6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6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6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6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6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3" name="Google Shape;4733;p56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4734" name="Google Shape;4734;p56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6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6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6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6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6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6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6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6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6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6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6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6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6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6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6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6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6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6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6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6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6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6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6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6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6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6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6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6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6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6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6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6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6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6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6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6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6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6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6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6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6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6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6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6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6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6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6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6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6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6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5" name="Google Shape;4785;p56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4786" name="Google Shape;4786;p56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6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8" name="Google Shape;4788;p56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4789" name="Google Shape;4789;p56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6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1" name="Google Shape;4791;p56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4792" name="Google Shape;4792;p56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6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4" name="Google Shape;4794;p56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4795" name="Google Shape;4795;p56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6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7" name="Google Shape;4797;p56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4798" name="Google Shape;4798;p56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6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00" name="Google Shape;4800;p56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01" name="Google Shape;4801;p56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4802" name="Google Shape;4802;p56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6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6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5" name="Google Shape;4805;p56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4806" name="Google Shape;4806;p56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6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6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09" name="Google Shape;4809;p56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10" name="Google Shape;4810;p56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4811" name="Google Shape;4811;p56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12" name="Google Shape;4812;p56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4813" name="Google Shape;4813;p56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56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56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56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56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56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56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56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56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56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23" name="Google Shape;4823;p56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4824" name="Google Shape;4824;p56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25" name="Google Shape;4825;p56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4826" name="Google Shape;4826;p56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56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56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56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56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31" name="Google Shape;4831;p56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6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6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34" name="Google Shape;4834;p56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35" name="Google Shape;4835;p56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4836" name="Google Shape;4836;p56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37" name="Google Shape;4837;p56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4838" name="Google Shape;4838;p56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56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56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56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56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56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56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56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56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56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56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56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56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51" name="Google Shape;4851;p56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4852" name="Google Shape;4852;p56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6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54" name="Google Shape;4854;p56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5" name="Google Shape;4855;p56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6" name="Google Shape;4856;p56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4857" name="Google Shape;4857;p56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58" name="Google Shape;4858;p56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4859" name="Google Shape;4859;p56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56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56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56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56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56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56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66" name="Google Shape;4866;p56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4867" name="Google Shape;4867;p56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4868" name="Google Shape;4868;p56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69" name="Google Shape;4869;p56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4870" name="Google Shape;4870;p56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1" name="Google Shape;4871;p56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72" name="Google Shape;4872;p56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4873" name="Google Shape;4873;p56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4" name="Google Shape;4874;p56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75" name="Google Shape;4875;p56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4876" name="Google Shape;4876;p56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4877" name="Google Shape;4877;p56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8" name="Google Shape;4878;p56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79" name="Google Shape;4879;p56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4880" name="Google Shape;4880;p56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1" name="Google Shape;4881;p56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2" name="Google Shape;4882;p56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4883" name="Google Shape;4883;p56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4" name="Google Shape;4884;p56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5" name="Google Shape;4885;p56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4886" name="Google Shape;4886;p56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7" name="Google Shape;4887;p56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8" name="Google Shape;4888;p56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4889" name="Google Shape;4889;p56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0" name="Google Shape;4890;p56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91" name="Google Shape;4891;p56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4892" name="Google Shape;4892;p56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4893" name="Google Shape;4893;p56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4" name="Google Shape;4894;p56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5" name="Google Shape;4895;p56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6" name="Google Shape;4896;p56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7" name="Google Shape;4897;p56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8" name="Google Shape;4898;p56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99" name="Google Shape;4899;p56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4900" name="Google Shape;4900;p56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1" name="Google Shape;4901;p56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2" name="Google Shape;4902;p56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4903" name="Google Shape;4903;p56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4" name="Google Shape;4904;p56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5" name="Google Shape;4905;p56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4906" name="Google Shape;4906;p56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7" name="Google Shape;4907;p56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8" name="Google Shape;4908;p56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4909" name="Google Shape;4909;p56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0" name="Google Shape;4910;p56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1" name="Google Shape;4911;p56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4912" name="Google Shape;4912;p56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3" name="Google Shape;4913;p56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4" name="Google Shape;4914;p56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4915" name="Google Shape;4915;p56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6" name="Google Shape;4916;p56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7" name="Google Shape;4917;p56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4918" name="Google Shape;4918;p56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9" name="Google Shape;4919;p56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20" name="Google Shape;4920;p56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4921" name="Google Shape;4921;p56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4922" name="Google Shape;4922;p56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3" name="Google Shape;4923;p56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4" name="Google Shape;4924;p56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5" name="Google Shape;4925;p56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4926" name="Google Shape;4926;p56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7" name="Google Shape;4927;p56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8" name="Google Shape;4928;p56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4929" name="Google Shape;4929;p56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0" name="Google Shape;4930;p56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1" name="Google Shape;4931;p56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4932" name="Google Shape;4932;p56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3" name="Google Shape;4933;p56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4" name="Google Shape;4934;p56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4935" name="Google Shape;4935;p56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6" name="Google Shape;4936;p56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37" name="Google Shape;4937;p56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4938" name="Google Shape;4938;p56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4939" name="Google Shape;4939;p56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0" name="Google Shape;4940;p56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1" name="Google Shape;4941;p56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2" name="Google Shape;4942;p56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3" name="Google Shape;4943;p56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4944" name="Google Shape;4944;p56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5" name="Google Shape;4945;p56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6" name="Google Shape;4946;p56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4947" name="Google Shape;4947;p56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8" name="Google Shape;4948;p56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9" name="Google Shape;4949;p56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4950" name="Google Shape;4950;p56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1" name="Google Shape;4951;p56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2" name="Google Shape;4952;p56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4953" name="Google Shape;4953;p56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4" name="Google Shape;4954;p56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5" name="Google Shape;4955;p56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4956" name="Google Shape;4956;p56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7" name="Google Shape;4957;p56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8" name="Google Shape;4958;p56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4959" name="Google Shape;4959;p56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0" name="Google Shape;4960;p56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61" name="Google Shape;4961;p56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4962" name="Google Shape;4962;p56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63" name="Google Shape;4963;p56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4964" name="Google Shape;4964;p56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5" name="Google Shape;4965;p56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6" name="Google Shape;4966;p56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4967" name="Google Shape;4967;p56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8" name="Google Shape;4968;p56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69" name="Google Shape;4969;p56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4970" name="Google Shape;4970;p56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4971" name="Google Shape;4971;p56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2" name="Google Shape;4972;p56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3" name="Google Shape;4973;p56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4" name="Google Shape;4974;p56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5" name="Google Shape;4975;p56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6" name="Google Shape;4976;p56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7" name="Google Shape;4977;p56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4978" name="Google Shape;4978;p56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9" name="Google Shape;4979;p56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0" name="Google Shape;4980;p56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4981" name="Google Shape;4981;p56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2" name="Google Shape;4982;p56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3" name="Google Shape;4983;p56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4984" name="Google Shape;4984;p56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5" name="Google Shape;4985;p56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6" name="Google Shape;4986;p56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4987" name="Google Shape;4987;p56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8" name="Google Shape;4988;p56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9" name="Google Shape;4989;p56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4990" name="Google Shape;4990;p56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1" name="Google Shape;4991;p56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2" name="Google Shape;4992;p56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4993" name="Google Shape;4993;p56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4" name="Google Shape;4994;p56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5" name="Google Shape;4995;p56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4996" name="Google Shape;4996;p56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7" name="Google Shape;4997;p56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8" name="Google Shape;4998;p56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4999" name="Google Shape;4999;p56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0" name="Google Shape;5000;p56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1" name="Google Shape;5001;p56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5002" name="Google Shape;5002;p56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3" name="Google Shape;5003;p56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04" name="Google Shape;5004;p56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5005" name="Google Shape;5005;p56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5006" name="Google Shape;5006;p56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7" name="Google Shape;5007;p56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8" name="Google Shape;5008;p56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9" name="Google Shape;5009;p56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0" name="Google Shape;5010;p56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1" name="Google Shape;5011;p56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2" name="Google Shape;5012;p56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3" name="Google Shape;5013;p56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4" name="Google Shape;5014;p56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5" name="Google Shape;5015;p56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6" name="Google Shape;5016;p56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7" name="Google Shape;5017;p56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8" name="Google Shape;5018;p56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9" name="Google Shape;5019;p56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0" name="Google Shape;5020;p56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1" name="Google Shape;5021;p56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2" name="Google Shape;5022;p56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3" name="Google Shape;5023;p56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5024" name="Google Shape;5024;p56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5" name="Google Shape;5025;p56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6" name="Google Shape;5026;p56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5027" name="Google Shape;5027;p56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8" name="Google Shape;5028;p56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9" name="Google Shape;5029;p56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5030" name="Google Shape;5030;p56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1" name="Google Shape;5031;p56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2" name="Google Shape;5032;p56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5033" name="Google Shape;5033;p56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4" name="Google Shape;5034;p56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5" name="Google Shape;5035;p56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5036" name="Google Shape;5036;p56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7" name="Google Shape;5037;p56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8" name="Google Shape;5038;p56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5039" name="Google Shape;5039;p56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0" name="Google Shape;5040;p56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1" name="Google Shape;5041;p56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5042" name="Google Shape;5042;p56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3" name="Google Shape;5043;p56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4" name="Google Shape;5044;p56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5045" name="Google Shape;5045;p56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6" name="Google Shape;5046;p56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7" name="Google Shape;5047;p56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5048" name="Google Shape;5048;p56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9" name="Google Shape;5049;p56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0" name="Google Shape;5050;p56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5051" name="Google Shape;5051;p56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2" name="Google Shape;5052;p56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3" name="Google Shape;5053;p56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5054" name="Google Shape;5054;p56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5" name="Google Shape;5055;p56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6" name="Google Shape;5056;p56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5057" name="Google Shape;5057;p56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8" name="Google Shape;5058;p56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9" name="Google Shape;5059;p56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5060" name="Google Shape;5060;p56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1" name="Google Shape;5061;p56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62" name="Google Shape;5062;p56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5063" name="Google Shape;5063;p56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64" name="Google Shape;5064;p56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5065" name="Google Shape;5065;p56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6" name="Google Shape;5066;p56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067" name="Google Shape;5067;p56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5068" name="Google Shape;5068;p56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69" name="Google Shape;5069;p56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070" name="Google Shape;5070;p56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5071" name="Google Shape;5071;p56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72" name="Google Shape;5072;p56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73" name="Google Shape;5073;p56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74" name="Google Shape;5074;p56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75" name="Google Shape;5075;p56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76" name="Google Shape;5076;p56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77" name="Google Shape;5077;p56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078" name="Google Shape;5078;p56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5079" name="Google Shape;5079;p56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5080" name="Google Shape;5080;p56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81" name="Google Shape;5081;p56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82" name="Google Shape;5082;p56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83" name="Google Shape;5083;p56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84" name="Google Shape;5084;p56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85" name="Google Shape;5085;p56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86" name="Google Shape;5086;p56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87" name="Google Shape;5087;p56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88" name="Google Shape;5088;p56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89" name="Google Shape;5089;p56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90" name="Google Shape;5090;p56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91" name="Google Shape;5091;p56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92" name="Google Shape;5092;p56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093" name="Google Shape;5093;p56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5094" name="Google Shape;5094;p56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5095" name="Google Shape;5095;p56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96" name="Google Shape;5096;p56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97" name="Google Shape;5097;p56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98" name="Google Shape;5098;p56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099" name="Google Shape;5099;p56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00" name="Google Shape;5100;p56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01" name="Google Shape;5101;p56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02" name="Google Shape;5102;p56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03" name="Google Shape;5103;p56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04" name="Google Shape;5104;p56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05" name="Google Shape;5105;p56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06" name="Google Shape;5106;p56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07" name="Google Shape;5107;p56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08" name="Google Shape;5108;p56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09" name="Google Shape;5109;p56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10" name="Google Shape;5110;p56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11" name="Google Shape;5111;p56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12" name="Google Shape;5112;p56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13" name="Google Shape;5113;p56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14" name="Google Shape;5114;p56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15" name="Google Shape;5115;p56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16" name="Google Shape;5116;p56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17" name="Google Shape;5117;p56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118" name="Google Shape;5118;p56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5119" name="Google Shape;5119;p56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5120" name="Google Shape;5120;p56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5121" name="Google Shape;5121;p56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5122" name="Google Shape;5122;p56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123" name="Google Shape;5123;p56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124" name="Google Shape;5124;p56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125" name="Google Shape;5125;p56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126" name="Google Shape;5126;p56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127" name="Google Shape;5127;p56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128" name="Google Shape;5128;p56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5129" name="Google Shape;5129;p56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5130" name="Google Shape;5130;p56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31" name="Google Shape;5131;p56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32" name="Google Shape;5132;p56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33" name="Google Shape;5133;p56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34" name="Google Shape;5134;p56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35" name="Google Shape;5135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36" name="Google Shape;5136;p56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37" name="Google Shape;5137;p56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38" name="Google Shape;5138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39" name="Google Shape;5139;p56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40" name="Google Shape;5140;p56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41" name="Google Shape;5141;p56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142" name="Google Shape;5142;p56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5143" name="Google Shape;5143;p56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5144" name="Google Shape;5144;p56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45" name="Google Shape;5145;p56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46" name="Google Shape;5146;p56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47" name="Google Shape;5147;p56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48" name="Google Shape;5148;p56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49" name="Google Shape;5149;p56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150" name="Google Shape;5150;p56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5151" name="Google Shape;5151;p56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5152" name="Google Shape;5152;p56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153" name="Google Shape;5153;p56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154" name="Google Shape;5154;p56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155" name="Google Shape;5155;p56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156" name="Google Shape;5156;p56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5157" name="Google Shape;5157;p56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5158" name="Google Shape;5158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159" name="Google Shape;5159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160" name="Google Shape;5160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161" name="Google Shape;5161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5162" name="Google Shape;5162;p56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163" name="Google Shape;5163;p56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164" name="Google Shape;5164;p56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5165" name="Google Shape;5165;p56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5166" name="Google Shape;5166;p56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5167" name="Google Shape;5167;p56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8" name="Google Shape;5168;p56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9" name="Google Shape;5169;p56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5170" name="Google Shape;5170;p56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1" name="Google Shape;5171;p56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2" name="Google Shape;5172;p56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5173" name="Google Shape;5173;p56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4" name="Google Shape;5174;p56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5" name="Google Shape;5175;p56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5176" name="Google Shape;5176;p56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7" name="Google Shape;5177;p56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8" name="Google Shape;5178;p56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5179" name="Google Shape;5179;p56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0" name="Google Shape;5180;p56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1" name="Google Shape;5181;p56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5182" name="Google Shape;5182;p56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3" name="Google Shape;5183;p56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4" name="Google Shape;5184;p56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5185" name="Google Shape;5185;p56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6" name="Google Shape;5186;p56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7" name="Google Shape;5187;p56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5188" name="Google Shape;5188;p56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9" name="Google Shape;5189;p56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0" name="Google Shape;5190;p56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5191" name="Google Shape;5191;p56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2" name="Google Shape;5192;p56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3" name="Google Shape;5193;p56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5194" name="Google Shape;5194;p56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5" name="Google Shape;5195;p56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6" name="Google Shape;5196;p56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5197" name="Google Shape;5197;p56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8" name="Google Shape;5198;p56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9" name="Google Shape;5199;p56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5200" name="Google Shape;5200;p56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1" name="Google Shape;5201;p56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2" name="Google Shape;5202;p56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5203" name="Google Shape;5203;p56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4" name="Google Shape;5204;p56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5" name="Google Shape;5205;p56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5206" name="Google Shape;5206;p56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7" name="Google Shape;5207;p56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8" name="Google Shape;5208;p56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5209" name="Google Shape;5209;p56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0" name="Google Shape;5210;p56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1" name="Google Shape;5211;p56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5212" name="Google Shape;5212;p56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3" name="Google Shape;5213;p56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4" name="Google Shape;5214;p56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5215" name="Google Shape;5215;p56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56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7" name="Google Shape;5217;p56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5218" name="Google Shape;5218;p56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56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0" name="Google Shape;5220;p56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5221" name="Google Shape;5221;p56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56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3" name="Google Shape;5223;p56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5224" name="Google Shape;5224;p56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56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6" name="Google Shape;5226;p56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5227" name="Google Shape;5227;p56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56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9" name="Google Shape;5229;p56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5230" name="Google Shape;5230;p56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56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2" name="Google Shape;5232;p56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5233" name="Google Shape;5233;p56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56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5" name="Google Shape;5235;p56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5236" name="Google Shape;5236;p56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56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8" name="Google Shape;5238;p56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5239" name="Google Shape;5239;p56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0" name="Google Shape;5240;p56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1" name="Google Shape;5241;p56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5242" name="Google Shape;5242;p56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3" name="Google Shape;5243;p56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4" name="Google Shape;5244;p56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5245" name="Google Shape;5245;p56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6" name="Google Shape;5246;p56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7" name="Google Shape;5247;p56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5248" name="Google Shape;5248;p56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9" name="Google Shape;5249;p56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0" name="Google Shape;5250;p56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5251" name="Google Shape;5251;p56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2" name="Google Shape;5252;p56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3" name="Google Shape;5253;p56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5254" name="Google Shape;5254;p56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5" name="Google Shape;5255;p56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6" name="Google Shape;5256;p56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5257" name="Google Shape;5257;p56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8" name="Google Shape;5258;p56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9" name="Google Shape;5259;p56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5260" name="Google Shape;5260;p56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1" name="Google Shape;5261;p56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2" name="Google Shape;5262;p56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5263" name="Google Shape;5263;p56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4" name="Google Shape;5264;p56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5" name="Google Shape;5265;p56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5266" name="Google Shape;5266;p56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7" name="Google Shape;5267;p56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8" name="Google Shape;5268;p56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5269" name="Google Shape;5269;p56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0" name="Google Shape;5270;p56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1" name="Google Shape;5271;p56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5272" name="Google Shape;5272;p56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3" name="Google Shape;5273;p56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4" name="Google Shape;5274;p56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5275" name="Google Shape;5275;p56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6" name="Google Shape;5276;p56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7" name="Google Shape;5277;p56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5278" name="Google Shape;5278;p56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9" name="Google Shape;5279;p56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0" name="Google Shape;5280;p56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5281" name="Google Shape;5281;p56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2" name="Google Shape;5282;p56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3" name="Google Shape;5283;p56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5284" name="Google Shape;5284;p56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5" name="Google Shape;5285;p56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6" name="Google Shape;5286;p56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5287" name="Google Shape;5287;p56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8" name="Google Shape;5288;p56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9" name="Google Shape;5289;p56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5290" name="Google Shape;5290;p56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1" name="Google Shape;5291;p56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2" name="Google Shape;5292;p56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5293" name="Google Shape;5293;p56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4" name="Google Shape;5294;p56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5" name="Google Shape;5295;p56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5296" name="Google Shape;5296;p56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7" name="Google Shape;5297;p56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8" name="Google Shape;5298;p56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5299" name="Google Shape;5299;p56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0" name="Google Shape;5300;p56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1" name="Google Shape;5301;p56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5302" name="Google Shape;5302;p56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3" name="Google Shape;5303;p56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4" name="Google Shape;5304;p56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5305" name="Google Shape;5305;p56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6" name="Google Shape;5306;p56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7" name="Google Shape;5307;p56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5308" name="Google Shape;5308;p56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9" name="Google Shape;5309;p56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0" name="Google Shape;5310;p56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5311" name="Google Shape;5311;p56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2" name="Google Shape;5312;p56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3" name="Google Shape;5313;p56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5314" name="Google Shape;5314;p56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5" name="Google Shape;5315;p56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6" name="Google Shape;5316;p56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5317" name="Google Shape;5317;p56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8" name="Google Shape;5318;p56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9" name="Google Shape;5319;p56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5320" name="Google Shape;5320;p56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1" name="Google Shape;5321;p56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2" name="Google Shape;5322;p56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5323" name="Google Shape;5323;p56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4" name="Google Shape;5324;p56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5" name="Google Shape;5325;p56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5326" name="Google Shape;5326;p56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7" name="Google Shape;5327;p56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8" name="Google Shape;5328;p56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5329" name="Google Shape;5329;p56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0" name="Google Shape;5330;p56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1" name="Google Shape;5331;p56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5332" name="Google Shape;5332;p56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3" name="Google Shape;5333;p56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4" name="Google Shape;5334;p56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5335" name="Google Shape;5335;p56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6" name="Google Shape;5336;p56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7" name="Google Shape;5337;p56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5338" name="Google Shape;5338;p56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9" name="Google Shape;5339;p56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0" name="Google Shape;5340;p56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5341" name="Google Shape;5341;p56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2" name="Google Shape;5342;p56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3" name="Google Shape;5343;p56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5344" name="Google Shape;5344;p56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5" name="Google Shape;5345;p56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6" name="Google Shape;5346;p56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5347" name="Google Shape;5347;p56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8" name="Google Shape;5348;p56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9" name="Google Shape;5349;p56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5350" name="Google Shape;5350;p56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1" name="Google Shape;5351;p56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52" name="Google Shape;5352;p56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56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354" name="Google Shape;5354;p56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5355" name="Google Shape;5355;p56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6" name="Google Shape;5356;p56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7" name="Google Shape;5357;p56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5358" name="Google Shape;5358;p56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9" name="Google Shape;5359;p56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60" name="Google Shape;5360;p56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56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362" name="Google Shape;5362;p56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5363" name="Google Shape;5363;p56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4" name="Google Shape;5364;p56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5" name="Google Shape;5365;p56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5366" name="Google Shape;5366;p56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7" name="Google Shape;5367;p56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8" name="Google Shape;5368;p56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5369" name="Google Shape;5369;p56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0" name="Google Shape;5370;p56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1" name="Google Shape;5371;p56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5372" name="Google Shape;5372;p56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3" name="Google Shape;5373;p56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4" name="Google Shape;5374;p56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5375" name="Google Shape;5375;p56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6" name="Google Shape;5376;p56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7" name="Google Shape;5377;p56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5378" name="Google Shape;5378;p56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9" name="Google Shape;5379;p56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0" name="Google Shape;5380;p56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5381" name="Google Shape;5381;p56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2" name="Google Shape;5382;p56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3" name="Google Shape;5383;p56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5384" name="Google Shape;5384;p56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5" name="Google Shape;5385;p56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6" name="Google Shape;5386;p56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5387" name="Google Shape;5387;p56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8" name="Google Shape;5388;p56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9" name="Google Shape;5389;p56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5390" name="Google Shape;5390;p56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1" name="Google Shape;5391;p56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2" name="Google Shape;5392;p56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5393" name="Google Shape;5393;p56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4" name="Google Shape;5394;p56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5" name="Google Shape;5395;p56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5396" name="Google Shape;5396;p56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7" name="Google Shape;5397;p56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98" name="Google Shape;5398;p56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56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00" name="Google Shape;5400;p56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5401" name="Google Shape;5401;p56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2" name="Google Shape;5402;p56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3" name="Google Shape;5403;p56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5404" name="Google Shape;5404;p56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5" name="Google Shape;5405;p56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6" name="Google Shape;5406;p56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5407" name="Google Shape;5407;p56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8" name="Google Shape;5408;p56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9" name="Google Shape;5409;p56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5410" name="Google Shape;5410;p56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1" name="Google Shape;5411;p56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2" name="Google Shape;5412;p56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5413" name="Google Shape;5413;p56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4" name="Google Shape;5414;p56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5" name="Google Shape;5415;p56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5416" name="Google Shape;5416;p56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7" name="Google Shape;5417;p56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8" name="Google Shape;5418;p56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5419" name="Google Shape;5419;p56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0" name="Google Shape;5420;p56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1" name="Google Shape;5421;p56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5422" name="Google Shape;5422;p56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3" name="Google Shape;5423;p56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4" name="Google Shape;5424;p56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5425" name="Google Shape;5425;p56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6" name="Google Shape;5426;p56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7" name="Google Shape;5427;p56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5428" name="Google Shape;5428;p56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9" name="Google Shape;5429;p56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0" name="Google Shape;5430;p56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5431" name="Google Shape;5431;p56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2" name="Google Shape;5432;p56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3" name="Google Shape;5433;p56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5434" name="Google Shape;5434;p56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5" name="Google Shape;5435;p56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6" name="Google Shape;5436;p56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5437" name="Google Shape;5437;p56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8" name="Google Shape;5438;p56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9" name="Google Shape;5439;p56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5440" name="Google Shape;5440;p56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1" name="Google Shape;5441;p56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42" name="Google Shape;5442;p56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5443" name="Google Shape;5443;p56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4" name="Google Shape;5444;p56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45" name="Google Shape;5445;p56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5446" name="Google Shape;5446;p56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7" name="Google Shape;5447;p56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48" name="Google Shape;5448;p56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5449" name="Google Shape;5449;p56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0" name="Google Shape;5450;p56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1" name="Google Shape;5451;p56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5452" name="Google Shape;5452;p56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3" name="Google Shape;5453;p56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4" name="Google Shape;5454;p56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5455" name="Google Shape;5455;p56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6" name="Google Shape;5456;p56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7" name="Google Shape;5457;p56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5458" name="Google Shape;5458;p56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9" name="Google Shape;5459;p56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60" name="Google Shape;5460;p56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5461" name="Google Shape;5461;p56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2" name="Google Shape;5462;p56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63" name="Google Shape;5463;p56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5464" name="Google Shape;5464;p56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5" name="Google Shape;5465;p56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66" name="Google Shape;5466;p56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5467" name="Google Shape;5467;p56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8" name="Google Shape;5468;p56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69" name="Google Shape;5469;p56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5470" name="Google Shape;5470;p56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1" name="Google Shape;5471;p56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72" name="Google Shape;5472;p56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56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74" name="Google Shape;5474;p56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5475" name="Google Shape;5475;p56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56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77" name="Google Shape;5477;p56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5478" name="Google Shape;5478;p56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56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80" name="Google Shape;5480;p56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5481" name="Google Shape;5481;p56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56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83" name="Google Shape;5483;p56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5484" name="Google Shape;5484;p56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5485" name="Google Shape;5485;p56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56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56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56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56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0" name="Google Shape;5490;p56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1" name="Google Shape;5491;p56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2" name="Google Shape;5492;p56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3" name="Google Shape;5493;p56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4" name="Google Shape;5494;p56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5" name="Google Shape;5495;p56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6" name="Google Shape;5496;p56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7" name="Google Shape;5497;p56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8" name="Google Shape;5498;p56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9" name="Google Shape;5499;p56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0" name="Google Shape;5500;p56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1" name="Google Shape;5501;p56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2" name="Google Shape;5502;p56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3" name="Google Shape;5503;p56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4" name="Google Shape;5504;p56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5" name="Google Shape;5505;p56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6" name="Google Shape;5506;p56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7" name="Google Shape;5507;p56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8" name="Google Shape;5508;p56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9" name="Google Shape;5509;p56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0" name="Google Shape;5510;p56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1" name="Google Shape;5511;p56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2" name="Google Shape;5512;p56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3" name="Google Shape;5513;p56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4" name="Google Shape;5514;p56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5" name="Google Shape;5515;p56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6" name="Google Shape;5516;p56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7" name="Google Shape;5517;p56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8" name="Google Shape;5518;p56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9" name="Google Shape;5519;p56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0" name="Google Shape;5520;p56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1" name="Google Shape;5521;p56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2" name="Google Shape;5522;p56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3" name="Google Shape;5523;p56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4" name="Google Shape;5524;p56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5" name="Google Shape;5525;p56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6" name="Google Shape;5526;p56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7" name="Google Shape;5527;p56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8" name="Google Shape;5528;p56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9" name="Google Shape;5529;p56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0" name="Google Shape;5530;p56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1" name="Google Shape;5531;p56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2" name="Google Shape;5532;p56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3" name="Google Shape;5533;p56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4" name="Google Shape;5534;p56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5" name="Google Shape;5535;p56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6" name="Google Shape;5536;p56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7" name="Google Shape;5537;p56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8" name="Google Shape;5538;p56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9" name="Google Shape;5539;p56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0" name="Google Shape;5540;p56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41" name="Google Shape;5541;p56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5542" name="Google Shape;5542;p56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3" name="Google Shape;5543;p56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44" name="Google Shape;5544;p56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5545" name="Google Shape;5545;p56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6" name="Google Shape;5546;p56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47" name="Google Shape;5547;p56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5548" name="Google Shape;5548;p56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9" name="Google Shape;5549;p56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50" name="Google Shape;5550;p56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5551" name="Google Shape;5551;p56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2" name="Google Shape;5552;p56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53" name="Google Shape;5553;p56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5554" name="Google Shape;5554;p56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5" name="Google Shape;5555;p56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56" name="Google Shape;5556;p56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5557" name="Google Shape;5557;p56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8" name="Google Shape;5558;p56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59" name="Google Shape;5559;p56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5560" name="Google Shape;5560;p56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1" name="Google Shape;5561;p56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62" name="Google Shape;5562;p56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5563" name="Google Shape;5563;p56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4" name="Google Shape;5564;p56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65" name="Google Shape;5565;p56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5566" name="Google Shape;5566;p56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7" name="Google Shape;5567;p56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68" name="Google Shape;5568;p56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5569" name="Google Shape;5569;p56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0" name="Google Shape;5570;p56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71" name="Google Shape;5571;p56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5572" name="Google Shape;5572;p56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3" name="Google Shape;5573;p56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574" name="Google Shape;5574;p56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6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76" name="Google Shape;5576;p56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5577" name="Google Shape;5577;p56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8" name="Google Shape;5578;p56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79" name="Google Shape;5579;p56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5580" name="Google Shape;5580;p56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1" name="Google Shape;5581;p56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82" name="Google Shape;5582;p56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5583" name="Google Shape;5583;p56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4" name="Google Shape;5584;p56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85" name="Google Shape;5585;p56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5586" name="Google Shape;5586;p56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7" name="Google Shape;5587;p56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88" name="Google Shape;5588;p56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5589" name="Google Shape;5589;p56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0" name="Google Shape;5590;p56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91" name="Google Shape;5591;p56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5592" name="Google Shape;5592;p56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3" name="Google Shape;5593;p56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94" name="Google Shape;5594;p56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5595" name="Google Shape;5595;p56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6" name="Google Shape;5596;p56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97" name="Google Shape;5597;p56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5598" name="Google Shape;5598;p56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9" name="Google Shape;5599;p56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00" name="Google Shape;5600;p56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5601" name="Google Shape;5601;p56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2" name="Google Shape;5602;p56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03" name="Google Shape;5603;p56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5604" name="Google Shape;5604;p56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5" name="Google Shape;5605;p56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06" name="Google Shape;5606;p56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5607" name="Google Shape;5607;p56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8" name="Google Shape;5608;p56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09" name="Google Shape;5609;p56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5610" name="Google Shape;5610;p56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1" name="Google Shape;5611;p56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12" name="Google Shape;5612;p56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5613" name="Google Shape;5613;p56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4" name="Google Shape;5614;p56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15" name="Google Shape;5615;p56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5616" name="Google Shape;5616;p56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7" name="Google Shape;5617;p56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18" name="Google Shape;5618;p56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5619" name="Google Shape;5619;p56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0" name="Google Shape;5620;p56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21" name="Google Shape;5621;p56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5622" name="Google Shape;5622;p56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3" name="Google Shape;5623;p56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24" name="Google Shape;5624;p56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5625" name="Google Shape;5625;p56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6" name="Google Shape;5626;p56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27" name="Google Shape;5627;p56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5628" name="Google Shape;5628;p56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9" name="Google Shape;5629;p56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30" name="Google Shape;5630;p56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5631" name="Google Shape;5631;p56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2" name="Google Shape;5632;p56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33" name="Google Shape;5633;p56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5634" name="Google Shape;5634;p56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5" name="Google Shape;5635;p56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36" name="Google Shape;5636;p56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5637" name="Google Shape;5637;p56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8" name="Google Shape;5638;p56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39" name="Google Shape;5639;p56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5640" name="Google Shape;5640;p56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1" name="Google Shape;5641;p56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42" name="Google Shape;5642;p56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5643" name="Google Shape;5643;p56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4" name="Google Shape;5644;p56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45" name="Google Shape;5645;p56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5646" name="Google Shape;5646;p56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7" name="Google Shape;5647;p56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48" name="Google Shape;5648;p56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5649" name="Google Shape;5649;p56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0" name="Google Shape;5650;p56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51" name="Google Shape;5651;p56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5652" name="Google Shape;5652;p56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3" name="Google Shape;5653;p56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54" name="Google Shape;5654;p56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5655" name="Google Shape;5655;p56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6" name="Google Shape;5656;p56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57" name="Google Shape;5657;p56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5658" name="Google Shape;5658;p56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9" name="Google Shape;5659;p56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60" name="Google Shape;5660;p56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5661" name="Google Shape;5661;p56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2" name="Google Shape;5662;p56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63" name="Google Shape;5663;p56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5664" name="Google Shape;5664;p56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5" name="Google Shape;5665;p56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66" name="Google Shape;5666;p56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5667" name="Google Shape;5667;p56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8" name="Google Shape;5668;p56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69" name="Google Shape;5669;p56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5670" name="Google Shape;5670;p56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1" name="Google Shape;5671;p56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72" name="Google Shape;5672;p56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5673" name="Google Shape;5673;p56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4" name="Google Shape;5674;p56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75" name="Google Shape;5675;p56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5676" name="Google Shape;5676;p56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7" name="Google Shape;5677;p56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2" name="Google Shape;5682;p57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5683" name="Google Shape;5683;p57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5684" name="Google Shape;5684;p57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85" name="Google Shape;5685;p57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5686" name="Google Shape;5686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687" name="Google Shape;5687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88" name="Google Shape;5688;p57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5689" name="Google Shape;5689;p57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90" name="Google Shape;5690;p57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5691" name="Google Shape;5691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692" name="Google Shape;5692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93" name="Google Shape;5693;p57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5694" name="Google Shape;5694;p57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95" name="Google Shape;5695;p57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5696" name="Google Shape;5696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697" name="Google Shape;5697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98" name="Google Shape;5698;p57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5699" name="Google Shape;5699;p57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00" name="Google Shape;5700;p57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5701" name="Google Shape;5701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702" name="Google Shape;5702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703" name="Google Shape;5703;p57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5704" name="Google Shape;5704;p57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05" name="Google Shape;5705;p57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5706" name="Google Shape;5706;p57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7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57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57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7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57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12" name="Google Shape;5712;p57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713" name="Google Shape;5713;p57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5714" name="Google Shape;5714;p57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5715" name="Google Shape;5715;p57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716" name="Google Shape;5716;p57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7" name="Google Shape;5717;p57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5718" name="Google Shape;5718;p57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5719" name="Google Shape;5719;p57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20" name="Google Shape;5720;p57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721" name="Google Shape;5721;p57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5722" name="Google Shape;5722;p57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5723" name="Google Shape;5723;p57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724" name="Google Shape;5724;p57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5725" name="Google Shape;5725;p57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5726" name="Google Shape;5726;p57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5727" name="Google Shape;5727;p57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5728" name="Google Shape;5728;p57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5729" name="Google Shape;5729;p57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730" name="Google Shape;5730;p57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731" name="Google Shape;5731;p57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32" name="Google Shape;5732;p57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5733" name="Google Shape;5733;p57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5734" name="Google Shape;5734;p57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735" name="Google Shape;5735;p57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736" name="Google Shape;5736;p57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37" name="Google Shape;5737;p57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5738" name="Google Shape;5738;p57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5739" name="Google Shape;5739;p57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740" name="Google Shape;5740;p57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741" name="Google Shape;5741;p57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2" name="Google Shape;5742;p57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5743" name="Google Shape;5743;p57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5744" name="Google Shape;5744;p57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745" name="Google Shape;5745;p57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746" name="Google Shape;5746;p57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47" name="Google Shape;5747;p57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5748" name="Google Shape;5748;p57"/>
            <p:cNvCxnSpPr>
              <a:stCxn id="5749" idx="6"/>
              <a:endCxn id="5750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751" name="Google Shape;5751;p57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5752" name="Google Shape;5752;p57"/>
              <p:cNvCxnSpPr>
                <a:stCxn id="5753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749" name="Google Shape;5749;p57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57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4" name="Google Shape;5754;p57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5755" name="Google Shape;5755;p57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756" name="Google Shape;5756;p57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57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8" name="Google Shape;5758;p57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5759" name="Google Shape;5759;p57"/>
              <p:cNvCxnSpPr>
                <a:stCxn id="5760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761" name="Google Shape;5761;p57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57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2" name="Google Shape;5762;p57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5763" name="Google Shape;5763;p57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750" name="Google Shape;5750;p57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57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65" name="Google Shape;5765;p57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5766" name="Google Shape;5766;p57"/>
            <p:cNvCxnSpPr>
              <a:stCxn id="5767" idx="4"/>
              <a:endCxn id="5768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9" name="Google Shape;5769;p57"/>
            <p:cNvCxnSpPr>
              <a:stCxn id="5768" idx="0"/>
              <a:endCxn id="5770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1" name="Google Shape;5771;p57"/>
            <p:cNvCxnSpPr>
              <a:stCxn id="5770" idx="4"/>
              <a:endCxn id="5772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3" name="Google Shape;5773;p57"/>
            <p:cNvCxnSpPr>
              <a:stCxn id="5772" idx="0"/>
              <a:endCxn id="5774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774" name="Google Shape;5774;p57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0" name="Google Shape;5770;p57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7" name="Google Shape;5767;p57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2" name="Google Shape;5772;p57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8" name="Google Shape;5768;p57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75" name="Google Shape;5775;p57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5776" name="Google Shape;5776;p57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57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57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57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57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1" name="Google Shape;5781;p57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5782" name="Google Shape;5782;p57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5783" name="Google Shape;5783;p57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57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57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6" name="Google Shape;5786;p57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5787" name="Google Shape;5787;p57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57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57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90" name="Google Shape;5790;p57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5791" name="Google Shape;5791;p57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57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57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94" name="Google Shape;5794;p57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5795" name="Google Shape;5795;p57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57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57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98" name="Google Shape;5798;p57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5799" name="Google Shape;5799;p57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5800" name="Google Shape;5800;p57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57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57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57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57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05" name="Google Shape;5805;p57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57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57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57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57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0" name="Google Shape;5810;p57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5811" name="Google Shape;5811;p57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57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57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57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57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57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57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57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57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57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1" name="Google Shape;5821;p57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5822" name="Google Shape;5822;p57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57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57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57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57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7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7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7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57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57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57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57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57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57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57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57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8" name="Google Shape;5838;p57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5839" name="Google Shape;5839;p57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57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57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57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57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57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5" name="Google Shape;5845;p57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5846" name="Google Shape;5846;p57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57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57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849" name="Google Shape;5849;p57"/>
            <p:cNvCxnSpPr>
              <a:stCxn id="5846" idx="6"/>
              <a:endCxn id="5847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0" name="Google Shape;5850;p57"/>
            <p:cNvCxnSpPr>
              <a:stCxn id="5847" idx="4"/>
              <a:endCxn id="5851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2" name="Google Shape;5852;p57"/>
            <p:cNvCxnSpPr>
              <a:stCxn id="5851" idx="6"/>
              <a:endCxn id="5848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3" name="Google Shape;5853;p57"/>
            <p:cNvCxnSpPr>
              <a:stCxn id="5848" idx="4"/>
              <a:endCxn id="5854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851" name="Google Shape;5851;p57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7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7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856" name="Google Shape;5856;p57"/>
            <p:cNvCxnSpPr>
              <a:endCxn id="5855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5857" name="Google Shape;5857;p57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5858" name="Google Shape;5858;p57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57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57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57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57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3" name="Google Shape;5863;p57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5864" name="Google Shape;5864;p57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5" name="Google Shape;5865;p57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6" name="Google Shape;5866;p57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7" name="Google Shape;5867;p57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8" name="Google Shape;5868;p57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869" name="Google Shape;5869;p57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870" name="Google Shape;5870;p57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871" name="Google Shape;5871;p57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57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57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57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57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57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7" name="Google Shape;5877;p57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5878" name="Google Shape;5878;p57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79" name="Google Shape;5879;p57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80" name="Google Shape;5880;p57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81" name="Google Shape;5881;p57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82" name="Google Shape;5882;p57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83" name="Google Shape;5883;p57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884" name="Google Shape;5884;p57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5885" name="Google Shape;5885;p57"/>
            <p:cNvCxnSpPr>
              <a:stCxn id="5878" idx="2"/>
              <a:endCxn id="5879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6" name="Google Shape;5886;p57"/>
            <p:cNvCxnSpPr>
              <a:stCxn id="5880" idx="0"/>
              <a:endCxn id="5878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7" name="Google Shape;5887;p57"/>
            <p:cNvCxnSpPr>
              <a:stCxn id="5880" idx="2"/>
              <a:endCxn id="5882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8" name="Google Shape;5888;p57"/>
            <p:cNvCxnSpPr>
              <a:stCxn id="5881" idx="0"/>
              <a:endCxn id="5880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89" name="Google Shape;5889;p57"/>
            <p:cNvCxnSpPr>
              <a:stCxn id="5879" idx="2"/>
              <a:endCxn id="5884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890" name="Google Shape;5890;p57"/>
            <p:cNvCxnSpPr>
              <a:stCxn id="5883" idx="0"/>
              <a:endCxn id="5879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5891" name="Google Shape;5891;p57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5892" name="Google Shape;5892;p57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57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57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57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57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97" name="Google Shape;5897;p57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5898" name="Google Shape;5898;p57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57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57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57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57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03" name="Google Shape;5903;p57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5904" name="Google Shape;5904;p57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5905" name="Google Shape;5905;p57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906" name="Google Shape;5906;p57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7" name="Google Shape;5907;p57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5908" name="Google Shape;5908;p57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909" name="Google Shape;5909;p57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0" name="Google Shape;5910;p57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5911" name="Google Shape;5911;p57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912" name="Google Shape;5912;p57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3" name="Google Shape;5913;p57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5914" name="Google Shape;5914;p57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915" name="Google Shape;5915;p57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16" name="Google Shape;5916;p57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5917" name="Google Shape;5917;p57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5918" name="Google Shape;5918;p57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5919" name="Google Shape;5919;p57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0" name="Google Shape;5920;p57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921" name="Google Shape;5921;p57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22" name="Google Shape;5922;p57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5923" name="Google Shape;5923;p57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5924" name="Google Shape;5924;p57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5" name="Google Shape;5925;p57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926" name="Google Shape;5926;p57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27" name="Google Shape;5927;p57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28" name="Google Shape;5928;p57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5929" name="Google Shape;5929;p57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5930" name="Google Shape;5930;p57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5931" name="Google Shape;5931;p57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2" name="Google Shape;5932;p57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933" name="Google Shape;5933;p57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934" name="Google Shape;5934;p57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5" name="Google Shape;5935;p57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5936" name="Google Shape;5936;p57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937" name="Google Shape;5937;p57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5938" name="Google Shape;5938;p57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9" name="Google Shape;5939;p57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940" name="Google Shape;5940;p57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5941" name="Google Shape;5941;p57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5942" name="Google Shape;5942;p57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943" name="Google Shape;5943;p57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5944" name="Google Shape;5944;p57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5" name="Google Shape;5945;p57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6" name="Google Shape;5946;p57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7" name="Google Shape;5947;p57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8" name="Google Shape;5948;p57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949" name="Google Shape;5949;p57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5950" name="Google Shape;5950;p57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5951" name="Google Shape;5951;p57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952" name="Google Shape;5952;p57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5953" name="Google Shape;5953;p57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54" name="Google Shape;5954;p57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55" name="Google Shape;5955;p57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56" name="Google Shape;5956;p57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57" name="Google Shape;5957;p57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58" name="Google Shape;5958;p57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59" name="Google Shape;5959;p57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960" name="Google Shape;5960;p57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5961" name="Google Shape;5961;p57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962" name="Google Shape;5962;p57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963" name="Google Shape;5963;p57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5964" name="Google Shape;5964;p57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965" name="Google Shape;5965;p57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5966" name="Google Shape;5966;p57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7" name="Google Shape;5967;p57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8" name="Google Shape;5968;p57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9" name="Google Shape;5969;p57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0" name="Google Shape;5970;p57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1" name="Google Shape;5971;p57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2" name="Google Shape;5972;p57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973" name="Google Shape;5973;p57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5974" name="Google Shape;5974;p57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975" name="Google Shape;5975;p57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5976" name="Google Shape;5976;p57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5977" name="Google Shape;5977;p57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5978" name="Google Shape;5978;p57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57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57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57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57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57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57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57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57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57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57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57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57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57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57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57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57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57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57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57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8" name="Google Shape;5998;p57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5999" name="Google Shape;5999;p57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6000" name="Google Shape;6000;p57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6001" name="Google Shape;6001;p57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02" name="Google Shape;6002;p57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03" name="Google Shape;6003;p57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6004" name="Google Shape;6004;p57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005" name="Google Shape;6005;p57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6006" name="Google Shape;6006;p57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007" name="Google Shape;6007;p57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008" name="Google Shape;6008;p57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6009" name="Google Shape;6009;p57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6010" name="Google Shape;6010;p57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1" name="Google Shape;6011;p57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12" name="Google Shape;6012;p57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6013" name="Google Shape;6013;p57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4" name="Google Shape;6014;p57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15" name="Google Shape;6015;p57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6016" name="Google Shape;6016;p57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6017" name="Google Shape;6017;p57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018" name="Google Shape;6018;p57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019" name="Google Shape;6019;p57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6020" name="Google Shape;6020;p57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1" name="Google Shape;6021;p57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6022" name="Google Shape;6022;p57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023" name="Google Shape;6023;p57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6024" name="Google Shape;6024;p57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6025" name="Google Shape;6025;p57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6" name="Google Shape;6026;p57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7" name="Google Shape;6027;p57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28" name="Google Shape;6028;p57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6029" name="Google Shape;6029;p57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0" name="Google Shape;6030;p57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031" name="Google Shape;6031;p57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6032" name="Google Shape;6032;p57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6033" name="Google Shape;6033;p57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4" name="Google Shape;6034;p57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35" name="Google Shape;6035;p57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6036" name="Google Shape;6036;p57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7" name="Google Shape;6037;p57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8" name="Google Shape;6038;p57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039" name="Google Shape;6039;p57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6040" name="Google Shape;6040;p57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6041" name="Google Shape;6041;p57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2" name="Google Shape;6042;p57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43" name="Google Shape;6043;p57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6044" name="Google Shape;6044;p57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045" name="Google Shape;6045;p57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6046" name="Google Shape;6046;p57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047" name="Google Shape;6047;p57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048" name="Google Shape;6048;p57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6049" name="Google Shape;6049;p57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6050" name="Google Shape;6050;p57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1" name="Google Shape;6051;p57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52" name="Google Shape;6052;p57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6053" name="Google Shape;6053;p57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6054" name="Google Shape;6054;p57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6055" name="Google Shape;6055;p57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056" name="Google Shape;6056;p57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6057" name="Google Shape;6057;p57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6058" name="Google Shape;6058;p57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9" name="Google Shape;6059;p57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60" name="Google Shape;6060;p57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6061" name="Google Shape;6061;p57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2" name="Google Shape;6062;p57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6063" name="Google Shape;6063;p57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6064" name="Google Shape;6064;p57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57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57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57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57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57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57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57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57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57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57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57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57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57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57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57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57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57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57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57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57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57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57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57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57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57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57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57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57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57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57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57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57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9"/>
          <p:cNvGrpSpPr/>
          <p:nvPr/>
        </p:nvGrpSpPr>
        <p:grpSpPr>
          <a:xfrm flipH="1">
            <a:off x="5331037" y="2800693"/>
            <a:ext cx="1639879" cy="2207743"/>
            <a:chOff x="3124925" y="1432375"/>
            <a:chExt cx="1175625" cy="1582725"/>
          </a:xfrm>
        </p:grpSpPr>
        <p:sp>
          <p:nvSpPr>
            <p:cNvPr id="1078" name="Google Shape;1078;p29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9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9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9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9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9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9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9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9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9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9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" name="Google Shape;1104;p29"/>
          <p:cNvGrpSpPr/>
          <p:nvPr/>
        </p:nvGrpSpPr>
        <p:grpSpPr>
          <a:xfrm rot="-1295759">
            <a:off x="4015431" y="3521125"/>
            <a:ext cx="1278532" cy="869605"/>
            <a:chOff x="5108400" y="1920800"/>
            <a:chExt cx="979550" cy="666250"/>
          </a:xfrm>
        </p:grpSpPr>
        <p:sp>
          <p:nvSpPr>
            <p:cNvPr id="1105" name="Google Shape;1105;p29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9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9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9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9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9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9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9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noFill/>
            <a:ln w="7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3" name="Google Shape;1113;p29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1114" name="Google Shape;1114;p29"/>
          <p:cNvSpPr/>
          <p:nvPr/>
        </p:nvSpPr>
        <p:spPr>
          <a:xfrm>
            <a:off x="2466874" y="5289319"/>
            <a:ext cx="4375355" cy="95834"/>
          </a:xfrm>
          <a:custGeom>
            <a:avLst/>
            <a:gdLst/>
            <a:ahLst/>
            <a:cxnLst/>
            <a:rect l="l" t="t" r="r" b="b"/>
            <a:pathLst>
              <a:path w="69351" h="1519" extrusionOk="0">
                <a:moveTo>
                  <a:pt x="0" y="0"/>
                </a:moveTo>
                <a:lnTo>
                  <a:pt x="0" y="828"/>
                </a:lnTo>
                <a:lnTo>
                  <a:pt x="69350" y="1519"/>
                </a:lnTo>
                <a:lnTo>
                  <a:pt x="69350" y="690"/>
                </a:lnTo>
                <a:lnTo>
                  <a:pt x="0" y="0"/>
                </a:lnTo>
                <a:close/>
              </a:path>
            </a:pathLst>
          </a:custGeom>
          <a:solidFill>
            <a:srgbClr val="815C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" name="Google Shape;1115;p29"/>
          <p:cNvSpPr/>
          <p:nvPr/>
        </p:nvSpPr>
        <p:spPr>
          <a:xfrm>
            <a:off x="2466874" y="4845166"/>
            <a:ext cx="4375355" cy="487749"/>
          </a:xfrm>
          <a:custGeom>
            <a:avLst/>
            <a:gdLst/>
            <a:ahLst/>
            <a:cxnLst/>
            <a:rect l="l" t="t" r="r" b="b"/>
            <a:pathLst>
              <a:path w="69351" h="7731" extrusionOk="0">
                <a:moveTo>
                  <a:pt x="6286" y="0"/>
                </a:moveTo>
                <a:lnTo>
                  <a:pt x="0" y="7040"/>
                </a:lnTo>
                <a:lnTo>
                  <a:pt x="69350" y="7730"/>
                </a:lnTo>
                <a:lnTo>
                  <a:pt x="6631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" name="Google Shape;1116;p29"/>
          <p:cNvSpPr/>
          <p:nvPr/>
        </p:nvSpPr>
        <p:spPr>
          <a:xfrm>
            <a:off x="4194089" y="4526435"/>
            <a:ext cx="1956042" cy="535886"/>
          </a:xfrm>
          <a:custGeom>
            <a:avLst/>
            <a:gdLst/>
            <a:ahLst/>
            <a:cxnLst/>
            <a:rect l="l" t="t" r="r" b="b"/>
            <a:pathLst>
              <a:path w="31004" h="8494" extrusionOk="0">
                <a:moveTo>
                  <a:pt x="1703" y="0"/>
                </a:moveTo>
                <a:lnTo>
                  <a:pt x="1" y="4095"/>
                </a:lnTo>
                <a:lnTo>
                  <a:pt x="5826" y="7610"/>
                </a:lnTo>
                <a:lnTo>
                  <a:pt x="16354" y="8494"/>
                </a:lnTo>
                <a:lnTo>
                  <a:pt x="26522" y="8107"/>
                </a:lnTo>
                <a:lnTo>
                  <a:pt x="31004" y="8107"/>
                </a:lnTo>
                <a:lnTo>
                  <a:pt x="29347" y="6166"/>
                </a:lnTo>
                <a:cubicBezTo>
                  <a:pt x="29347" y="6166"/>
                  <a:pt x="28749" y="4472"/>
                  <a:pt x="28004" y="4104"/>
                </a:cubicBezTo>
                <a:cubicBezTo>
                  <a:pt x="27876" y="4043"/>
                  <a:pt x="27769" y="4016"/>
                  <a:pt x="27677" y="4016"/>
                </a:cubicBezTo>
                <a:cubicBezTo>
                  <a:pt x="27233" y="4016"/>
                  <a:pt x="27136" y="4632"/>
                  <a:pt x="26679" y="4914"/>
                </a:cubicBezTo>
                <a:cubicBezTo>
                  <a:pt x="26432" y="5069"/>
                  <a:pt x="26062" y="5142"/>
                  <a:pt x="25618" y="5142"/>
                </a:cubicBezTo>
                <a:cubicBezTo>
                  <a:pt x="25084" y="5142"/>
                  <a:pt x="24443" y="5036"/>
                  <a:pt x="23780" y="4841"/>
                </a:cubicBezTo>
                <a:cubicBezTo>
                  <a:pt x="22556" y="4472"/>
                  <a:pt x="17761" y="3000"/>
                  <a:pt x="15507" y="2816"/>
                </a:cubicBezTo>
                <a:cubicBezTo>
                  <a:pt x="15326" y="2801"/>
                  <a:pt x="15144" y="2794"/>
                  <a:pt x="14962" y="2794"/>
                </a:cubicBezTo>
                <a:cubicBezTo>
                  <a:pt x="14149" y="2794"/>
                  <a:pt x="13322" y="2929"/>
                  <a:pt x="12525" y="3064"/>
                </a:cubicBezTo>
                <a:cubicBezTo>
                  <a:pt x="11724" y="3199"/>
                  <a:pt x="10950" y="3333"/>
                  <a:pt x="10236" y="3333"/>
                </a:cubicBezTo>
                <a:cubicBezTo>
                  <a:pt x="9826" y="3333"/>
                  <a:pt x="9437" y="3289"/>
                  <a:pt x="9074" y="3175"/>
                </a:cubicBezTo>
                <a:cubicBezTo>
                  <a:pt x="7353" y="2643"/>
                  <a:pt x="4237" y="135"/>
                  <a:pt x="4178" y="135"/>
                </a:cubicBezTo>
                <a:lnTo>
                  <a:pt x="4178" y="135"/>
                </a:lnTo>
                <a:cubicBezTo>
                  <a:pt x="4177" y="135"/>
                  <a:pt x="4177" y="136"/>
                  <a:pt x="4179" y="138"/>
                </a:cubicBezTo>
                <a:cubicBezTo>
                  <a:pt x="4192" y="158"/>
                  <a:pt x="4119" y="166"/>
                  <a:pt x="3990" y="166"/>
                </a:cubicBezTo>
                <a:cubicBezTo>
                  <a:pt x="3410" y="166"/>
                  <a:pt x="1703" y="0"/>
                  <a:pt x="1703" y="0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" name="Google Shape;1117;p29"/>
          <p:cNvSpPr/>
          <p:nvPr/>
        </p:nvSpPr>
        <p:spPr>
          <a:xfrm>
            <a:off x="5138735" y="4702898"/>
            <a:ext cx="30788" cy="1199"/>
          </a:xfrm>
          <a:custGeom>
            <a:avLst/>
            <a:gdLst/>
            <a:ahLst/>
            <a:cxnLst/>
            <a:rect l="l" t="t" r="r" b="b"/>
            <a:pathLst>
              <a:path w="488" h="19" extrusionOk="0">
                <a:moveTo>
                  <a:pt x="0" y="1"/>
                </a:moveTo>
                <a:cubicBezTo>
                  <a:pt x="166" y="1"/>
                  <a:pt x="322" y="1"/>
                  <a:pt x="488" y="19"/>
                </a:cubicBezTo>
                <a:cubicBezTo>
                  <a:pt x="322" y="1"/>
                  <a:pt x="166" y="1"/>
                  <a:pt x="0" y="1"/>
                </a:cubicBezTo>
                <a:close/>
              </a:path>
            </a:pathLst>
          </a:custGeom>
          <a:solidFill>
            <a:srgbClr val="814B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" name="Google Shape;1118;p29"/>
          <p:cNvSpPr/>
          <p:nvPr/>
        </p:nvSpPr>
        <p:spPr>
          <a:xfrm>
            <a:off x="4766567" y="4726683"/>
            <a:ext cx="72617" cy="10536"/>
          </a:xfrm>
          <a:custGeom>
            <a:avLst/>
            <a:gdLst/>
            <a:ahLst/>
            <a:cxnLst/>
            <a:rect l="l" t="t" r="r" b="b"/>
            <a:pathLst>
              <a:path w="1151" h="167" extrusionOk="0">
                <a:moveTo>
                  <a:pt x="0" y="1"/>
                </a:moveTo>
                <a:cubicBezTo>
                  <a:pt x="368" y="111"/>
                  <a:pt x="755" y="167"/>
                  <a:pt x="1151" y="157"/>
                </a:cubicBezTo>
                <a:cubicBezTo>
                  <a:pt x="755" y="167"/>
                  <a:pt x="368" y="111"/>
                  <a:pt x="0" y="1"/>
                </a:cubicBezTo>
                <a:close/>
              </a:path>
            </a:pathLst>
          </a:custGeom>
          <a:solidFill>
            <a:srgbClr val="814B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" name="Google Shape;1119;p29"/>
          <p:cNvSpPr/>
          <p:nvPr/>
        </p:nvSpPr>
        <p:spPr>
          <a:xfrm>
            <a:off x="4194089" y="4526435"/>
            <a:ext cx="1167607" cy="536517"/>
          </a:xfrm>
          <a:custGeom>
            <a:avLst/>
            <a:gdLst/>
            <a:ahLst/>
            <a:cxnLst/>
            <a:rect l="l" t="t" r="r" b="b"/>
            <a:pathLst>
              <a:path w="18507" h="8504" extrusionOk="0">
                <a:moveTo>
                  <a:pt x="1703" y="0"/>
                </a:moveTo>
                <a:lnTo>
                  <a:pt x="1" y="4095"/>
                </a:lnTo>
                <a:lnTo>
                  <a:pt x="5835" y="7620"/>
                </a:lnTo>
                <a:lnTo>
                  <a:pt x="16354" y="8503"/>
                </a:lnTo>
                <a:lnTo>
                  <a:pt x="17964" y="8319"/>
                </a:lnTo>
                <a:cubicBezTo>
                  <a:pt x="18507" y="6727"/>
                  <a:pt x="17992" y="4316"/>
                  <a:pt x="18065" y="3239"/>
                </a:cubicBezTo>
                <a:cubicBezTo>
                  <a:pt x="16685" y="2890"/>
                  <a:pt x="16446" y="2890"/>
                  <a:pt x="15498" y="2816"/>
                </a:cubicBezTo>
                <a:lnTo>
                  <a:pt x="15507" y="2816"/>
                </a:lnTo>
                <a:cubicBezTo>
                  <a:pt x="15326" y="2801"/>
                  <a:pt x="15144" y="2794"/>
                  <a:pt x="14962" y="2794"/>
                </a:cubicBezTo>
                <a:cubicBezTo>
                  <a:pt x="14149" y="2794"/>
                  <a:pt x="13322" y="2929"/>
                  <a:pt x="12525" y="3064"/>
                </a:cubicBezTo>
                <a:cubicBezTo>
                  <a:pt x="11724" y="3199"/>
                  <a:pt x="10950" y="3333"/>
                  <a:pt x="10236" y="3333"/>
                </a:cubicBezTo>
                <a:cubicBezTo>
                  <a:pt x="9826" y="3333"/>
                  <a:pt x="9437" y="3289"/>
                  <a:pt x="9074" y="3175"/>
                </a:cubicBezTo>
                <a:cubicBezTo>
                  <a:pt x="7344" y="2643"/>
                  <a:pt x="4237" y="135"/>
                  <a:pt x="4178" y="135"/>
                </a:cubicBezTo>
                <a:lnTo>
                  <a:pt x="4178" y="135"/>
                </a:lnTo>
                <a:cubicBezTo>
                  <a:pt x="4177" y="135"/>
                  <a:pt x="4177" y="136"/>
                  <a:pt x="4179" y="138"/>
                </a:cubicBezTo>
                <a:cubicBezTo>
                  <a:pt x="4192" y="158"/>
                  <a:pt x="4119" y="166"/>
                  <a:pt x="3990" y="166"/>
                </a:cubicBezTo>
                <a:cubicBezTo>
                  <a:pt x="3410" y="166"/>
                  <a:pt x="1703" y="0"/>
                  <a:pt x="17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" name="Google Shape;1120;p29"/>
          <p:cNvSpPr/>
          <p:nvPr/>
        </p:nvSpPr>
        <p:spPr>
          <a:xfrm>
            <a:off x="3475935" y="4212184"/>
            <a:ext cx="2940688" cy="948306"/>
          </a:xfrm>
          <a:custGeom>
            <a:avLst/>
            <a:gdLst/>
            <a:ahLst/>
            <a:cxnLst/>
            <a:rect l="l" t="t" r="r" b="b"/>
            <a:pathLst>
              <a:path w="46611" h="15031" extrusionOk="0">
                <a:moveTo>
                  <a:pt x="7392" y="1"/>
                </a:moveTo>
                <a:cubicBezTo>
                  <a:pt x="7016" y="1"/>
                  <a:pt x="6737" y="21"/>
                  <a:pt x="6589" y="21"/>
                </a:cubicBezTo>
                <a:lnTo>
                  <a:pt x="6589" y="12"/>
                </a:lnTo>
                <a:cubicBezTo>
                  <a:pt x="5798" y="12"/>
                  <a:pt x="2697" y="591"/>
                  <a:pt x="2697" y="591"/>
                </a:cubicBezTo>
                <a:cubicBezTo>
                  <a:pt x="2697" y="591"/>
                  <a:pt x="0" y="4217"/>
                  <a:pt x="3470" y="7898"/>
                </a:cubicBezTo>
                <a:cubicBezTo>
                  <a:pt x="6948" y="11579"/>
                  <a:pt x="14936" y="14018"/>
                  <a:pt x="17936" y="14717"/>
                </a:cubicBezTo>
                <a:cubicBezTo>
                  <a:pt x="18959" y="14952"/>
                  <a:pt x="20294" y="15030"/>
                  <a:pt x="21649" y="15030"/>
                </a:cubicBezTo>
                <a:cubicBezTo>
                  <a:pt x="24279" y="15030"/>
                  <a:pt x="26982" y="14735"/>
                  <a:pt x="27626" y="14717"/>
                </a:cubicBezTo>
                <a:cubicBezTo>
                  <a:pt x="28602" y="14680"/>
                  <a:pt x="40546" y="13917"/>
                  <a:pt x="41329" y="13917"/>
                </a:cubicBezTo>
                <a:cubicBezTo>
                  <a:pt x="41992" y="13917"/>
                  <a:pt x="44722" y="14716"/>
                  <a:pt x="45780" y="14716"/>
                </a:cubicBezTo>
                <a:cubicBezTo>
                  <a:pt x="45955" y="14716"/>
                  <a:pt x="46084" y="14695"/>
                  <a:pt x="46151" y="14644"/>
                </a:cubicBezTo>
                <a:cubicBezTo>
                  <a:pt x="46611" y="14276"/>
                  <a:pt x="42313" y="10180"/>
                  <a:pt x="41273" y="9610"/>
                </a:cubicBezTo>
                <a:cubicBezTo>
                  <a:pt x="41112" y="9520"/>
                  <a:pt x="40965" y="9482"/>
                  <a:pt x="40830" y="9482"/>
                </a:cubicBezTo>
                <a:cubicBezTo>
                  <a:pt x="40102" y="9482"/>
                  <a:pt x="39694" y="10597"/>
                  <a:pt x="38973" y="10907"/>
                </a:cubicBezTo>
                <a:cubicBezTo>
                  <a:pt x="38861" y="10954"/>
                  <a:pt x="38688" y="10976"/>
                  <a:pt x="38461" y="10976"/>
                </a:cubicBezTo>
                <a:cubicBezTo>
                  <a:pt x="36949" y="10976"/>
                  <a:pt x="33078" y="9985"/>
                  <a:pt x="29605" y="8680"/>
                </a:cubicBezTo>
                <a:cubicBezTo>
                  <a:pt x="28366" y="8212"/>
                  <a:pt x="27211" y="8054"/>
                  <a:pt x="26169" y="8054"/>
                </a:cubicBezTo>
                <a:cubicBezTo>
                  <a:pt x="25082" y="8054"/>
                  <a:pt x="24118" y="8226"/>
                  <a:pt x="23310" y="8395"/>
                </a:cubicBezTo>
                <a:cubicBezTo>
                  <a:pt x="22499" y="8566"/>
                  <a:pt x="21844" y="8736"/>
                  <a:pt x="21379" y="8736"/>
                </a:cubicBezTo>
                <a:cubicBezTo>
                  <a:pt x="21317" y="8736"/>
                  <a:pt x="21258" y="8733"/>
                  <a:pt x="21203" y="8726"/>
                </a:cubicBezTo>
                <a:cubicBezTo>
                  <a:pt x="20632" y="8662"/>
                  <a:pt x="17862" y="8340"/>
                  <a:pt x="14881" y="4061"/>
                </a:cubicBezTo>
                <a:cubicBezTo>
                  <a:pt x="12299" y="356"/>
                  <a:pt x="8978" y="1"/>
                  <a:pt x="7392" y="1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" name="Google Shape;1121;p29"/>
          <p:cNvSpPr/>
          <p:nvPr/>
        </p:nvSpPr>
        <p:spPr>
          <a:xfrm>
            <a:off x="3117836" y="3553209"/>
            <a:ext cx="588062" cy="1567029"/>
          </a:xfrm>
          <a:custGeom>
            <a:avLst/>
            <a:gdLst/>
            <a:ahLst/>
            <a:cxnLst/>
            <a:rect l="l" t="t" r="r" b="b"/>
            <a:pathLst>
              <a:path w="9321" h="24838" extrusionOk="0">
                <a:moveTo>
                  <a:pt x="6745" y="0"/>
                </a:moveTo>
                <a:cubicBezTo>
                  <a:pt x="5237" y="0"/>
                  <a:pt x="4784" y="969"/>
                  <a:pt x="4121" y="2957"/>
                </a:cubicBezTo>
                <a:cubicBezTo>
                  <a:pt x="3293" y="5497"/>
                  <a:pt x="4333" y="10429"/>
                  <a:pt x="4231" y="12187"/>
                </a:cubicBezTo>
                <a:cubicBezTo>
                  <a:pt x="4121" y="13954"/>
                  <a:pt x="4489" y="17267"/>
                  <a:pt x="4590" y="19503"/>
                </a:cubicBezTo>
                <a:cubicBezTo>
                  <a:pt x="4688" y="21642"/>
                  <a:pt x="5524" y="23451"/>
                  <a:pt x="3827" y="23451"/>
                </a:cubicBezTo>
                <a:cubicBezTo>
                  <a:pt x="3757" y="23451"/>
                  <a:pt x="3684" y="23448"/>
                  <a:pt x="3606" y="23441"/>
                </a:cubicBezTo>
                <a:cubicBezTo>
                  <a:pt x="3555" y="23437"/>
                  <a:pt x="3500" y="23435"/>
                  <a:pt x="3442" y="23435"/>
                </a:cubicBezTo>
                <a:cubicBezTo>
                  <a:pt x="2484" y="23435"/>
                  <a:pt x="632" y="23992"/>
                  <a:pt x="155" y="24583"/>
                </a:cubicBezTo>
                <a:cubicBezTo>
                  <a:pt x="0" y="24776"/>
                  <a:pt x="165" y="24837"/>
                  <a:pt x="564" y="24837"/>
                </a:cubicBezTo>
                <a:cubicBezTo>
                  <a:pt x="924" y="24837"/>
                  <a:pt x="1474" y="24787"/>
                  <a:pt x="2152" y="24739"/>
                </a:cubicBezTo>
                <a:cubicBezTo>
                  <a:pt x="2900" y="24677"/>
                  <a:pt x="3651" y="24646"/>
                  <a:pt x="4404" y="24646"/>
                </a:cubicBezTo>
                <a:cubicBezTo>
                  <a:pt x="4883" y="24646"/>
                  <a:pt x="5362" y="24659"/>
                  <a:pt x="5842" y="24684"/>
                </a:cubicBezTo>
                <a:cubicBezTo>
                  <a:pt x="5864" y="24685"/>
                  <a:pt x="5885" y="24686"/>
                  <a:pt x="5907" y="24686"/>
                </a:cubicBezTo>
                <a:cubicBezTo>
                  <a:pt x="6846" y="24686"/>
                  <a:pt x="7262" y="23122"/>
                  <a:pt x="7397" y="21638"/>
                </a:cubicBezTo>
                <a:cubicBezTo>
                  <a:pt x="7774" y="17579"/>
                  <a:pt x="8327" y="13438"/>
                  <a:pt x="8179" y="11570"/>
                </a:cubicBezTo>
                <a:cubicBezTo>
                  <a:pt x="8023" y="9702"/>
                  <a:pt x="9320" y="6647"/>
                  <a:pt x="9164" y="3840"/>
                </a:cubicBezTo>
                <a:cubicBezTo>
                  <a:pt x="9008" y="1043"/>
                  <a:pt x="7986" y="39"/>
                  <a:pt x="6882" y="3"/>
                </a:cubicBezTo>
                <a:lnTo>
                  <a:pt x="6873" y="3"/>
                </a:lnTo>
                <a:cubicBezTo>
                  <a:pt x="6829" y="1"/>
                  <a:pt x="6786" y="0"/>
                  <a:pt x="6745" y="0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" name="Google Shape;1122;p29"/>
          <p:cNvSpPr/>
          <p:nvPr/>
        </p:nvSpPr>
        <p:spPr>
          <a:xfrm>
            <a:off x="3475935" y="4212247"/>
            <a:ext cx="1892195" cy="948811"/>
          </a:xfrm>
          <a:custGeom>
            <a:avLst/>
            <a:gdLst/>
            <a:ahLst/>
            <a:cxnLst/>
            <a:rect l="l" t="t" r="r" b="b"/>
            <a:pathLst>
              <a:path w="29992" h="15039" extrusionOk="0">
                <a:moveTo>
                  <a:pt x="7371" y="1"/>
                </a:moveTo>
                <a:cubicBezTo>
                  <a:pt x="7002" y="1"/>
                  <a:pt x="6728" y="20"/>
                  <a:pt x="6580" y="20"/>
                </a:cubicBezTo>
                <a:cubicBezTo>
                  <a:pt x="5807" y="20"/>
                  <a:pt x="2697" y="600"/>
                  <a:pt x="2697" y="600"/>
                </a:cubicBezTo>
                <a:cubicBezTo>
                  <a:pt x="2697" y="600"/>
                  <a:pt x="0" y="4225"/>
                  <a:pt x="3470" y="7906"/>
                </a:cubicBezTo>
                <a:cubicBezTo>
                  <a:pt x="6948" y="11587"/>
                  <a:pt x="14936" y="14026"/>
                  <a:pt x="17936" y="14725"/>
                </a:cubicBezTo>
                <a:cubicBezTo>
                  <a:pt x="18959" y="14960"/>
                  <a:pt x="20294" y="15038"/>
                  <a:pt x="21649" y="15038"/>
                </a:cubicBezTo>
                <a:cubicBezTo>
                  <a:pt x="24279" y="15038"/>
                  <a:pt x="26982" y="14744"/>
                  <a:pt x="27626" y="14725"/>
                </a:cubicBezTo>
                <a:cubicBezTo>
                  <a:pt x="27810" y="14725"/>
                  <a:pt x="28371" y="14689"/>
                  <a:pt x="29163" y="14643"/>
                </a:cubicBezTo>
                <a:cubicBezTo>
                  <a:pt x="29835" y="12729"/>
                  <a:pt x="29991" y="10676"/>
                  <a:pt x="29623" y="8689"/>
                </a:cubicBezTo>
                <a:lnTo>
                  <a:pt x="29623" y="8679"/>
                </a:lnTo>
                <a:lnTo>
                  <a:pt x="29605" y="8679"/>
                </a:lnTo>
                <a:cubicBezTo>
                  <a:pt x="28366" y="8216"/>
                  <a:pt x="27211" y="8058"/>
                  <a:pt x="26169" y="8058"/>
                </a:cubicBezTo>
                <a:cubicBezTo>
                  <a:pt x="25082" y="8058"/>
                  <a:pt x="24118" y="8229"/>
                  <a:pt x="23310" y="8403"/>
                </a:cubicBezTo>
                <a:cubicBezTo>
                  <a:pt x="22499" y="8574"/>
                  <a:pt x="21844" y="8744"/>
                  <a:pt x="21379" y="8744"/>
                </a:cubicBezTo>
                <a:cubicBezTo>
                  <a:pt x="21317" y="8744"/>
                  <a:pt x="21258" y="8741"/>
                  <a:pt x="21203" y="8735"/>
                </a:cubicBezTo>
                <a:cubicBezTo>
                  <a:pt x="20632" y="8661"/>
                  <a:pt x="17862" y="8348"/>
                  <a:pt x="14881" y="4069"/>
                </a:cubicBezTo>
                <a:cubicBezTo>
                  <a:pt x="12291" y="352"/>
                  <a:pt x="8956" y="1"/>
                  <a:pt x="737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" name="Google Shape;1123;p29"/>
          <p:cNvSpPr/>
          <p:nvPr/>
        </p:nvSpPr>
        <p:spPr>
          <a:xfrm>
            <a:off x="4213836" y="4281394"/>
            <a:ext cx="30851" cy="18675"/>
          </a:xfrm>
          <a:custGeom>
            <a:avLst/>
            <a:gdLst/>
            <a:ahLst/>
            <a:cxnLst/>
            <a:rect l="l" t="t" r="r" b="b"/>
            <a:pathLst>
              <a:path w="489" h="296" extrusionOk="0">
                <a:moveTo>
                  <a:pt x="1" y="1"/>
                </a:moveTo>
                <a:cubicBezTo>
                  <a:pt x="166" y="93"/>
                  <a:pt x="323" y="185"/>
                  <a:pt x="488" y="295"/>
                </a:cubicBezTo>
                <a:cubicBezTo>
                  <a:pt x="323" y="185"/>
                  <a:pt x="157" y="83"/>
                  <a:pt x="1" y="1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" name="Google Shape;1124;p29"/>
          <p:cNvSpPr/>
          <p:nvPr/>
        </p:nvSpPr>
        <p:spPr>
          <a:xfrm>
            <a:off x="4244624" y="4300005"/>
            <a:ext cx="81891" cy="64478"/>
          </a:xfrm>
          <a:custGeom>
            <a:avLst/>
            <a:gdLst/>
            <a:ahLst/>
            <a:cxnLst/>
            <a:rect l="l" t="t" r="r" b="b"/>
            <a:pathLst>
              <a:path w="1298" h="1022" extrusionOk="0">
                <a:moveTo>
                  <a:pt x="0" y="0"/>
                </a:moveTo>
                <a:cubicBezTo>
                  <a:pt x="460" y="304"/>
                  <a:pt x="893" y="644"/>
                  <a:pt x="1298" y="1022"/>
                </a:cubicBezTo>
                <a:cubicBezTo>
                  <a:pt x="893" y="644"/>
                  <a:pt x="460" y="304"/>
                  <a:pt x="0" y="0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" name="Google Shape;1125;p29"/>
          <p:cNvSpPr/>
          <p:nvPr/>
        </p:nvSpPr>
        <p:spPr>
          <a:xfrm>
            <a:off x="4050685" y="4222152"/>
            <a:ext cx="83657" cy="22712"/>
          </a:xfrm>
          <a:custGeom>
            <a:avLst/>
            <a:gdLst/>
            <a:ahLst/>
            <a:cxnLst/>
            <a:rect l="l" t="t" r="r" b="b"/>
            <a:pathLst>
              <a:path w="1326" h="360" extrusionOk="0">
                <a:moveTo>
                  <a:pt x="1" y="1"/>
                </a:moveTo>
                <a:cubicBezTo>
                  <a:pt x="452" y="84"/>
                  <a:pt x="893" y="203"/>
                  <a:pt x="1326" y="360"/>
                </a:cubicBezTo>
                <a:cubicBezTo>
                  <a:pt x="893" y="203"/>
                  <a:pt x="452" y="84"/>
                  <a:pt x="1" y="1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" name="Google Shape;1126;p29"/>
          <p:cNvSpPr/>
          <p:nvPr/>
        </p:nvSpPr>
        <p:spPr>
          <a:xfrm>
            <a:off x="4356672" y="4395208"/>
            <a:ext cx="19810" cy="22712"/>
          </a:xfrm>
          <a:custGeom>
            <a:avLst/>
            <a:gdLst/>
            <a:ahLst/>
            <a:cxnLst/>
            <a:rect l="l" t="t" r="r" b="b"/>
            <a:pathLst>
              <a:path w="314" h="360" extrusionOk="0">
                <a:moveTo>
                  <a:pt x="0" y="0"/>
                </a:moveTo>
                <a:cubicBezTo>
                  <a:pt x="102" y="120"/>
                  <a:pt x="203" y="240"/>
                  <a:pt x="313" y="359"/>
                </a:cubicBezTo>
                <a:cubicBezTo>
                  <a:pt x="203" y="240"/>
                  <a:pt x="102" y="120"/>
                  <a:pt x="0" y="0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" name="Google Shape;1127;p29"/>
          <p:cNvSpPr/>
          <p:nvPr/>
        </p:nvSpPr>
        <p:spPr>
          <a:xfrm>
            <a:off x="4134279" y="4244801"/>
            <a:ext cx="79620" cy="36087"/>
          </a:xfrm>
          <a:custGeom>
            <a:avLst/>
            <a:gdLst/>
            <a:ahLst/>
            <a:cxnLst/>
            <a:rect l="l" t="t" r="r" b="b"/>
            <a:pathLst>
              <a:path w="1262" h="572" extrusionOk="0">
                <a:moveTo>
                  <a:pt x="1" y="1"/>
                </a:moveTo>
                <a:cubicBezTo>
                  <a:pt x="433" y="157"/>
                  <a:pt x="857" y="351"/>
                  <a:pt x="1262" y="571"/>
                </a:cubicBezTo>
                <a:cubicBezTo>
                  <a:pt x="857" y="351"/>
                  <a:pt x="433" y="157"/>
                  <a:pt x="1" y="1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" name="Google Shape;1128;p29"/>
          <p:cNvSpPr/>
          <p:nvPr/>
        </p:nvSpPr>
        <p:spPr>
          <a:xfrm>
            <a:off x="4771804" y="4755767"/>
            <a:ext cx="33690" cy="6435"/>
          </a:xfrm>
          <a:custGeom>
            <a:avLst/>
            <a:gdLst/>
            <a:ahLst/>
            <a:cxnLst/>
            <a:rect l="l" t="t" r="r" b="b"/>
            <a:pathLst>
              <a:path w="534" h="102" extrusionOk="0">
                <a:moveTo>
                  <a:pt x="0" y="0"/>
                </a:moveTo>
                <a:cubicBezTo>
                  <a:pt x="175" y="37"/>
                  <a:pt x="350" y="74"/>
                  <a:pt x="534" y="101"/>
                </a:cubicBezTo>
                <a:cubicBezTo>
                  <a:pt x="350" y="74"/>
                  <a:pt x="175" y="37"/>
                  <a:pt x="0" y="0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" name="Google Shape;1129;p29"/>
          <p:cNvSpPr/>
          <p:nvPr/>
        </p:nvSpPr>
        <p:spPr>
          <a:xfrm>
            <a:off x="4599379" y="4668072"/>
            <a:ext cx="133562" cy="75519"/>
          </a:xfrm>
          <a:custGeom>
            <a:avLst/>
            <a:gdLst/>
            <a:ahLst/>
            <a:cxnLst/>
            <a:rect l="l" t="t" r="r" b="b"/>
            <a:pathLst>
              <a:path w="2117" h="1197" extrusionOk="0">
                <a:moveTo>
                  <a:pt x="0" y="0"/>
                </a:moveTo>
                <a:cubicBezTo>
                  <a:pt x="635" y="497"/>
                  <a:pt x="1353" y="902"/>
                  <a:pt x="2117" y="1197"/>
                </a:cubicBezTo>
                <a:cubicBezTo>
                  <a:pt x="1353" y="902"/>
                  <a:pt x="635" y="497"/>
                  <a:pt x="0" y="0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" name="Google Shape;1130;p29"/>
          <p:cNvSpPr/>
          <p:nvPr/>
        </p:nvSpPr>
        <p:spPr>
          <a:xfrm>
            <a:off x="4753192" y="4750531"/>
            <a:ext cx="18675" cy="4669"/>
          </a:xfrm>
          <a:custGeom>
            <a:avLst/>
            <a:gdLst/>
            <a:ahLst/>
            <a:cxnLst/>
            <a:rect l="l" t="t" r="r" b="b"/>
            <a:pathLst>
              <a:path w="296" h="74" extrusionOk="0">
                <a:moveTo>
                  <a:pt x="1" y="0"/>
                </a:moveTo>
                <a:cubicBezTo>
                  <a:pt x="102" y="28"/>
                  <a:pt x="203" y="55"/>
                  <a:pt x="295" y="74"/>
                </a:cubicBezTo>
                <a:cubicBezTo>
                  <a:pt x="203" y="55"/>
                  <a:pt x="102" y="28"/>
                  <a:pt x="1" y="0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" name="Google Shape;1131;p29"/>
          <p:cNvSpPr/>
          <p:nvPr/>
        </p:nvSpPr>
        <p:spPr>
          <a:xfrm>
            <a:off x="4732310" y="4743528"/>
            <a:ext cx="20946" cy="7066"/>
          </a:xfrm>
          <a:custGeom>
            <a:avLst/>
            <a:gdLst/>
            <a:ahLst/>
            <a:cxnLst/>
            <a:rect l="l" t="t" r="r" b="b"/>
            <a:pathLst>
              <a:path w="332" h="112" extrusionOk="0">
                <a:moveTo>
                  <a:pt x="0" y="1"/>
                </a:moveTo>
                <a:cubicBezTo>
                  <a:pt x="120" y="38"/>
                  <a:pt x="230" y="74"/>
                  <a:pt x="332" y="111"/>
                </a:cubicBezTo>
                <a:cubicBezTo>
                  <a:pt x="230" y="74"/>
                  <a:pt x="120" y="38"/>
                  <a:pt x="0" y="1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" name="Google Shape;1132;p29"/>
          <p:cNvSpPr/>
          <p:nvPr/>
        </p:nvSpPr>
        <p:spPr>
          <a:xfrm>
            <a:off x="4326452" y="4364420"/>
            <a:ext cx="19810" cy="20378"/>
          </a:xfrm>
          <a:custGeom>
            <a:avLst/>
            <a:gdLst/>
            <a:ahLst/>
            <a:cxnLst/>
            <a:rect l="l" t="t" r="r" b="b"/>
            <a:pathLst>
              <a:path w="314" h="323" extrusionOk="0">
                <a:moveTo>
                  <a:pt x="1" y="1"/>
                </a:moveTo>
                <a:lnTo>
                  <a:pt x="1" y="1"/>
                </a:lnTo>
                <a:cubicBezTo>
                  <a:pt x="52" y="56"/>
                  <a:pt x="104" y="109"/>
                  <a:pt x="157" y="162"/>
                </a:cubicBezTo>
                <a:cubicBezTo>
                  <a:pt x="104" y="106"/>
                  <a:pt x="52" y="51"/>
                  <a:pt x="1" y="1"/>
                </a:cubicBezTo>
                <a:close/>
                <a:moveTo>
                  <a:pt x="157" y="162"/>
                </a:moveTo>
                <a:cubicBezTo>
                  <a:pt x="210" y="217"/>
                  <a:pt x="263" y="272"/>
                  <a:pt x="314" y="323"/>
                </a:cubicBezTo>
                <a:cubicBezTo>
                  <a:pt x="263" y="267"/>
                  <a:pt x="210" y="214"/>
                  <a:pt x="157" y="162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" name="Google Shape;1133;p29"/>
          <p:cNvSpPr/>
          <p:nvPr/>
        </p:nvSpPr>
        <p:spPr>
          <a:xfrm>
            <a:off x="4033840" y="4219250"/>
            <a:ext cx="16908" cy="2965"/>
          </a:xfrm>
          <a:custGeom>
            <a:avLst/>
            <a:gdLst/>
            <a:ahLst/>
            <a:cxnLst/>
            <a:rect l="l" t="t" r="r" b="b"/>
            <a:pathLst>
              <a:path w="268" h="47" extrusionOk="0">
                <a:moveTo>
                  <a:pt x="1" y="1"/>
                </a:moveTo>
                <a:cubicBezTo>
                  <a:pt x="84" y="10"/>
                  <a:pt x="176" y="29"/>
                  <a:pt x="268" y="47"/>
                </a:cubicBezTo>
                <a:cubicBezTo>
                  <a:pt x="176" y="29"/>
                  <a:pt x="84" y="10"/>
                  <a:pt x="1" y="1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" name="Google Shape;1134;p29"/>
          <p:cNvSpPr/>
          <p:nvPr/>
        </p:nvSpPr>
        <p:spPr>
          <a:xfrm>
            <a:off x="3965324" y="4212310"/>
            <a:ext cx="14006" cy="1199"/>
          </a:xfrm>
          <a:custGeom>
            <a:avLst/>
            <a:gdLst/>
            <a:ahLst/>
            <a:cxnLst/>
            <a:rect l="l" t="t" r="r" b="b"/>
            <a:pathLst>
              <a:path w="222" h="19" extrusionOk="0">
                <a:moveTo>
                  <a:pt x="1" y="0"/>
                </a:moveTo>
                <a:lnTo>
                  <a:pt x="222" y="19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" name="Google Shape;1135;p29"/>
          <p:cNvSpPr/>
          <p:nvPr/>
        </p:nvSpPr>
        <p:spPr>
          <a:xfrm>
            <a:off x="3910752" y="4212878"/>
            <a:ext cx="8770" cy="63"/>
          </a:xfrm>
          <a:custGeom>
            <a:avLst/>
            <a:gdLst/>
            <a:ahLst/>
            <a:cxnLst/>
            <a:rect l="l" t="t" r="r" b="b"/>
            <a:pathLst>
              <a:path w="139" h="1" extrusionOk="0">
                <a:moveTo>
                  <a:pt x="1" y="1"/>
                </a:moveTo>
                <a:lnTo>
                  <a:pt x="139" y="1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" name="Google Shape;1136;p29"/>
          <p:cNvSpPr/>
          <p:nvPr/>
        </p:nvSpPr>
        <p:spPr>
          <a:xfrm>
            <a:off x="3979267" y="4213446"/>
            <a:ext cx="14574" cy="694"/>
          </a:xfrm>
          <a:custGeom>
            <a:avLst/>
            <a:gdLst/>
            <a:ahLst/>
            <a:cxnLst/>
            <a:rect l="l" t="t" r="r" b="b"/>
            <a:pathLst>
              <a:path w="231" h="11" extrusionOk="0">
                <a:moveTo>
                  <a:pt x="1" y="1"/>
                </a:moveTo>
                <a:lnTo>
                  <a:pt x="231" y="10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" name="Google Shape;1137;p29"/>
          <p:cNvSpPr/>
          <p:nvPr/>
        </p:nvSpPr>
        <p:spPr>
          <a:xfrm>
            <a:off x="4518056" y="4595519"/>
            <a:ext cx="49399" cy="46497"/>
          </a:xfrm>
          <a:custGeom>
            <a:avLst/>
            <a:gdLst/>
            <a:ahLst/>
            <a:cxnLst/>
            <a:rect l="l" t="t" r="r" b="b"/>
            <a:pathLst>
              <a:path w="783" h="737" extrusionOk="0">
                <a:moveTo>
                  <a:pt x="783" y="736"/>
                </a:moveTo>
                <a:cubicBezTo>
                  <a:pt x="534" y="515"/>
                  <a:pt x="268" y="276"/>
                  <a:pt x="1" y="0"/>
                </a:cubicBezTo>
                <a:cubicBezTo>
                  <a:pt x="268" y="276"/>
                  <a:pt x="534" y="515"/>
                  <a:pt x="783" y="736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" name="Google Shape;1138;p29"/>
          <p:cNvSpPr/>
          <p:nvPr/>
        </p:nvSpPr>
        <p:spPr>
          <a:xfrm>
            <a:off x="4009487" y="4215780"/>
            <a:ext cx="24416" cy="3533"/>
          </a:xfrm>
          <a:custGeom>
            <a:avLst/>
            <a:gdLst/>
            <a:ahLst/>
            <a:cxnLst/>
            <a:rect l="l" t="t" r="r" b="b"/>
            <a:pathLst>
              <a:path w="387" h="56" extrusionOk="0">
                <a:moveTo>
                  <a:pt x="0" y="1"/>
                </a:moveTo>
                <a:cubicBezTo>
                  <a:pt x="120" y="19"/>
                  <a:pt x="249" y="28"/>
                  <a:pt x="387" y="56"/>
                </a:cubicBezTo>
                <a:cubicBezTo>
                  <a:pt x="249" y="28"/>
                  <a:pt x="120" y="19"/>
                  <a:pt x="0" y="1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" name="Google Shape;1139;p29"/>
          <p:cNvSpPr/>
          <p:nvPr/>
        </p:nvSpPr>
        <p:spPr>
          <a:xfrm>
            <a:off x="5237408" y="5139481"/>
            <a:ext cx="2397" cy="63"/>
          </a:xfrm>
          <a:custGeom>
            <a:avLst/>
            <a:gdLst/>
            <a:ahLst/>
            <a:cxnLst/>
            <a:rect l="l" t="t" r="r" b="b"/>
            <a:pathLst>
              <a:path w="38" h="1" extrusionOk="0">
                <a:moveTo>
                  <a:pt x="37" y="1"/>
                </a:moveTo>
                <a:lnTo>
                  <a:pt x="1" y="1"/>
                </a:lnTo>
                <a:lnTo>
                  <a:pt x="37" y="1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" name="Google Shape;1140;p29"/>
          <p:cNvSpPr/>
          <p:nvPr/>
        </p:nvSpPr>
        <p:spPr>
          <a:xfrm>
            <a:off x="5266997" y="5136579"/>
            <a:ext cx="22145" cy="1262"/>
          </a:xfrm>
          <a:custGeom>
            <a:avLst/>
            <a:gdLst/>
            <a:ahLst/>
            <a:cxnLst/>
            <a:rect l="l" t="t" r="r" b="b"/>
            <a:pathLst>
              <a:path w="351" h="20" extrusionOk="0">
                <a:moveTo>
                  <a:pt x="351" y="1"/>
                </a:moveTo>
                <a:lnTo>
                  <a:pt x="1" y="19"/>
                </a:lnTo>
                <a:lnTo>
                  <a:pt x="351" y="1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" name="Google Shape;1141;p29"/>
          <p:cNvSpPr/>
          <p:nvPr/>
        </p:nvSpPr>
        <p:spPr>
          <a:xfrm>
            <a:off x="5260057" y="5138345"/>
            <a:ext cx="5300" cy="63"/>
          </a:xfrm>
          <a:custGeom>
            <a:avLst/>
            <a:gdLst/>
            <a:ahLst/>
            <a:cxnLst/>
            <a:rect l="l" t="t" r="r" b="b"/>
            <a:pathLst>
              <a:path w="84" h="1" extrusionOk="0">
                <a:moveTo>
                  <a:pt x="83" y="0"/>
                </a:moveTo>
                <a:lnTo>
                  <a:pt x="0" y="0"/>
                </a:lnTo>
                <a:lnTo>
                  <a:pt x="83" y="0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" name="Google Shape;1142;p29"/>
          <p:cNvSpPr/>
          <p:nvPr/>
        </p:nvSpPr>
        <p:spPr>
          <a:xfrm>
            <a:off x="5231604" y="5140112"/>
            <a:ext cx="1830" cy="63"/>
          </a:xfrm>
          <a:custGeom>
            <a:avLst/>
            <a:gdLst/>
            <a:ahLst/>
            <a:cxnLst/>
            <a:rect l="l" t="t" r="r" b="b"/>
            <a:pathLst>
              <a:path w="29" h="1" extrusionOk="0">
                <a:moveTo>
                  <a:pt x="28" y="0"/>
                </a:moveTo>
                <a:lnTo>
                  <a:pt x="1" y="0"/>
                </a:lnTo>
                <a:lnTo>
                  <a:pt x="28" y="0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" name="Google Shape;1143;p29"/>
          <p:cNvSpPr/>
          <p:nvPr/>
        </p:nvSpPr>
        <p:spPr>
          <a:xfrm>
            <a:off x="5221762" y="5140112"/>
            <a:ext cx="1199" cy="631"/>
          </a:xfrm>
          <a:custGeom>
            <a:avLst/>
            <a:gdLst/>
            <a:ahLst/>
            <a:cxnLst/>
            <a:rect l="l" t="t" r="r" b="b"/>
            <a:pathLst>
              <a:path w="19" h="10" extrusionOk="0">
                <a:moveTo>
                  <a:pt x="19" y="0"/>
                </a:moveTo>
                <a:lnTo>
                  <a:pt x="0" y="9"/>
                </a:lnTo>
                <a:lnTo>
                  <a:pt x="19" y="0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" name="Google Shape;1144;p29"/>
          <p:cNvSpPr/>
          <p:nvPr/>
        </p:nvSpPr>
        <p:spPr>
          <a:xfrm>
            <a:off x="5225800" y="5140112"/>
            <a:ext cx="1199" cy="63"/>
          </a:xfrm>
          <a:custGeom>
            <a:avLst/>
            <a:gdLst/>
            <a:ahLst/>
            <a:cxnLst/>
            <a:rect l="l" t="t" r="r" b="b"/>
            <a:pathLst>
              <a:path w="19" h="1" extrusionOk="0">
                <a:moveTo>
                  <a:pt x="19" y="0"/>
                </a:moveTo>
                <a:lnTo>
                  <a:pt x="1" y="0"/>
                </a:lnTo>
                <a:lnTo>
                  <a:pt x="19" y="0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" name="Google Shape;1145;p29"/>
          <p:cNvSpPr/>
          <p:nvPr/>
        </p:nvSpPr>
        <p:spPr>
          <a:xfrm>
            <a:off x="5249584" y="5138345"/>
            <a:ext cx="7634" cy="631"/>
          </a:xfrm>
          <a:custGeom>
            <a:avLst/>
            <a:gdLst/>
            <a:ahLst/>
            <a:cxnLst/>
            <a:rect l="l" t="t" r="r" b="b"/>
            <a:pathLst>
              <a:path w="121" h="10" extrusionOk="0">
                <a:moveTo>
                  <a:pt x="120" y="0"/>
                </a:moveTo>
                <a:lnTo>
                  <a:pt x="1" y="10"/>
                </a:lnTo>
                <a:lnTo>
                  <a:pt x="120" y="0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" name="Google Shape;1146;p29"/>
          <p:cNvSpPr/>
          <p:nvPr/>
        </p:nvSpPr>
        <p:spPr>
          <a:xfrm>
            <a:off x="5366869" y="5091343"/>
            <a:ext cx="685157" cy="40693"/>
          </a:xfrm>
          <a:custGeom>
            <a:avLst/>
            <a:gdLst/>
            <a:ahLst/>
            <a:cxnLst/>
            <a:rect l="l" t="t" r="r" b="b"/>
            <a:pathLst>
              <a:path w="10860" h="645" extrusionOk="0">
                <a:moveTo>
                  <a:pt x="10860" y="0"/>
                </a:moveTo>
                <a:lnTo>
                  <a:pt x="10860" y="0"/>
                </a:lnTo>
                <a:cubicBezTo>
                  <a:pt x="9084" y="83"/>
                  <a:pt x="3314" y="451"/>
                  <a:pt x="1" y="644"/>
                </a:cubicBezTo>
                <a:cubicBezTo>
                  <a:pt x="3314" y="451"/>
                  <a:pt x="9093" y="83"/>
                  <a:pt x="10860" y="0"/>
                </a:cubicBezTo>
                <a:close/>
              </a:path>
            </a:pathLst>
          </a:custGeom>
          <a:solidFill>
            <a:srgbClr val="7254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" name="Google Shape;1147;p29"/>
          <p:cNvSpPr/>
          <p:nvPr/>
        </p:nvSpPr>
        <p:spPr>
          <a:xfrm>
            <a:off x="5312864" y="5064025"/>
            <a:ext cx="23911" cy="71481"/>
          </a:xfrm>
          <a:custGeom>
            <a:avLst/>
            <a:gdLst/>
            <a:ahLst/>
            <a:cxnLst/>
            <a:rect l="l" t="t" r="r" b="b"/>
            <a:pathLst>
              <a:path w="379" h="1133" extrusionOk="0">
                <a:moveTo>
                  <a:pt x="47" y="1132"/>
                </a:moveTo>
                <a:lnTo>
                  <a:pt x="47" y="1132"/>
                </a:lnTo>
                <a:lnTo>
                  <a:pt x="1" y="1132"/>
                </a:lnTo>
                <a:lnTo>
                  <a:pt x="47" y="1132"/>
                </a:lnTo>
                <a:lnTo>
                  <a:pt x="47" y="1132"/>
                </a:lnTo>
                <a:close/>
                <a:moveTo>
                  <a:pt x="378" y="1"/>
                </a:moveTo>
                <a:cubicBezTo>
                  <a:pt x="286" y="359"/>
                  <a:pt x="185" y="728"/>
                  <a:pt x="56" y="1105"/>
                </a:cubicBezTo>
                <a:cubicBezTo>
                  <a:pt x="185" y="728"/>
                  <a:pt x="286" y="359"/>
                  <a:pt x="378" y="1"/>
                </a:cubicBezTo>
                <a:lnTo>
                  <a:pt x="378" y="1"/>
                </a:lnTo>
              </a:path>
            </a:pathLst>
          </a:custGeom>
          <a:solidFill>
            <a:srgbClr val="8EA4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" name="Google Shape;1148;p29"/>
          <p:cNvSpPr/>
          <p:nvPr/>
        </p:nvSpPr>
        <p:spPr>
          <a:xfrm>
            <a:off x="4950033" y="5156326"/>
            <a:ext cx="33753" cy="1830"/>
          </a:xfrm>
          <a:custGeom>
            <a:avLst/>
            <a:gdLst/>
            <a:ahLst/>
            <a:cxnLst/>
            <a:rect l="l" t="t" r="r" b="b"/>
            <a:pathLst>
              <a:path w="535" h="29" extrusionOk="0">
                <a:moveTo>
                  <a:pt x="534" y="1"/>
                </a:moveTo>
                <a:cubicBezTo>
                  <a:pt x="359" y="10"/>
                  <a:pt x="175" y="19"/>
                  <a:pt x="0" y="28"/>
                </a:cubicBezTo>
                <a:cubicBezTo>
                  <a:pt x="175" y="19"/>
                  <a:pt x="359" y="10"/>
                  <a:pt x="534" y="1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" name="Google Shape;1149;p29"/>
          <p:cNvSpPr/>
          <p:nvPr/>
        </p:nvSpPr>
        <p:spPr>
          <a:xfrm>
            <a:off x="5243212" y="5138913"/>
            <a:ext cx="3533" cy="63"/>
          </a:xfrm>
          <a:custGeom>
            <a:avLst/>
            <a:gdLst/>
            <a:ahLst/>
            <a:cxnLst/>
            <a:rect l="l" t="t" r="r" b="b"/>
            <a:pathLst>
              <a:path w="56" h="1" extrusionOk="0">
                <a:moveTo>
                  <a:pt x="56" y="1"/>
                </a:moveTo>
                <a:lnTo>
                  <a:pt x="1" y="1"/>
                </a:lnTo>
                <a:lnTo>
                  <a:pt x="56" y="1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" name="Google Shape;1150;p29"/>
          <p:cNvSpPr/>
          <p:nvPr/>
        </p:nvSpPr>
        <p:spPr>
          <a:xfrm>
            <a:off x="4926816" y="5158092"/>
            <a:ext cx="23280" cy="1199"/>
          </a:xfrm>
          <a:custGeom>
            <a:avLst/>
            <a:gdLst/>
            <a:ahLst/>
            <a:cxnLst/>
            <a:rect l="l" t="t" r="r" b="b"/>
            <a:pathLst>
              <a:path w="369" h="19" extrusionOk="0">
                <a:moveTo>
                  <a:pt x="368" y="0"/>
                </a:moveTo>
                <a:lnTo>
                  <a:pt x="0" y="19"/>
                </a:lnTo>
                <a:lnTo>
                  <a:pt x="368" y="0"/>
                </a:ln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" name="Google Shape;1151;p29"/>
          <p:cNvSpPr/>
          <p:nvPr/>
        </p:nvSpPr>
        <p:spPr>
          <a:xfrm>
            <a:off x="4903599" y="5159228"/>
            <a:ext cx="23280" cy="631"/>
          </a:xfrm>
          <a:custGeom>
            <a:avLst/>
            <a:gdLst/>
            <a:ahLst/>
            <a:cxnLst/>
            <a:rect l="l" t="t" r="r" b="b"/>
            <a:pathLst>
              <a:path w="369" h="10" extrusionOk="0">
                <a:moveTo>
                  <a:pt x="368" y="1"/>
                </a:moveTo>
                <a:cubicBezTo>
                  <a:pt x="249" y="1"/>
                  <a:pt x="120" y="1"/>
                  <a:pt x="0" y="10"/>
                </a:cubicBezTo>
                <a:cubicBezTo>
                  <a:pt x="120" y="10"/>
                  <a:pt x="249" y="1"/>
                  <a:pt x="368" y="1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" name="Google Shape;1152;p29"/>
          <p:cNvSpPr/>
          <p:nvPr/>
        </p:nvSpPr>
        <p:spPr>
          <a:xfrm>
            <a:off x="5125360" y="4720311"/>
            <a:ext cx="40693" cy="1262"/>
          </a:xfrm>
          <a:custGeom>
            <a:avLst/>
            <a:gdLst/>
            <a:ahLst/>
            <a:cxnLst/>
            <a:rect l="l" t="t" r="r" b="b"/>
            <a:pathLst>
              <a:path w="645" h="20" extrusionOk="0">
                <a:moveTo>
                  <a:pt x="0" y="1"/>
                </a:moveTo>
                <a:cubicBezTo>
                  <a:pt x="212" y="1"/>
                  <a:pt x="424" y="1"/>
                  <a:pt x="645" y="19"/>
                </a:cubicBezTo>
                <a:cubicBezTo>
                  <a:pt x="424" y="1"/>
                  <a:pt x="212" y="1"/>
                  <a:pt x="0" y="1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" name="Google Shape;1153;p29"/>
          <p:cNvSpPr/>
          <p:nvPr/>
        </p:nvSpPr>
        <p:spPr>
          <a:xfrm>
            <a:off x="5067885" y="4720311"/>
            <a:ext cx="37791" cy="2397"/>
          </a:xfrm>
          <a:custGeom>
            <a:avLst/>
            <a:gdLst/>
            <a:ahLst/>
            <a:cxnLst/>
            <a:rect l="l" t="t" r="r" b="b"/>
            <a:pathLst>
              <a:path w="599" h="38" extrusionOk="0">
                <a:moveTo>
                  <a:pt x="0" y="37"/>
                </a:moveTo>
                <a:cubicBezTo>
                  <a:pt x="194" y="28"/>
                  <a:pt x="396" y="10"/>
                  <a:pt x="599" y="1"/>
                </a:cubicBezTo>
                <a:cubicBezTo>
                  <a:pt x="396" y="10"/>
                  <a:pt x="194" y="28"/>
                  <a:pt x="0" y="37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" name="Google Shape;1154;p29"/>
          <p:cNvSpPr/>
          <p:nvPr/>
        </p:nvSpPr>
        <p:spPr>
          <a:xfrm>
            <a:off x="5246682" y="5138913"/>
            <a:ext cx="2965" cy="63"/>
          </a:xfrm>
          <a:custGeom>
            <a:avLst/>
            <a:gdLst/>
            <a:ahLst/>
            <a:cxnLst/>
            <a:rect l="l" t="t" r="r" b="b"/>
            <a:pathLst>
              <a:path w="47" h="1" extrusionOk="0">
                <a:moveTo>
                  <a:pt x="47" y="1"/>
                </a:moveTo>
                <a:lnTo>
                  <a:pt x="1" y="1"/>
                </a:lnTo>
                <a:lnTo>
                  <a:pt x="47" y="1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" name="Google Shape;1155;p29"/>
          <p:cNvSpPr/>
          <p:nvPr/>
        </p:nvSpPr>
        <p:spPr>
          <a:xfrm>
            <a:off x="5265294" y="5137777"/>
            <a:ext cx="2397" cy="63"/>
          </a:xfrm>
          <a:custGeom>
            <a:avLst/>
            <a:gdLst/>
            <a:ahLst/>
            <a:cxnLst/>
            <a:rect l="l" t="t" r="r" b="b"/>
            <a:pathLst>
              <a:path w="38" h="1" extrusionOk="0">
                <a:moveTo>
                  <a:pt x="37" y="0"/>
                </a:moveTo>
                <a:lnTo>
                  <a:pt x="0" y="0"/>
                </a:lnTo>
                <a:lnTo>
                  <a:pt x="37" y="0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" name="Google Shape;1156;p29"/>
          <p:cNvSpPr/>
          <p:nvPr/>
        </p:nvSpPr>
        <p:spPr>
          <a:xfrm>
            <a:off x="5257155" y="5138345"/>
            <a:ext cx="2965" cy="63"/>
          </a:xfrm>
          <a:custGeom>
            <a:avLst/>
            <a:gdLst/>
            <a:ahLst/>
            <a:cxnLst/>
            <a:rect l="l" t="t" r="r" b="b"/>
            <a:pathLst>
              <a:path w="47" h="1" extrusionOk="0">
                <a:moveTo>
                  <a:pt x="46" y="0"/>
                </a:moveTo>
                <a:lnTo>
                  <a:pt x="0" y="0"/>
                </a:lnTo>
                <a:lnTo>
                  <a:pt x="46" y="0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7" name="Google Shape;1157;p29"/>
          <p:cNvSpPr/>
          <p:nvPr/>
        </p:nvSpPr>
        <p:spPr>
          <a:xfrm>
            <a:off x="5289079" y="5136579"/>
            <a:ext cx="63" cy="6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8" name="Google Shape;1158;p29"/>
          <p:cNvSpPr/>
          <p:nvPr/>
        </p:nvSpPr>
        <p:spPr>
          <a:xfrm>
            <a:off x="5132300" y="5145285"/>
            <a:ext cx="16340" cy="1830"/>
          </a:xfrm>
          <a:custGeom>
            <a:avLst/>
            <a:gdLst/>
            <a:ahLst/>
            <a:cxnLst/>
            <a:rect l="l" t="t" r="r" b="b"/>
            <a:pathLst>
              <a:path w="259" h="29" extrusionOk="0">
                <a:moveTo>
                  <a:pt x="259" y="1"/>
                </a:moveTo>
                <a:lnTo>
                  <a:pt x="1" y="28"/>
                </a:lnTo>
                <a:lnTo>
                  <a:pt x="259" y="1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9" name="Google Shape;1159;p29"/>
          <p:cNvSpPr/>
          <p:nvPr/>
        </p:nvSpPr>
        <p:spPr>
          <a:xfrm>
            <a:off x="4293392" y="5046612"/>
            <a:ext cx="31987" cy="11104"/>
          </a:xfrm>
          <a:custGeom>
            <a:avLst/>
            <a:gdLst/>
            <a:ahLst/>
            <a:cxnLst/>
            <a:rect l="l" t="t" r="r" b="b"/>
            <a:pathLst>
              <a:path w="507" h="176" extrusionOk="0">
                <a:moveTo>
                  <a:pt x="506" y="175"/>
                </a:moveTo>
                <a:lnTo>
                  <a:pt x="0" y="0"/>
                </a:lnTo>
                <a:lnTo>
                  <a:pt x="506" y="175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0" name="Google Shape;1160;p29"/>
          <p:cNvSpPr/>
          <p:nvPr/>
        </p:nvSpPr>
        <p:spPr>
          <a:xfrm>
            <a:off x="4371182" y="5073299"/>
            <a:ext cx="30220" cy="9400"/>
          </a:xfrm>
          <a:custGeom>
            <a:avLst/>
            <a:gdLst/>
            <a:ahLst/>
            <a:cxnLst/>
            <a:rect l="l" t="t" r="r" b="b"/>
            <a:pathLst>
              <a:path w="479" h="149" extrusionOk="0">
                <a:moveTo>
                  <a:pt x="479" y="148"/>
                </a:moveTo>
                <a:lnTo>
                  <a:pt x="0" y="1"/>
                </a:lnTo>
                <a:lnTo>
                  <a:pt x="479" y="148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1" name="Google Shape;1161;p29"/>
          <p:cNvSpPr/>
          <p:nvPr/>
        </p:nvSpPr>
        <p:spPr>
          <a:xfrm>
            <a:off x="4400772" y="5083204"/>
            <a:ext cx="43595" cy="13375"/>
          </a:xfrm>
          <a:custGeom>
            <a:avLst/>
            <a:gdLst/>
            <a:ahLst/>
            <a:cxnLst/>
            <a:rect l="l" t="t" r="r" b="b"/>
            <a:pathLst>
              <a:path w="691" h="212" extrusionOk="0">
                <a:moveTo>
                  <a:pt x="1" y="0"/>
                </a:moveTo>
                <a:lnTo>
                  <a:pt x="1" y="0"/>
                </a:lnTo>
                <a:cubicBezTo>
                  <a:pt x="231" y="74"/>
                  <a:pt x="461" y="147"/>
                  <a:pt x="691" y="212"/>
                </a:cubicBezTo>
                <a:cubicBezTo>
                  <a:pt x="470" y="147"/>
                  <a:pt x="240" y="74"/>
                  <a:pt x="1" y="0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2" name="Google Shape;1162;p29"/>
          <p:cNvSpPr/>
          <p:nvPr/>
        </p:nvSpPr>
        <p:spPr>
          <a:xfrm>
            <a:off x="4444304" y="5095949"/>
            <a:ext cx="40756" cy="12239"/>
          </a:xfrm>
          <a:custGeom>
            <a:avLst/>
            <a:gdLst/>
            <a:ahLst/>
            <a:cxnLst/>
            <a:rect l="l" t="t" r="r" b="b"/>
            <a:pathLst>
              <a:path w="646" h="194" extrusionOk="0">
                <a:moveTo>
                  <a:pt x="645" y="194"/>
                </a:moveTo>
                <a:cubicBezTo>
                  <a:pt x="443" y="139"/>
                  <a:pt x="222" y="74"/>
                  <a:pt x="1" y="1"/>
                </a:cubicBezTo>
                <a:cubicBezTo>
                  <a:pt x="222" y="74"/>
                  <a:pt x="443" y="139"/>
                  <a:pt x="645" y="194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" name="Google Shape;1163;p29"/>
          <p:cNvSpPr/>
          <p:nvPr/>
        </p:nvSpPr>
        <p:spPr>
          <a:xfrm>
            <a:off x="4228347" y="5022196"/>
            <a:ext cx="65109" cy="24479"/>
          </a:xfrm>
          <a:custGeom>
            <a:avLst/>
            <a:gdLst/>
            <a:ahLst/>
            <a:cxnLst/>
            <a:rect l="l" t="t" r="r" b="b"/>
            <a:pathLst>
              <a:path w="1032" h="388" extrusionOk="0">
                <a:moveTo>
                  <a:pt x="1031" y="387"/>
                </a:moveTo>
                <a:cubicBezTo>
                  <a:pt x="691" y="268"/>
                  <a:pt x="350" y="139"/>
                  <a:pt x="1" y="1"/>
                </a:cubicBezTo>
                <a:cubicBezTo>
                  <a:pt x="350" y="139"/>
                  <a:pt x="691" y="268"/>
                  <a:pt x="1031" y="387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4" name="Google Shape;1164;p29"/>
          <p:cNvSpPr/>
          <p:nvPr/>
        </p:nvSpPr>
        <p:spPr>
          <a:xfrm>
            <a:off x="4484997" y="5108125"/>
            <a:ext cx="49967" cy="14006"/>
          </a:xfrm>
          <a:custGeom>
            <a:avLst/>
            <a:gdLst/>
            <a:ahLst/>
            <a:cxnLst/>
            <a:rect l="l" t="t" r="r" b="b"/>
            <a:pathLst>
              <a:path w="792" h="222" extrusionOk="0">
                <a:moveTo>
                  <a:pt x="0" y="1"/>
                </a:moveTo>
                <a:cubicBezTo>
                  <a:pt x="276" y="84"/>
                  <a:pt x="543" y="157"/>
                  <a:pt x="792" y="222"/>
                </a:cubicBezTo>
                <a:cubicBezTo>
                  <a:pt x="543" y="148"/>
                  <a:pt x="276" y="75"/>
                  <a:pt x="0" y="1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5" name="Google Shape;1165;p29"/>
          <p:cNvSpPr/>
          <p:nvPr/>
        </p:nvSpPr>
        <p:spPr>
          <a:xfrm>
            <a:off x="4588906" y="5136011"/>
            <a:ext cx="46497" cy="9968"/>
          </a:xfrm>
          <a:custGeom>
            <a:avLst/>
            <a:gdLst/>
            <a:ahLst/>
            <a:cxnLst/>
            <a:rect l="l" t="t" r="r" b="b"/>
            <a:pathLst>
              <a:path w="737" h="158" extrusionOk="0">
                <a:moveTo>
                  <a:pt x="0" y="1"/>
                </a:moveTo>
                <a:lnTo>
                  <a:pt x="295" y="74"/>
                </a:lnTo>
                <a:cubicBezTo>
                  <a:pt x="442" y="102"/>
                  <a:pt x="589" y="129"/>
                  <a:pt x="737" y="157"/>
                </a:cubicBezTo>
                <a:cubicBezTo>
                  <a:pt x="589" y="129"/>
                  <a:pt x="442" y="102"/>
                  <a:pt x="295" y="74"/>
                </a:cubicBezTo>
                <a:lnTo>
                  <a:pt x="0" y="1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6" name="Google Shape;1166;p29"/>
          <p:cNvSpPr/>
          <p:nvPr/>
        </p:nvSpPr>
        <p:spPr>
          <a:xfrm>
            <a:off x="5163088" y="5140679"/>
            <a:ext cx="55835" cy="3533"/>
          </a:xfrm>
          <a:custGeom>
            <a:avLst/>
            <a:gdLst/>
            <a:ahLst/>
            <a:cxnLst/>
            <a:rect l="l" t="t" r="r" b="b"/>
            <a:pathLst>
              <a:path w="885" h="56" extrusionOk="0">
                <a:moveTo>
                  <a:pt x="1" y="55"/>
                </a:moveTo>
                <a:cubicBezTo>
                  <a:pt x="415" y="28"/>
                  <a:pt x="718" y="0"/>
                  <a:pt x="884" y="0"/>
                </a:cubicBezTo>
                <a:lnTo>
                  <a:pt x="884" y="0"/>
                </a:lnTo>
                <a:cubicBezTo>
                  <a:pt x="718" y="0"/>
                  <a:pt x="415" y="28"/>
                  <a:pt x="1" y="55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7" name="Google Shape;1167;p29"/>
          <p:cNvSpPr/>
          <p:nvPr/>
        </p:nvSpPr>
        <p:spPr>
          <a:xfrm>
            <a:off x="4029802" y="4936899"/>
            <a:ext cx="33122" cy="15709"/>
          </a:xfrm>
          <a:custGeom>
            <a:avLst/>
            <a:gdLst/>
            <a:ahLst/>
            <a:cxnLst/>
            <a:rect l="l" t="t" r="r" b="b"/>
            <a:pathLst>
              <a:path w="525" h="249" extrusionOk="0">
                <a:moveTo>
                  <a:pt x="0" y="0"/>
                </a:moveTo>
                <a:lnTo>
                  <a:pt x="0" y="0"/>
                </a:lnTo>
                <a:cubicBezTo>
                  <a:pt x="175" y="92"/>
                  <a:pt x="350" y="175"/>
                  <a:pt x="525" y="249"/>
                </a:cubicBezTo>
                <a:cubicBezTo>
                  <a:pt x="350" y="166"/>
                  <a:pt x="175" y="83"/>
                  <a:pt x="0" y="0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8" name="Google Shape;1168;p29"/>
          <p:cNvSpPr/>
          <p:nvPr/>
        </p:nvSpPr>
        <p:spPr>
          <a:xfrm>
            <a:off x="3903244" y="4869519"/>
            <a:ext cx="30851" cy="17476"/>
          </a:xfrm>
          <a:custGeom>
            <a:avLst/>
            <a:gdLst/>
            <a:ahLst/>
            <a:cxnLst/>
            <a:rect l="l" t="t" r="r" b="b"/>
            <a:pathLst>
              <a:path w="489" h="277" extrusionOk="0">
                <a:moveTo>
                  <a:pt x="488" y="277"/>
                </a:moveTo>
                <a:cubicBezTo>
                  <a:pt x="322" y="185"/>
                  <a:pt x="166" y="93"/>
                  <a:pt x="0" y="1"/>
                </a:cubicBezTo>
                <a:cubicBezTo>
                  <a:pt x="166" y="93"/>
                  <a:pt x="322" y="185"/>
                  <a:pt x="488" y="277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9" name="Google Shape;1169;p29"/>
          <p:cNvSpPr/>
          <p:nvPr/>
        </p:nvSpPr>
        <p:spPr>
          <a:xfrm>
            <a:off x="5097474" y="5148187"/>
            <a:ext cx="18107" cy="1262"/>
          </a:xfrm>
          <a:custGeom>
            <a:avLst/>
            <a:gdLst/>
            <a:ahLst/>
            <a:cxnLst/>
            <a:rect l="l" t="t" r="r" b="b"/>
            <a:pathLst>
              <a:path w="287" h="20" extrusionOk="0">
                <a:moveTo>
                  <a:pt x="286" y="1"/>
                </a:moveTo>
                <a:lnTo>
                  <a:pt x="1" y="19"/>
                </a:lnTo>
                <a:lnTo>
                  <a:pt x="286" y="1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29"/>
          <p:cNvSpPr/>
          <p:nvPr/>
        </p:nvSpPr>
        <p:spPr>
          <a:xfrm>
            <a:off x="5222897" y="5140112"/>
            <a:ext cx="2965" cy="63"/>
          </a:xfrm>
          <a:custGeom>
            <a:avLst/>
            <a:gdLst/>
            <a:ahLst/>
            <a:cxnLst/>
            <a:rect l="l" t="t" r="r" b="b"/>
            <a:pathLst>
              <a:path w="47" h="1" extrusionOk="0">
                <a:moveTo>
                  <a:pt x="47" y="0"/>
                </a:moveTo>
                <a:lnTo>
                  <a:pt x="1" y="0"/>
                </a:lnTo>
                <a:lnTo>
                  <a:pt x="47" y="0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29"/>
          <p:cNvSpPr/>
          <p:nvPr/>
        </p:nvSpPr>
        <p:spPr>
          <a:xfrm>
            <a:off x="5115518" y="5147051"/>
            <a:ext cx="16845" cy="1199"/>
          </a:xfrm>
          <a:custGeom>
            <a:avLst/>
            <a:gdLst/>
            <a:ahLst/>
            <a:cxnLst/>
            <a:rect l="l" t="t" r="r" b="b"/>
            <a:pathLst>
              <a:path w="267" h="19" extrusionOk="0">
                <a:moveTo>
                  <a:pt x="267" y="0"/>
                </a:moveTo>
                <a:lnTo>
                  <a:pt x="0" y="19"/>
                </a:lnTo>
                <a:lnTo>
                  <a:pt x="267" y="0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2" name="Google Shape;1172;p29"/>
          <p:cNvSpPr/>
          <p:nvPr/>
        </p:nvSpPr>
        <p:spPr>
          <a:xfrm>
            <a:off x="5226935" y="5140112"/>
            <a:ext cx="4732" cy="63"/>
          </a:xfrm>
          <a:custGeom>
            <a:avLst/>
            <a:gdLst/>
            <a:ahLst/>
            <a:cxnLst/>
            <a:rect l="l" t="t" r="r" b="b"/>
            <a:pathLst>
              <a:path w="75" h="1" extrusionOk="0">
                <a:moveTo>
                  <a:pt x="75" y="0"/>
                </a:moveTo>
                <a:lnTo>
                  <a:pt x="1" y="0"/>
                </a:lnTo>
                <a:lnTo>
                  <a:pt x="75" y="0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3" name="Google Shape;1173;p29"/>
          <p:cNvSpPr/>
          <p:nvPr/>
        </p:nvSpPr>
        <p:spPr>
          <a:xfrm>
            <a:off x="5233370" y="5139481"/>
            <a:ext cx="4101" cy="63"/>
          </a:xfrm>
          <a:custGeom>
            <a:avLst/>
            <a:gdLst/>
            <a:ahLst/>
            <a:cxnLst/>
            <a:rect l="l" t="t" r="r" b="b"/>
            <a:pathLst>
              <a:path w="65" h="1" extrusionOk="0">
                <a:moveTo>
                  <a:pt x="65" y="1"/>
                </a:moveTo>
                <a:lnTo>
                  <a:pt x="0" y="1"/>
                </a:lnTo>
                <a:lnTo>
                  <a:pt x="65" y="1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" name="Google Shape;1174;p29"/>
          <p:cNvSpPr/>
          <p:nvPr/>
        </p:nvSpPr>
        <p:spPr>
          <a:xfrm>
            <a:off x="4546509" y="5124970"/>
            <a:ext cx="42460" cy="11104"/>
          </a:xfrm>
          <a:custGeom>
            <a:avLst/>
            <a:gdLst/>
            <a:ahLst/>
            <a:cxnLst/>
            <a:rect l="l" t="t" r="r" b="b"/>
            <a:pathLst>
              <a:path w="673" h="176" extrusionOk="0">
                <a:moveTo>
                  <a:pt x="1" y="1"/>
                </a:moveTo>
                <a:lnTo>
                  <a:pt x="1" y="1"/>
                </a:lnTo>
                <a:cubicBezTo>
                  <a:pt x="240" y="65"/>
                  <a:pt x="470" y="130"/>
                  <a:pt x="672" y="176"/>
                </a:cubicBezTo>
                <a:cubicBezTo>
                  <a:pt x="461" y="120"/>
                  <a:pt x="240" y="65"/>
                  <a:pt x="1" y="1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5" name="Google Shape;1175;p29"/>
          <p:cNvSpPr/>
          <p:nvPr/>
        </p:nvSpPr>
        <p:spPr>
          <a:xfrm>
            <a:off x="4665560" y="5150521"/>
            <a:ext cx="20946" cy="2965"/>
          </a:xfrm>
          <a:custGeom>
            <a:avLst/>
            <a:gdLst/>
            <a:ahLst/>
            <a:cxnLst/>
            <a:rect l="l" t="t" r="r" b="b"/>
            <a:pathLst>
              <a:path w="332" h="47" extrusionOk="0">
                <a:moveTo>
                  <a:pt x="331" y="47"/>
                </a:moveTo>
                <a:cubicBezTo>
                  <a:pt x="212" y="28"/>
                  <a:pt x="111" y="19"/>
                  <a:pt x="0" y="1"/>
                </a:cubicBezTo>
                <a:cubicBezTo>
                  <a:pt x="111" y="19"/>
                  <a:pt x="212" y="28"/>
                  <a:pt x="331" y="47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6" name="Google Shape;1176;p29"/>
          <p:cNvSpPr/>
          <p:nvPr/>
        </p:nvSpPr>
        <p:spPr>
          <a:xfrm>
            <a:off x="4635340" y="5145916"/>
            <a:ext cx="29652" cy="4669"/>
          </a:xfrm>
          <a:custGeom>
            <a:avLst/>
            <a:gdLst/>
            <a:ahLst/>
            <a:cxnLst/>
            <a:rect l="l" t="t" r="r" b="b"/>
            <a:pathLst>
              <a:path w="470" h="74" extrusionOk="0">
                <a:moveTo>
                  <a:pt x="470" y="74"/>
                </a:moveTo>
                <a:cubicBezTo>
                  <a:pt x="313" y="55"/>
                  <a:pt x="157" y="28"/>
                  <a:pt x="1" y="0"/>
                </a:cubicBezTo>
                <a:cubicBezTo>
                  <a:pt x="157" y="28"/>
                  <a:pt x="313" y="55"/>
                  <a:pt x="470" y="74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7" name="Google Shape;1177;p29"/>
          <p:cNvSpPr/>
          <p:nvPr/>
        </p:nvSpPr>
        <p:spPr>
          <a:xfrm>
            <a:off x="5239742" y="5139481"/>
            <a:ext cx="3533" cy="63"/>
          </a:xfrm>
          <a:custGeom>
            <a:avLst/>
            <a:gdLst/>
            <a:ahLst/>
            <a:cxnLst/>
            <a:rect l="l" t="t" r="r" b="b"/>
            <a:pathLst>
              <a:path w="56" h="1" extrusionOk="0">
                <a:moveTo>
                  <a:pt x="56" y="1"/>
                </a:moveTo>
                <a:lnTo>
                  <a:pt x="0" y="1"/>
                </a:lnTo>
                <a:lnTo>
                  <a:pt x="56" y="1"/>
                </a:ln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8" name="Google Shape;1178;p29"/>
          <p:cNvSpPr/>
          <p:nvPr/>
        </p:nvSpPr>
        <p:spPr>
          <a:xfrm>
            <a:off x="4696285" y="5153991"/>
            <a:ext cx="22145" cy="2397"/>
          </a:xfrm>
          <a:custGeom>
            <a:avLst/>
            <a:gdLst/>
            <a:ahLst/>
            <a:cxnLst/>
            <a:rect l="l" t="t" r="r" b="b"/>
            <a:pathLst>
              <a:path w="351" h="38" extrusionOk="0">
                <a:moveTo>
                  <a:pt x="351" y="38"/>
                </a:moveTo>
                <a:cubicBezTo>
                  <a:pt x="231" y="29"/>
                  <a:pt x="120" y="19"/>
                  <a:pt x="1" y="1"/>
                </a:cubicBezTo>
                <a:cubicBezTo>
                  <a:pt x="120" y="19"/>
                  <a:pt x="231" y="29"/>
                  <a:pt x="351" y="38"/>
                </a:cubicBezTo>
                <a:close/>
              </a:path>
            </a:pathLst>
          </a:custGeom>
          <a:solidFill>
            <a:srgbClr val="9AB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9" name="Google Shape;1179;p29"/>
          <p:cNvSpPr/>
          <p:nvPr/>
        </p:nvSpPr>
        <p:spPr>
          <a:xfrm>
            <a:off x="3748800" y="4761572"/>
            <a:ext cx="115013" cy="83657"/>
          </a:xfrm>
          <a:custGeom>
            <a:avLst/>
            <a:gdLst/>
            <a:ahLst/>
            <a:cxnLst/>
            <a:rect l="l" t="t" r="r" b="b"/>
            <a:pathLst>
              <a:path w="1823" h="1326" extrusionOk="0">
                <a:moveTo>
                  <a:pt x="0" y="0"/>
                </a:moveTo>
                <a:lnTo>
                  <a:pt x="0" y="0"/>
                </a:lnTo>
                <a:cubicBezTo>
                  <a:pt x="580" y="488"/>
                  <a:pt x="1188" y="929"/>
                  <a:pt x="1823" y="1325"/>
                </a:cubicBezTo>
                <a:lnTo>
                  <a:pt x="1823" y="1325"/>
                </a:lnTo>
                <a:cubicBezTo>
                  <a:pt x="1188" y="929"/>
                  <a:pt x="580" y="488"/>
                  <a:pt x="0" y="0"/>
                </a:cubicBezTo>
                <a:close/>
              </a:path>
            </a:pathLst>
          </a:custGeom>
          <a:solidFill>
            <a:srgbClr val="CADB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" name="Google Shape;1180;p29"/>
          <p:cNvSpPr/>
          <p:nvPr/>
        </p:nvSpPr>
        <p:spPr>
          <a:xfrm>
            <a:off x="3863750" y="4845166"/>
            <a:ext cx="175390" cy="96402"/>
          </a:xfrm>
          <a:custGeom>
            <a:avLst/>
            <a:gdLst/>
            <a:ahLst/>
            <a:cxnLst/>
            <a:rect l="l" t="t" r="r" b="b"/>
            <a:pathLst>
              <a:path w="2780" h="1528" extrusionOk="0">
                <a:moveTo>
                  <a:pt x="1" y="0"/>
                </a:moveTo>
                <a:cubicBezTo>
                  <a:pt x="153" y="99"/>
                  <a:pt x="306" y="194"/>
                  <a:pt x="462" y="287"/>
                </a:cubicBezTo>
                <a:lnTo>
                  <a:pt x="462" y="287"/>
                </a:lnTo>
                <a:cubicBezTo>
                  <a:pt x="306" y="191"/>
                  <a:pt x="151" y="96"/>
                  <a:pt x="1" y="0"/>
                </a:cubicBezTo>
                <a:close/>
                <a:moveTo>
                  <a:pt x="462" y="287"/>
                </a:moveTo>
                <a:lnTo>
                  <a:pt x="462" y="287"/>
                </a:lnTo>
                <a:cubicBezTo>
                  <a:pt x="517" y="320"/>
                  <a:pt x="571" y="353"/>
                  <a:pt x="626" y="387"/>
                </a:cubicBezTo>
                <a:cubicBezTo>
                  <a:pt x="764" y="470"/>
                  <a:pt x="902" y="552"/>
                  <a:pt x="1050" y="626"/>
                </a:cubicBezTo>
                <a:cubicBezTo>
                  <a:pt x="851" y="514"/>
                  <a:pt x="655" y="402"/>
                  <a:pt x="462" y="287"/>
                </a:cubicBezTo>
                <a:close/>
                <a:moveTo>
                  <a:pt x="2329" y="1307"/>
                </a:moveTo>
                <a:cubicBezTo>
                  <a:pt x="2476" y="1381"/>
                  <a:pt x="2632" y="1454"/>
                  <a:pt x="2780" y="1528"/>
                </a:cubicBezTo>
                <a:lnTo>
                  <a:pt x="2642" y="1454"/>
                </a:lnTo>
                <a:cubicBezTo>
                  <a:pt x="2531" y="1408"/>
                  <a:pt x="2430" y="1353"/>
                  <a:pt x="2329" y="1307"/>
                </a:cubicBezTo>
                <a:close/>
              </a:path>
            </a:pathLst>
          </a:custGeom>
          <a:solidFill>
            <a:srgbClr val="8C86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1" name="Google Shape;1181;p29"/>
          <p:cNvSpPr/>
          <p:nvPr/>
        </p:nvSpPr>
        <p:spPr>
          <a:xfrm>
            <a:off x="4527330" y="5121500"/>
            <a:ext cx="761812" cy="24479"/>
          </a:xfrm>
          <a:custGeom>
            <a:avLst/>
            <a:gdLst/>
            <a:ahLst/>
            <a:cxnLst/>
            <a:rect l="l" t="t" r="r" b="b"/>
            <a:pathLst>
              <a:path w="12075" h="388" extrusionOk="0">
                <a:moveTo>
                  <a:pt x="1" y="1"/>
                </a:moveTo>
                <a:lnTo>
                  <a:pt x="249" y="65"/>
                </a:lnTo>
                <a:lnTo>
                  <a:pt x="249" y="65"/>
                </a:lnTo>
                <a:lnTo>
                  <a:pt x="121" y="28"/>
                </a:lnTo>
                <a:lnTo>
                  <a:pt x="10" y="1"/>
                </a:lnTo>
                <a:close/>
                <a:moveTo>
                  <a:pt x="12056" y="258"/>
                </a:moveTo>
                <a:lnTo>
                  <a:pt x="11891" y="277"/>
                </a:lnTo>
                <a:lnTo>
                  <a:pt x="12075" y="258"/>
                </a:lnTo>
                <a:close/>
                <a:moveTo>
                  <a:pt x="820" y="212"/>
                </a:moveTo>
                <a:lnTo>
                  <a:pt x="1234" y="313"/>
                </a:lnTo>
                <a:lnTo>
                  <a:pt x="1234" y="313"/>
                </a:lnTo>
                <a:lnTo>
                  <a:pt x="976" y="249"/>
                </a:lnTo>
                <a:lnTo>
                  <a:pt x="820" y="212"/>
                </a:lnTo>
                <a:close/>
                <a:moveTo>
                  <a:pt x="10299" y="350"/>
                </a:moveTo>
                <a:lnTo>
                  <a:pt x="10059" y="359"/>
                </a:lnTo>
                <a:lnTo>
                  <a:pt x="10087" y="359"/>
                </a:lnTo>
                <a:lnTo>
                  <a:pt x="10299" y="350"/>
                </a:lnTo>
                <a:close/>
                <a:moveTo>
                  <a:pt x="1400" y="332"/>
                </a:moveTo>
                <a:cubicBezTo>
                  <a:pt x="1501" y="350"/>
                  <a:pt x="1602" y="369"/>
                  <a:pt x="1722" y="387"/>
                </a:cubicBezTo>
                <a:cubicBezTo>
                  <a:pt x="1611" y="369"/>
                  <a:pt x="1501" y="350"/>
                  <a:pt x="1400" y="332"/>
                </a:cubicBezTo>
                <a:close/>
              </a:path>
            </a:pathLst>
          </a:custGeom>
          <a:solidFill>
            <a:srgbClr val="6252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2" name="Google Shape;1182;p29"/>
          <p:cNvSpPr/>
          <p:nvPr/>
        </p:nvSpPr>
        <p:spPr>
          <a:xfrm>
            <a:off x="4615025" y="5136011"/>
            <a:ext cx="697334" cy="10536"/>
          </a:xfrm>
          <a:custGeom>
            <a:avLst/>
            <a:gdLst/>
            <a:ahLst/>
            <a:cxnLst/>
            <a:rect l="l" t="t" r="r" b="b"/>
            <a:pathLst>
              <a:path w="11053" h="167" extrusionOk="0">
                <a:moveTo>
                  <a:pt x="11053" y="1"/>
                </a:moveTo>
                <a:lnTo>
                  <a:pt x="10427" y="37"/>
                </a:lnTo>
                <a:lnTo>
                  <a:pt x="10491" y="37"/>
                </a:lnTo>
                <a:lnTo>
                  <a:pt x="10675" y="28"/>
                </a:lnTo>
                <a:lnTo>
                  <a:pt x="10951" y="10"/>
                </a:lnTo>
                <a:lnTo>
                  <a:pt x="11053" y="10"/>
                </a:lnTo>
                <a:lnTo>
                  <a:pt x="11053" y="1"/>
                </a:lnTo>
                <a:close/>
                <a:moveTo>
                  <a:pt x="1" y="102"/>
                </a:moveTo>
                <a:cubicBezTo>
                  <a:pt x="111" y="120"/>
                  <a:pt x="212" y="139"/>
                  <a:pt x="332" y="166"/>
                </a:cubicBezTo>
                <a:cubicBezTo>
                  <a:pt x="221" y="139"/>
                  <a:pt x="111" y="120"/>
                  <a:pt x="10" y="102"/>
                </a:cubicBezTo>
                <a:close/>
              </a:path>
            </a:pathLst>
          </a:custGeom>
          <a:solidFill>
            <a:srgbClr val="6F49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" name="Google Shape;1183;p29"/>
          <p:cNvSpPr/>
          <p:nvPr/>
        </p:nvSpPr>
        <p:spPr>
          <a:xfrm>
            <a:off x="5267628" y="5136579"/>
            <a:ext cx="20946" cy="1262"/>
          </a:xfrm>
          <a:custGeom>
            <a:avLst/>
            <a:gdLst/>
            <a:ahLst/>
            <a:cxnLst/>
            <a:rect l="l" t="t" r="r" b="b"/>
            <a:pathLst>
              <a:path w="332" h="20" extrusionOk="0">
                <a:moveTo>
                  <a:pt x="331" y="1"/>
                </a:moveTo>
                <a:lnTo>
                  <a:pt x="0" y="19"/>
                </a:lnTo>
                <a:lnTo>
                  <a:pt x="166" y="19"/>
                </a:lnTo>
                <a:lnTo>
                  <a:pt x="331" y="1"/>
                </a:lnTo>
                <a:close/>
              </a:path>
            </a:pathLst>
          </a:custGeom>
          <a:solidFill>
            <a:srgbClr val="6F49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" name="Google Shape;1184;p29"/>
          <p:cNvSpPr/>
          <p:nvPr/>
        </p:nvSpPr>
        <p:spPr>
          <a:xfrm>
            <a:off x="5289647" y="5136011"/>
            <a:ext cx="16908" cy="631"/>
          </a:xfrm>
          <a:custGeom>
            <a:avLst/>
            <a:gdLst/>
            <a:ahLst/>
            <a:cxnLst/>
            <a:rect l="l" t="t" r="r" b="b"/>
            <a:pathLst>
              <a:path w="268" h="10" extrusionOk="0">
                <a:moveTo>
                  <a:pt x="268" y="1"/>
                </a:moveTo>
                <a:lnTo>
                  <a:pt x="1" y="10"/>
                </a:lnTo>
                <a:lnTo>
                  <a:pt x="268" y="1"/>
                </a:lnTo>
                <a:close/>
              </a:path>
            </a:pathLst>
          </a:custGeom>
          <a:solidFill>
            <a:srgbClr val="6640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" name="Google Shape;1185;p29"/>
          <p:cNvSpPr/>
          <p:nvPr/>
        </p:nvSpPr>
        <p:spPr>
          <a:xfrm>
            <a:off x="5221762" y="5140112"/>
            <a:ext cx="63" cy="6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7AA1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" name="Google Shape;1186;p29"/>
          <p:cNvSpPr/>
          <p:nvPr/>
        </p:nvSpPr>
        <p:spPr>
          <a:xfrm>
            <a:off x="5231604" y="5140112"/>
            <a:ext cx="63" cy="6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7AA1C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" name="Google Shape;1187;p29"/>
          <p:cNvSpPr/>
          <p:nvPr/>
        </p:nvSpPr>
        <p:spPr>
          <a:xfrm>
            <a:off x="3053863" y="3533588"/>
            <a:ext cx="906351" cy="1364511"/>
          </a:xfrm>
          <a:custGeom>
            <a:avLst/>
            <a:gdLst/>
            <a:ahLst/>
            <a:cxnLst/>
            <a:rect l="l" t="t" r="r" b="b"/>
            <a:pathLst>
              <a:path w="14366" h="21628" extrusionOk="0">
                <a:moveTo>
                  <a:pt x="6859" y="1"/>
                </a:moveTo>
                <a:cubicBezTo>
                  <a:pt x="5244" y="1"/>
                  <a:pt x="4712" y="1526"/>
                  <a:pt x="3994" y="3571"/>
                </a:cubicBezTo>
                <a:cubicBezTo>
                  <a:pt x="3212" y="5798"/>
                  <a:pt x="1196" y="7970"/>
                  <a:pt x="672" y="8541"/>
                </a:cubicBezTo>
                <a:cubicBezTo>
                  <a:pt x="157" y="9111"/>
                  <a:pt x="0" y="9995"/>
                  <a:pt x="672" y="10832"/>
                </a:cubicBezTo>
                <a:cubicBezTo>
                  <a:pt x="1003" y="11246"/>
                  <a:pt x="1647" y="11504"/>
                  <a:pt x="2199" y="11660"/>
                </a:cubicBezTo>
                <a:cubicBezTo>
                  <a:pt x="2770" y="11826"/>
                  <a:pt x="3212" y="12268"/>
                  <a:pt x="3377" y="12847"/>
                </a:cubicBezTo>
                <a:cubicBezTo>
                  <a:pt x="4528" y="16814"/>
                  <a:pt x="8890" y="20633"/>
                  <a:pt x="9801" y="21305"/>
                </a:cubicBezTo>
                <a:cubicBezTo>
                  <a:pt x="10129" y="21547"/>
                  <a:pt x="10354" y="21628"/>
                  <a:pt x="10508" y="21628"/>
                </a:cubicBezTo>
                <a:cubicBezTo>
                  <a:pt x="10816" y="21628"/>
                  <a:pt x="10841" y="21305"/>
                  <a:pt x="10841" y="21305"/>
                </a:cubicBezTo>
                <a:cubicBezTo>
                  <a:pt x="10472" y="18866"/>
                  <a:pt x="14365" y="10740"/>
                  <a:pt x="14365" y="10740"/>
                </a:cubicBezTo>
                <a:cubicBezTo>
                  <a:pt x="11669" y="10648"/>
                  <a:pt x="11199" y="9222"/>
                  <a:pt x="10730" y="6884"/>
                </a:cubicBezTo>
                <a:cubicBezTo>
                  <a:pt x="10270" y="4556"/>
                  <a:pt x="9801" y="2476"/>
                  <a:pt x="9074" y="1335"/>
                </a:cubicBezTo>
                <a:cubicBezTo>
                  <a:pt x="8347" y="194"/>
                  <a:pt x="7316" y="47"/>
                  <a:pt x="7316" y="47"/>
                </a:cubicBezTo>
                <a:lnTo>
                  <a:pt x="7316" y="38"/>
                </a:lnTo>
                <a:cubicBezTo>
                  <a:pt x="7155" y="13"/>
                  <a:pt x="7003" y="1"/>
                  <a:pt x="685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" name="Google Shape;1188;p29"/>
          <p:cNvSpPr/>
          <p:nvPr/>
        </p:nvSpPr>
        <p:spPr>
          <a:xfrm>
            <a:off x="3313920" y="3260156"/>
            <a:ext cx="348257" cy="411662"/>
          </a:xfrm>
          <a:custGeom>
            <a:avLst/>
            <a:gdLst/>
            <a:ahLst/>
            <a:cxnLst/>
            <a:rect l="l" t="t" r="r" b="b"/>
            <a:pathLst>
              <a:path w="5520" h="6525" extrusionOk="0">
                <a:moveTo>
                  <a:pt x="4271" y="0"/>
                </a:moveTo>
                <a:cubicBezTo>
                  <a:pt x="4270" y="1"/>
                  <a:pt x="1" y="1602"/>
                  <a:pt x="967" y="2476"/>
                </a:cubicBezTo>
                <a:cubicBezTo>
                  <a:pt x="1942" y="3350"/>
                  <a:pt x="590" y="6525"/>
                  <a:pt x="590" y="6525"/>
                </a:cubicBezTo>
                <a:lnTo>
                  <a:pt x="1216" y="6166"/>
                </a:lnTo>
                <a:cubicBezTo>
                  <a:pt x="1216" y="6166"/>
                  <a:pt x="2534" y="6322"/>
                  <a:pt x="3643" y="6322"/>
                </a:cubicBezTo>
                <a:cubicBezTo>
                  <a:pt x="4672" y="6322"/>
                  <a:pt x="5519" y="6188"/>
                  <a:pt x="4961" y="5669"/>
                </a:cubicBezTo>
                <a:cubicBezTo>
                  <a:pt x="3792" y="4602"/>
                  <a:pt x="4271" y="1"/>
                  <a:pt x="4271" y="0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" name="Google Shape;1189;p29"/>
          <p:cNvSpPr/>
          <p:nvPr/>
        </p:nvSpPr>
        <p:spPr>
          <a:xfrm>
            <a:off x="3181557" y="2985525"/>
            <a:ext cx="478475" cy="492417"/>
          </a:xfrm>
          <a:custGeom>
            <a:avLst/>
            <a:gdLst/>
            <a:ahLst/>
            <a:cxnLst/>
            <a:rect l="l" t="t" r="r" b="b"/>
            <a:pathLst>
              <a:path w="7584" h="7805" extrusionOk="0">
                <a:moveTo>
                  <a:pt x="4733" y="1"/>
                </a:moveTo>
                <a:cubicBezTo>
                  <a:pt x="3682" y="1"/>
                  <a:pt x="2523" y="703"/>
                  <a:pt x="1620" y="1703"/>
                </a:cubicBezTo>
                <a:cubicBezTo>
                  <a:pt x="1482" y="1841"/>
                  <a:pt x="1317" y="1952"/>
                  <a:pt x="1133" y="2016"/>
                </a:cubicBezTo>
                <a:lnTo>
                  <a:pt x="654" y="2172"/>
                </a:lnTo>
                <a:cubicBezTo>
                  <a:pt x="452" y="2237"/>
                  <a:pt x="350" y="2467"/>
                  <a:pt x="442" y="2660"/>
                </a:cubicBezTo>
                <a:cubicBezTo>
                  <a:pt x="461" y="2697"/>
                  <a:pt x="488" y="2743"/>
                  <a:pt x="507" y="2780"/>
                </a:cubicBezTo>
                <a:cubicBezTo>
                  <a:pt x="617" y="2964"/>
                  <a:pt x="626" y="3185"/>
                  <a:pt x="553" y="3378"/>
                </a:cubicBezTo>
                <a:cubicBezTo>
                  <a:pt x="1" y="4860"/>
                  <a:pt x="304" y="6442"/>
                  <a:pt x="1427" y="7271"/>
                </a:cubicBezTo>
                <a:cubicBezTo>
                  <a:pt x="1915" y="7632"/>
                  <a:pt x="2495" y="7805"/>
                  <a:pt x="3098" y="7805"/>
                </a:cubicBezTo>
                <a:cubicBezTo>
                  <a:pt x="4245" y="7805"/>
                  <a:pt x="5475" y="7181"/>
                  <a:pt x="6314" y="6047"/>
                </a:cubicBezTo>
                <a:cubicBezTo>
                  <a:pt x="7583" y="4317"/>
                  <a:pt x="7381" y="1445"/>
                  <a:pt x="5964" y="396"/>
                </a:cubicBezTo>
                <a:cubicBezTo>
                  <a:pt x="5590" y="123"/>
                  <a:pt x="5171" y="1"/>
                  <a:pt x="4733" y="1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" name="Google Shape;1190;p29"/>
          <p:cNvSpPr/>
          <p:nvPr/>
        </p:nvSpPr>
        <p:spPr>
          <a:xfrm>
            <a:off x="3804508" y="4580377"/>
            <a:ext cx="63" cy="6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9792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29"/>
          <p:cNvSpPr/>
          <p:nvPr/>
        </p:nvSpPr>
        <p:spPr>
          <a:xfrm>
            <a:off x="3735992" y="4761572"/>
            <a:ext cx="12870" cy="83657"/>
          </a:xfrm>
          <a:custGeom>
            <a:avLst/>
            <a:gdLst/>
            <a:ahLst/>
            <a:cxnLst/>
            <a:rect l="l" t="t" r="r" b="b"/>
            <a:pathLst>
              <a:path w="204" h="1326" extrusionOk="0">
                <a:moveTo>
                  <a:pt x="203" y="0"/>
                </a:moveTo>
                <a:cubicBezTo>
                  <a:pt x="102" y="433"/>
                  <a:pt x="29" y="883"/>
                  <a:pt x="1" y="1325"/>
                </a:cubicBezTo>
                <a:lnTo>
                  <a:pt x="1" y="1325"/>
                </a:lnTo>
                <a:cubicBezTo>
                  <a:pt x="29" y="883"/>
                  <a:pt x="102" y="433"/>
                  <a:pt x="203" y="0"/>
                </a:cubicBezTo>
                <a:lnTo>
                  <a:pt x="203" y="0"/>
                </a:lnTo>
                <a:close/>
              </a:path>
            </a:pathLst>
          </a:custGeom>
          <a:solidFill>
            <a:srgbClr val="FAC7D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" name="Google Shape;1192;p29"/>
          <p:cNvSpPr/>
          <p:nvPr/>
        </p:nvSpPr>
        <p:spPr>
          <a:xfrm>
            <a:off x="3716876" y="4877657"/>
            <a:ext cx="20946" cy="20378"/>
          </a:xfrm>
          <a:custGeom>
            <a:avLst/>
            <a:gdLst/>
            <a:ahLst/>
            <a:cxnLst/>
            <a:rect l="l" t="t" r="r" b="b"/>
            <a:pathLst>
              <a:path w="332" h="323" extrusionOk="0">
                <a:moveTo>
                  <a:pt x="332" y="1"/>
                </a:moveTo>
                <a:cubicBezTo>
                  <a:pt x="331" y="13"/>
                  <a:pt x="302" y="313"/>
                  <a:pt x="0" y="323"/>
                </a:cubicBezTo>
                <a:cubicBezTo>
                  <a:pt x="302" y="323"/>
                  <a:pt x="331" y="13"/>
                  <a:pt x="332" y="1"/>
                </a:cubicBezTo>
                <a:close/>
              </a:path>
            </a:pathLst>
          </a:custGeom>
          <a:solidFill>
            <a:srgbClr val="AE7AA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29"/>
          <p:cNvSpPr/>
          <p:nvPr/>
        </p:nvSpPr>
        <p:spPr>
          <a:xfrm>
            <a:off x="3748800" y="4761572"/>
            <a:ext cx="63" cy="6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6AA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4" name="Google Shape;1194;p29"/>
          <p:cNvSpPr/>
          <p:nvPr/>
        </p:nvSpPr>
        <p:spPr>
          <a:xfrm>
            <a:off x="3748800" y="4580377"/>
            <a:ext cx="55772" cy="181258"/>
          </a:xfrm>
          <a:custGeom>
            <a:avLst/>
            <a:gdLst/>
            <a:ahLst/>
            <a:cxnLst/>
            <a:rect l="l" t="t" r="r" b="b"/>
            <a:pathLst>
              <a:path w="884" h="2873" extrusionOk="0">
                <a:moveTo>
                  <a:pt x="884" y="1"/>
                </a:moveTo>
                <a:lnTo>
                  <a:pt x="884" y="1"/>
                </a:lnTo>
                <a:cubicBezTo>
                  <a:pt x="534" y="940"/>
                  <a:pt x="240" y="1897"/>
                  <a:pt x="0" y="2872"/>
                </a:cubicBezTo>
                <a:lnTo>
                  <a:pt x="0" y="2872"/>
                </a:lnTo>
                <a:cubicBezTo>
                  <a:pt x="240" y="1897"/>
                  <a:pt x="534" y="940"/>
                  <a:pt x="884" y="1"/>
                </a:cubicBezTo>
              </a:path>
            </a:pathLst>
          </a:custGeom>
          <a:solidFill>
            <a:srgbClr val="787D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5" name="Google Shape;1195;p29"/>
          <p:cNvSpPr/>
          <p:nvPr/>
        </p:nvSpPr>
        <p:spPr>
          <a:xfrm>
            <a:off x="3378398" y="3476681"/>
            <a:ext cx="20378" cy="115644"/>
          </a:xfrm>
          <a:custGeom>
            <a:avLst/>
            <a:gdLst/>
            <a:ahLst/>
            <a:cxnLst/>
            <a:rect l="l" t="t" r="r" b="b"/>
            <a:pathLst>
              <a:path w="323" h="1833" extrusionOk="0">
                <a:moveTo>
                  <a:pt x="295" y="1"/>
                </a:moveTo>
                <a:cubicBezTo>
                  <a:pt x="313" y="562"/>
                  <a:pt x="175" y="1252"/>
                  <a:pt x="0" y="1832"/>
                </a:cubicBezTo>
                <a:cubicBezTo>
                  <a:pt x="175" y="1252"/>
                  <a:pt x="322" y="571"/>
                  <a:pt x="295" y="1"/>
                </a:cubicBezTo>
                <a:close/>
              </a:path>
            </a:pathLst>
          </a:custGeom>
          <a:solidFill>
            <a:srgbClr val="EAE0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" name="Google Shape;1196;p29"/>
          <p:cNvSpPr/>
          <p:nvPr/>
        </p:nvSpPr>
        <p:spPr>
          <a:xfrm>
            <a:off x="3351080" y="3592262"/>
            <a:ext cx="27381" cy="78989"/>
          </a:xfrm>
          <a:custGeom>
            <a:avLst/>
            <a:gdLst/>
            <a:ahLst/>
            <a:cxnLst/>
            <a:rect l="l" t="t" r="r" b="b"/>
            <a:pathLst>
              <a:path w="434" h="1252" extrusionOk="0">
                <a:moveTo>
                  <a:pt x="433" y="0"/>
                </a:moveTo>
                <a:lnTo>
                  <a:pt x="433" y="0"/>
                </a:lnTo>
                <a:cubicBezTo>
                  <a:pt x="314" y="424"/>
                  <a:pt x="166" y="838"/>
                  <a:pt x="1" y="1252"/>
                </a:cubicBezTo>
                <a:lnTo>
                  <a:pt x="1" y="1252"/>
                </a:lnTo>
                <a:cubicBezTo>
                  <a:pt x="166" y="838"/>
                  <a:pt x="314" y="424"/>
                  <a:pt x="433" y="0"/>
                </a:cubicBezTo>
              </a:path>
            </a:pathLst>
          </a:custGeom>
          <a:solidFill>
            <a:srgbClr val="EAE0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" name="Google Shape;1197;p29"/>
          <p:cNvSpPr/>
          <p:nvPr/>
        </p:nvSpPr>
        <p:spPr>
          <a:xfrm>
            <a:off x="3058595" y="3571757"/>
            <a:ext cx="587494" cy="1567029"/>
          </a:xfrm>
          <a:custGeom>
            <a:avLst/>
            <a:gdLst/>
            <a:ahLst/>
            <a:cxnLst/>
            <a:rect l="l" t="t" r="r" b="b"/>
            <a:pathLst>
              <a:path w="9312" h="24838" extrusionOk="0">
                <a:moveTo>
                  <a:pt x="6745" y="1"/>
                </a:moveTo>
                <a:cubicBezTo>
                  <a:pt x="5237" y="1"/>
                  <a:pt x="4775" y="969"/>
                  <a:pt x="4121" y="2957"/>
                </a:cubicBezTo>
                <a:cubicBezTo>
                  <a:pt x="3293" y="5497"/>
                  <a:pt x="4324" y="10430"/>
                  <a:pt x="4223" y="12187"/>
                </a:cubicBezTo>
                <a:cubicBezTo>
                  <a:pt x="4131" y="13954"/>
                  <a:pt x="4489" y="17276"/>
                  <a:pt x="4591" y="19503"/>
                </a:cubicBezTo>
                <a:cubicBezTo>
                  <a:pt x="4688" y="21643"/>
                  <a:pt x="5524" y="23451"/>
                  <a:pt x="3827" y="23451"/>
                </a:cubicBezTo>
                <a:cubicBezTo>
                  <a:pt x="3758" y="23451"/>
                  <a:pt x="3684" y="23448"/>
                  <a:pt x="3606" y="23442"/>
                </a:cubicBezTo>
                <a:cubicBezTo>
                  <a:pt x="3555" y="23438"/>
                  <a:pt x="3499" y="23436"/>
                  <a:pt x="3441" y="23436"/>
                </a:cubicBezTo>
                <a:cubicBezTo>
                  <a:pt x="2475" y="23436"/>
                  <a:pt x="624" y="23993"/>
                  <a:pt x="155" y="24583"/>
                </a:cubicBezTo>
                <a:cubicBezTo>
                  <a:pt x="0" y="24776"/>
                  <a:pt x="163" y="24838"/>
                  <a:pt x="560" y="24838"/>
                </a:cubicBezTo>
                <a:cubicBezTo>
                  <a:pt x="919" y="24838"/>
                  <a:pt x="1470" y="24787"/>
                  <a:pt x="2152" y="24739"/>
                </a:cubicBezTo>
                <a:cubicBezTo>
                  <a:pt x="2900" y="24678"/>
                  <a:pt x="3651" y="24647"/>
                  <a:pt x="4404" y="24647"/>
                </a:cubicBezTo>
                <a:cubicBezTo>
                  <a:pt x="4883" y="24647"/>
                  <a:pt x="5363" y="24659"/>
                  <a:pt x="5842" y="24684"/>
                </a:cubicBezTo>
                <a:cubicBezTo>
                  <a:pt x="5864" y="24686"/>
                  <a:pt x="5886" y="24687"/>
                  <a:pt x="5907" y="24687"/>
                </a:cubicBezTo>
                <a:cubicBezTo>
                  <a:pt x="6846" y="24687"/>
                  <a:pt x="7254" y="23123"/>
                  <a:pt x="7397" y="21638"/>
                </a:cubicBezTo>
                <a:cubicBezTo>
                  <a:pt x="7775" y="17580"/>
                  <a:pt x="8327" y="13439"/>
                  <a:pt x="8170" y="11571"/>
                </a:cubicBezTo>
                <a:cubicBezTo>
                  <a:pt x="8014" y="9703"/>
                  <a:pt x="9312" y="6647"/>
                  <a:pt x="9155" y="3841"/>
                </a:cubicBezTo>
                <a:cubicBezTo>
                  <a:pt x="8999" y="1043"/>
                  <a:pt x="7977" y="49"/>
                  <a:pt x="6873" y="3"/>
                </a:cubicBezTo>
                <a:cubicBezTo>
                  <a:pt x="6829" y="2"/>
                  <a:pt x="6787" y="1"/>
                  <a:pt x="6745" y="1"/>
                </a:cubicBezTo>
                <a:close/>
              </a:path>
            </a:pathLst>
          </a:custGeom>
          <a:solidFill>
            <a:srgbClr val="8C55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29"/>
          <p:cNvSpPr/>
          <p:nvPr/>
        </p:nvSpPr>
        <p:spPr>
          <a:xfrm>
            <a:off x="3165280" y="5127304"/>
            <a:ext cx="126685" cy="7634"/>
          </a:xfrm>
          <a:custGeom>
            <a:avLst/>
            <a:gdLst/>
            <a:ahLst/>
            <a:cxnLst/>
            <a:rect l="l" t="t" r="r" b="b"/>
            <a:pathLst>
              <a:path w="2008" h="121" extrusionOk="0">
                <a:moveTo>
                  <a:pt x="2007" y="1"/>
                </a:moveTo>
                <a:lnTo>
                  <a:pt x="2007" y="1"/>
                </a:lnTo>
                <a:cubicBezTo>
                  <a:pt x="1790" y="8"/>
                  <a:pt x="1579" y="18"/>
                  <a:pt x="1375" y="29"/>
                </a:cubicBezTo>
                <a:lnTo>
                  <a:pt x="1375" y="29"/>
                </a:lnTo>
                <a:cubicBezTo>
                  <a:pt x="1579" y="18"/>
                  <a:pt x="1790" y="9"/>
                  <a:pt x="2007" y="1"/>
                </a:cubicBezTo>
                <a:close/>
                <a:moveTo>
                  <a:pt x="1375" y="29"/>
                </a:moveTo>
                <a:cubicBezTo>
                  <a:pt x="1129" y="41"/>
                  <a:pt x="893" y="56"/>
                  <a:pt x="669" y="71"/>
                </a:cubicBezTo>
                <a:lnTo>
                  <a:pt x="669" y="71"/>
                </a:lnTo>
                <a:cubicBezTo>
                  <a:pt x="892" y="57"/>
                  <a:pt x="1128" y="42"/>
                  <a:pt x="1375" y="29"/>
                </a:cubicBezTo>
                <a:close/>
                <a:moveTo>
                  <a:pt x="669" y="71"/>
                </a:moveTo>
                <a:cubicBezTo>
                  <a:pt x="598" y="75"/>
                  <a:pt x="529" y="79"/>
                  <a:pt x="461" y="83"/>
                </a:cubicBezTo>
                <a:lnTo>
                  <a:pt x="71" y="115"/>
                </a:lnTo>
                <a:lnTo>
                  <a:pt x="71" y="115"/>
                </a:lnTo>
                <a:cubicBezTo>
                  <a:pt x="259" y="100"/>
                  <a:pt x="459" y="85"/>
                  <a:pt x="669" y="71"/>
                </a:cubicBezTo>
                <a:close/>
                <a:moveTo>
                  <a:pt x="71" y="115"/>
                </a:moveTo>
                <a:cubicBezTo>
                  <a:pt x="48" y="116"/>
                  <a:pt x="24" y="118"/>
                  <a:pt x="1" y="120"/>
                </a:cubicBezTo>
                <a:lnTo>
                  <a:pt x="71" y="115"/>
                </a:lnTo>
                <a:close/>
              </a:path>
            </a:pathLst>
          </a:custGeom>
          <a:solidFill>
            <a:srgbClr val="A489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" name="Google Shape;1199;p29"/>
          <p:cNvSpPr/>
          <p:nvPr/>
        </p:nvSpPr>
        <p:spPr>
          <a:xfrm>
            <a:off x="3061939" y="5124402"/>
            <a:ext cx="229395" cy="14574"/>
          </a:xfrm>
          <a:custGeom>
            <a:avLst/>
            <a:gdLst/>
            <a:ahLst/>
            <a:cxnLst/>
            <a:rect l="l" t="t" r="r" b="b"/>
            <a:pathLst>
              <a:path w="3636" h="231" extrusionOk="0">
                <a:moveTo>
                  <a:pt x="2108" y="1"/>
                </a:moveTo>
                <a:cubicBezTo>
                  <a:pt x="2110" y="1"/>
                  <a:pt x="2112" y="1"/>
                  <a:pt x="2113" y="1"/>
                </a:cubicBezTo>
                <a:lnTo>
                  <a:pt x="2113" y="1"/>
                </a:lnTo>
                <a:cubicBezTo>
                  <a:pt x="2115" y="1"/>
                  <a:pt x="2116" y="1"/>
                  <a:pt x="2117" y="1"/>
                </a:cubicBezTo>
                <a:close/>
                <a:moveTo>
                  <a:pt x="2113" y="1"/>
                </a:moveTo>
                <a:lnTo>
                  <a:pt x="2113" y="1"/>
                </a:lnTo>
                <a:cubicBezTo>
                  <a:pt x="1314" y="1"/>
                  <a:pt x="607" y="37"/>
                  <a:pt x="47" y="56"/>
                </a:cubicBezTo>
                <a:cubicBezTo>
                  <a:pt x="1" y="185"/>
                  <a:pt x="167" y="231"/>
                  <a:pt x="516" y="231"/>
                </a:cubicBezTo>
                <a:cubicBezTo>
                  <a:pt x="792" y="231"/>
                  <a:pt x="1170" y="203"/>
                  <a:pt x="1639" y="166"/>
                </a:cubicBezTo>
                <a:lnTo>
                  <a:pt x="2090" y="129"/>
                </a:lnTo>
                <a:cubicBezTo>
                  <a:pt x="2550" y="102"/>
                  <a:pt x="3075" y="65"/>
                  <a:pt x="3636" y="47"/>
                </a:cubicBezTo>
                <a:cubicBezTo>
                  <a:pt x="3104" y="10"/>
                  <a:pt x="2590" y="1"/>
                  <a:pt x="2113" y="1"/>
                </a:cubicBezTo>
                <a:close/>
              </a:path>
            </a:pathLst>
          </a:custGeom>
          <a:solidFill>
            <a:srgbClr val="814B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" name="Google Shape;1200;p29"/>
          <p:cNvSpPr/>
          <p:nvPr/>
        </p:nvSpPr>
        <p:spPr>
          <a:xfrm>
            <a:off x="3430637" y="5126169"/>
            <a:ext cx="18612" cy="3533"/>
          </a:xfrm>
          <a:custGeom>
            <a:avLst/>
            <a:gdLst/>
            <a:ahLst/>
            <a:cxnLst/>
            <a:rect l="l" t="t" r="r" b="b"/>
            <a:pathLst>
              <a:path w="295" h="56" extrusionOk="0">
                <a:moveTo>
                  <a:pt x="295" y="0"/>
                </a:moveTo>
                <a:cubicBezTo>
                  <a:pt x="203" y="37"/>
                  <a:pt x="102" y="55"/>
                  <a:pt x="0" y="55"/>
                </a:cubicBezTo>
                <a:cubicBezTo>
                  <a:pt x="102" y="55"/>
                  <a:pt x="203" y="37"/>
                  <a:pt x="295" y="0"/>
                </a:cubicBezTo>
                <a:lnTo>
                  <a:pt x="295" y="0"/>
                </a:lnTo>
                <a:close/>
              </a:path>
            </a:pathLst>
          </a:custGeom>
          <a:solidFill>
            <a:srgbClr val="A489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" name="Google Shape;1201;p29"/>
          <p:cNvSpPr/>
          <p:nvPr/>
        </p:nvSpPr>
        <p:spPr>
          <a:xfrm>
            <a:off x="3449185" y="5109891"/>
            <a:ext cx="22712" cy="16340"/>
          </a:xfrm>
          <a:custGeom>
            <a:avLst/>
            <a:gdLst/>
            <a:ahLst/>
            <a:cxnLst/>
            <a:rect l="l" t="t" r="r" b="b"/>
            <a:pathLst>
              <a:path w="360" h="259" extrusionOk="0">
                <a:moveTo>
                  <a:pt x="360" y="1"/>
                </a:moveTo>
                <a:cubicBezTo>
                  <a:pt x="259" y="111"/>
                  <a:pt x="139" y="194"/>
                  <a:pt x="1" y="258"/>
                </a:cubicBezTo>
                <a:lnTo>
                  <a:pt x="1" y="258"/>
                </a:lnTo>
                <a:cubicBezTo>
                  <a:pt x="139" y="194"/>
                  <a:pt x="259" y="111"/>
                  <a:pt x="360" y="1"/>
                </a:cubicBezTo>
                <a:lnTo>
                  <a:pt x="360" y="1"/>
                </a:lnTo>
                <a:close/>
              </a:path>
            </a:pathLst>
          </a:custGeom>
          <a:solidFill>
            <a:srgbClr val="7254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" name="Google Shape;1202;p29"/>
          <p:cNvSpPr/>
          <p:nvPr/>
        </p:nvSpPr>
        <p:spPr>
          <a:xfrm>
            <a:off x="3370827" y="5126736"/>
            <a:ext cx="52933" cy="2397"/>
          </a:xfrm>
          <a:custGeom>
            <a:avLst/>
            <a:gdLst/>
            <a:ahLst/>
            <a:cxnLst/>
            <a:rect l="l" t="t" r="r" b="b"/>
            <a:pathLst>
              <a:path w="839" h="38" extrusionOk="0">
                <a:moveTo>
                  <a:pt x="838" y="37"/>
                </a:moveTo>
                <a:lnTo>
                  <a:pt x="838" y="37"/>
                </a:lnTo>
                <a:close/>
                <a:moveTo>
                  <a:pt x="1" y="0"/>
                </a:moveTo>
                <a:lnTo>
                  <a:pt x="1" y="0"/>
                </a:lnTo>
                <a:cubicBezTo>
                  <a:pt x="267" y="10"/>
                  <a:pt x="544" y="19"/>
                  <a:pt x="820" y="37"/>
                </a:cubicBezTo>
                <a:cubicBezTo>
                  <a:pt x="544" y="19"/>
                  <a:pt x="267" y="10"/>
                  <a:pt x="1" y="0"/>
                </a:cubicBezTo>
                <a:close/>
              </a:path>
            </a:pathLst>
          </a:custGeom>
          <a:solidFill>
            <a:srgbClr val="A489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" name="Google Shape;1203;p29"/>
          <p:cNvSpPr/>
          <p:nvPr/>
        </p:nvSpPr>
        <p:spPr>
          <a:xfrm>
            <a:off x="3482307" y="2928050"/>
            <a:ext cx="479042" cy="1227416"/>
          </a:xfrm>
          <a:custGeom>
            <a:avLst/>
            <a:gdLst/>
            <a:ahLst/>
            <a:cxnLst/>
            <a:rect l="l" t="t" r="r" b="b"/>
            <a:pathLst>
              <a:path w="7593" h="19455" extrusionOk="0">
                <a:moveTo>
                  <a:pt x="1532" y="0"/>
                </a:moveTo>
                <a:cubicBezTo>
                  <a:pt x="926" y="0"/>
                  <a:pt x="400" y="244"/>
                  <a:pt x="148" y="691"/>
                </a:cubicBezTo>
                <a:cubicBezTo>
                  <a:pt x="0" y="958"/>
                  <a:pt x="93" y="1298"/>
                  <a:pt x="350" y="1464"/>
                </a:cubicBezTo>
                <a:cubicBezTo>
                  <a:pt x="893" y="1823"/>
                  <a:pt x="1316" y="2338"/>
                  <a:pt x="1574" y="2936"/>
                </a:cubicBezTo>
                <a:cubicBezTo>
                  <a:pt x="2550" y="5117"/>
                  <a:pt x="1399" y="5697"/>
                  <a:pt x="1390" y="7169"/>
                </a:cubicBezTo>
                <a:cubicBezTo>
                  <a:pt x="1390" y="8642"/>
                  <a:pt x="3102" y="8669"/>
                  <a:pt x="3534" y="10952"/>
                </a:cubicBezTo>
                <a:cubicBezTo>
                  <a:pt x="3967" y="13243"/>
                  <a:pt x="2816" y="13381"/>
                  <a:pt x="3047" y="14596"/>
                </a:cubicBezTo>
                <a:cubicBezTo>
                  <a:pt x="3277" y="15801"/>
                  <a:pt x="5117" y="15948"/>
                  <a:pt x="4804" y="17964"/>
                </a:cubicBezTo>
                <a:cubicBezTo>
                  <a:pt x="4712" y="18498"/>
                  <a:pt x="4372" y="19022"/>
                  <a:pt x="3893" y="19455"/>
                </a:cubicBezTo>
                <a:cubicBezTo>
                  <a:pt x="3905" y="19455"/>
                  <a:pt x="3917" y="19455"/>
                  <a:pt x="3929" y="19455"/>
                </a:cubicBezTo>
                <a:cubicBezTo>
                  <a:pt x="5538" y="19455"/>
                  <a:pt x="7226" y="18239"/>
                  <a:pt x="7436" y="16942"/>
                </a:cubicBezTo>
                <a:cubicBezTo>
                  <a:pt x="7593" y="15948"/>
                  <a:pt x="7160" y="15332"/>
                  <a:pt x="6479" y="14688"/>
                </a:cubicBezTo>
                <a:cubicBezTo>
                  <a:pt x="6047" y="14274"/>
                  <a:pt x="5835" y="13924"/>
                  <a:pt x="5770" y="13556"/>
                </a:cubicBezTo>
                <a:lnTo>
                  <a:pt x="5770" y="13565"/>
                </a:lnTo>
                <a:cubicBezTo>
                  <a:pt x="5688" y="13087"/>
                  <a:pt x="5844" y="12580"/>
                  <a:pt x="6074" y="11872"/>
                </a:cubicBezTo>
                <a:cubicBezTo>
                  <a:pt x="6461" y="10657"/>
                  <a:pt x="6221" y="9332"/>
                  <a:pt x="5439" y="8329"/>
                </a:cubicBezTo>
                <a:cubicBezTo>
                  <a:pt x="5126" y="7924"/>
                  <a:pt x="4721" y="7593"/>
                  <a:pt x="4418" y="7179"/>
                </a:cubicBezTo>
                <a:cubicBezTo>
                  <a:pt x="3783" y="6313"/>
                  <a:pt x="4105" y="5513"/>
                  <a:pt x="4390" y="4602"/>
                </a:cubicBezTo>
                <a:cubicBezTo>
                  <a:pt x="4685" y="3663"/>
                  <a:pt x="4611" y="2826"/>
                  <a:pt x="4197" y="1915"/>
                </a:cubicBezTo>
                <a:cubicBezTo>
                  <a:pt x="3603" y="588"/>
                  <a:pt x="2472" y="0"/>
                  <a:pt x="153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" name="Google Shape;1204;p29"/>
          <p:cNvSpPr/>
          <p:nvPr/>
        </p:nvSpPr>
        <p:spPr>
          <a:xfrm>
            <a:off x="3398713" y="2935053"/>
            <a:ext cx="544971" cy="1239277"/>
          </a:xfrm>
          <a:custGeom>
            <a:avLst/>
            <a:gdLst/>
            <a:ahLst/>
            <a:cxnLst/>
            <a:rect l="l" t="t" r="r" b="b"/>
            <a:pathLst>
              <a:path w="8638" h="19643" extrusionOk="0">
                <a:moveTo>
                  <a:pt x="2086" y="0"/>
                </a:moveTo>
                <a:cubicBezTo>
                  <a:pt x="1594" y="0"/>
                  <a:pt x="1103" y="109"/>
                  <a:pt x="801" y="460"/>
                </a:cubicBezTo>
                <a:cubicBezTo>
                  <a:pt x="0" y="1380"/>
                  <a:pt x="534" y="2153"/>
                  <a:pt x="1491" y="2678"/>
                </a:cubicBezTo>
                <a:cubicBezTo>
                  <a:pt x="2439" y="3202"/>
                  <a:pt x="2457" y="3497"/>
                  <a:pt x="2365" y="4169"/>
                </a:cubicBezTo>
                <a:cubicBezTo>
                  <a:pt x="2264" y="4840"/>
                  <a:pt x="1730" y="5411"/>
                  <a:pt x="1491" y="6028"/>
                </a:cubicBezTo>
                <a:cubicBezTo>
                  <a:pt x="921" y="7463"/>
                  <a:pt x="1132" y="9092"/>
                  <a:pt x="2052" y="10344"/>
                </a:cubicBezTo>
                <a:cubicBezTo>
                  <a:pt x="2421" y="10841"/>
                  <a:pt x="3148" y="11245"/>
                  <a:pt x="3129" y="11954"/>
                </a:cubicBezTo>
                <a:cubicBezTo>
                  <a:pt x="3129" y="12258"/>
                  <a:pt x="2964" y="12534"/>
                  <a:pt x="2825" y="12810"/>
                </a:cubicBezTo>
                <a:cubicBezTo>
                  <a:pt x="1822" y="14844"/>
                  <a:pt x="1905" y="19003"/>
                  <a:pt x="4730" y="19592"/>
                </a:cubicBezTo>
                <a:cubicBezTo>
                  <a:pt x="4892" y="19626"/>
                  <a:pt x="5055" y="19642"/>
                  <a:pt x="5218" y="19642"/>
                </a:cubicBezTo>
                <a:cubicBezTo>
                  <a:pt x="6922" y="19642"/>
                  <a:pt x="8637" y="17890"/>
                  <a:pt x="7924" y="16169"/>
                </a:cubicBezTo>
                <a:cubicBezTo>
                  <a:pt x="7694" y="15663"/>
                  <a:pt x="7390" y="15184"/>
                  <a:pt x="7031" y="14761"/>
                </a:cubicBezTo>
                <a:cubicBezTo>
                  <a:pt x="6939" y="14660"/>
                  <a:pt x="6525" y="14337"/>
                  <a:pt x="6506" y="14209"/>
                </a:cubicBezTo>
                <a:lnTo>
                  <a:pt x="5936" y="10104"/>
                </a:lnTo>
                <a:lnTo>
                  <a:pt x="4013" y="6635"/>
                </a:lnTo>
                <a:cubicBezTo>
                  <a:pt x="4013" y="6635"/>
                  <a:pt x="4123" y="3248"/>
                  <a:pt x="4279" y="2687"/>
                </a:cubicBezTo>
                <a:cubicBezTo>
                  <a:pt x="4427" y="2126"/>
                  <a:pt x="3727" y="801"/>
                  <a:pt x="3727" y="801"/>
                </a:cubicBezTo>
                <a:lnTo>
                  <a:pt x="3681" y="285"/>
                </a:lnTo>
                <a:cubicBezTo>
                  <a:pt x="3681" y="285"/>
                  <a:pt x="2883" y="0"/>
                  <a:pt x="208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" name="Google Shape;1205;p29"/>
          <p:cNvSpPr/>
          <p:nvPr/>
        </p:nvSpPr>
        <p:spPr>
          <a:xfrm>
            <a:off x="3948542" y="3998056"/>
            <a:ext cx="631" cy="4732"/>
          </a:xfrm>
          <a:custGeom>
            <a:avLst/>
            <a:gdLst/>
            <a:ahLst/>
            <a:cxnLst/>
            <a:rect l="l" t="t" r="r" b="b"/>
            <a:pathLst>
              <a:path w="10" h="75" extrusionOk="0">
                <a:moveTo>
                  <a:pt x="9" y="1"/>
                </a:moveTo>
                <a:cubicBezTo>
                  <a:pt x="0" y="1"/>
                  <a:pt x="0" y="10"/>
                  <a:pt x="9" y="10"/>
                </a:cubicBezTo>
                <a:lnTo>
                  <a:pt x="9" y="1"/>
                </a:lnTo>
                <a:close/>
                <a:moveTo>
                  <a:pt x="9" y="65"/>
                </a:moveTo>
                <a:cubicBezTo>
                  <a:pt x="0" y="65"/>
                  <a:pt x="0" y="65"/>
                  <a:pt x="9" y="74"/>
                </a:cubicBezTo>
                <a:lnTo>
                  <a:pt x="9" y="65"/>
                </a:lnTo>
                <a:close/>
              </a:path>
            </a:pathLst>
          </a:custGeom>
          <a:solidFill>
            <a:srgbClr val="C7B8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6" name="Google Shape;1206;p29"/>
          <p:cNvGrpSpPr/>
          <p:nvPr/>
        </p:nvGrpSpPr>
        <p:grpSpPr>
          <a:xfrm flipH="1">
            <a:off x="2195435" y="3557532"/>
            <a:ext cx="1175398" cy="1487275"/>
            <a:chOff x="3897650" y="3251475"/>
            <a:chExt cx="842700" cy="1066300"/>
          </a:xfrm>
        </p:grpSpPr>
        <p:sp>
          <p:nvSpPr>
            <p:cNvPr id="1207" name="Google Shape;1207;p29"/>
            <p:cNvSpPr/>
            <p:nvPr/>
          </p:nvSpPr>
          <p:spPr>
            <a:xfrm>
              <a:off x="4351650" y="3251475"/>
              <a:ext cx="388700" cy="516850"/>
            </a:xfrm>
            <a:custGeom>
              <a:avLst/>
              <a:gdLst/>
              <a:ahLst/>
              <a:cxnLst/>
              <a:rect l="l" t="t" r="r" b="b"/>
              <a:pathLst>
                <a:path w="15548" h="20674" extrusionOk="0">
                  <a:moveTo>
                    <a:pt x="12509" y="1"/>
                  </a:moveTo>
                  <a:cubicBezTo>
                    <a:pt x="12509" y="1"/>
                    <a:pt x="7568" y="980"/>
                    <a:pt x="4089" y="5368"/>
                  </a:cubicBezTo>
                  <a:cubicBezTo>
                    <a:pt x="597" y="9741"/>
                    <a:pt x="0" y="16627"/>
                    <a:pt x="2002" y="20673"/>
                  </a:cubicBezTo>
                  <a:cubicBezTo>
                    <a:pt x="2002" y="20673"/>
                    <a:pt x="9768" y="15335"/>
                    <a:pt x="12651" y="10465"/>
                  </a:cubicBezTo>
                  <a:cubicBezTo>
                    <a:pt x="15547" y="5595"/>
                    <a:pt x="12509" y="1"/>
                    <a:pt x="12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9"/>
            <p:cNvSpPr/>
            <p:nvPr/>
          </p:nvSpPr>
          <p:spPr>
            <a:xfrm>
              <a:off x="4585200" y="3306850"/>
              <a:ext cx="99775" cy="46175"/>
            </a:xfrm>
            <a:custGeom>
              <a:avLst/>
              <a:gdLst/>
              <a:ahLst/>
              <a:cxnLst/>
              <a:rect l="l" t="t" r="r" b="b"/>
              <a:pathLst>
                <a:path w="3991" h="1847" fill="none" extrusionOk="0">
                  <a:moveTo>
                    <a:pt x="1" y="1846"/>
                  </a:moveTo>
                  <a:cubicBezTo>
                    <a:pt x="1" y="1846"/>
                    <a:pt x="1349" y="654"/>
                    <a:pt x="3990" y="1"/>
                  </a:cubicBezTo>
                </a:path>
              </a:pathLst>
            </a:custGeom>
            <a:solidFill>
              <a:schemeClr val="accent5"/>
            </a:solidFill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9"/>
            <p:cNvSpPr/>
            <p:nvPr/>
          </p:nvSpPr>
          <p:spPr>
            <a:xfrm>
              <a:off x="4555025" y="3297625"/>
              <a:ext cx="21325" cy="69600"/>
            </a:xfrm>
            <a:custGeom>
              <a:avLst/>
              <a:gdLst/>
              <a:ahLst/>
              <a:cxnLst/>
              <a:rect l="l" t="t" r="r" b="b"/>
              <a:pathLst>
                <a:path w="853" h="2784" fill="none" extrusionOk="0">
                  <a:moveTo>
                    <a:pt x="853" y="2783"/>
                  </a:moveTo>
                  <a:cubicBezTo>
                    <a:pt x="853" y="2783"/>
                    <a:pt x="654" y="952"/>
                    <a:pt x="1" y="1"/>
                  </a:cubicBezTo>
                </a:path>
              </a:pathLst>
            </a:custGeom>
            <a:solidFill>
              <a:schemeClr val="accent5"/>
            </a:solidFill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9"/>
            <p:cNvSpPr/>
            <p:nvPr/>
          </p:nvSpPr>
          <p:spPr>
            <a:xfrm>
              <a:off x="4505700" y="3401625"/>
              <a:ext cx="192750" cy="72075"/>
            </a:xfrm>
            <a:custGeom>
              <a:avLst/>
              <a:gdLst/>
              <a:ahLst/>
              <a:cxnLst/>
              <a:rect l="l" t="t" r="r" b="b"/>
              <a:pathLst>
                <a:path w="7710" h="2883" fill="none" extrusionOk="0">
                  <a:moveTo>
                    <a:pt x="0" y="2883"/>
                  </a:moveTo>
                  <a:cubicBezTo>
                    <a:pt x="852" y="2031"/>
                    <a:pt x="1917" y="1420"/>
                    <a:pt x="3095" y="1108"/>
                  </a:cubicBezTo>
                  <a:cubicBezTo>
                    <a:pt x="5026" y="611"/>
                    <a:pt x="6801" y="923"/>
                    <a:pt x="7710" y="1"/>
                  </a:cubicBezTo>
                </a:path>
              </a:pathLst>
            </a:custGeom>
            <a:solidFill>
              <a:schemeClr val="accent5"/>
            </a:solidFill>
            <a:ln w="4625" cap="flat" cmpd="sng">
              <a:solidFill>
                <a:schemeClr val="lt1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9"/>
            <p:cNvSpPr/>
            <p:nvPr/>
          </p:nvSpPr>
          <p:spPr>
            <a:xfrm>
              <a:off x="4441450" y="3402325"/>
              <a:ext cx="44750" cy="120725"/>
            </a:xfrm>
            <a:custGeom>
              <a:avLst/>
              <a:gdLst/>
              <a:ahLst/>
              <a:cxnLst/>
              <a:rect l="l" t="t" r="r" b="b"/>
              <a:pathLst>
                <a:path w="1790" h="4829" fill="none" extrusionOk="0">
                  <a:moveTo>
                    <a:pt x="1619" y="4828"/>
                  </a:moveTo>
                  <a:cubicBezTo>
                    <a:pt x="1619" y="4828"/>
                    <a:pt x="1789" y="4431"/>
                    <a:pt x="1094" y="2699"/>
                  </a:cubicBezTo>
                  <a:cubicBezTo>
                    <a:pt x="398" y="966"/>
                    <a:pt x="0" y="1"/>
                    <a:pt x="0" y="1"/>
                  </a:cubicBezTo>
                </a:path>
              </a:pathLst>
            </a:custGeom>
            <a:solidFill>
              <a:schemeClr val="accent5"/>
            </a:solidFill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9"/>
            <p:cNvSpPr/>
            <p:nvPr/>
          </p:nvSpPr>
          <p:spPr>
            <a:xfrm>
              <a:off x="4402050" y="3480075"/>
              <a:ext cx="55750" cy="111825"/>
            </a:xfrm>
            <a:custGeom>
              <a:avLst/>
              <a:gdLst/>
              <a:ahLst/>
              <a:cxnLst/>
              <a:rect l="l" t="t" r="r" b="b"/>
              <a:pathLst>
                <a:path w="2230" h="4473" fill="none" extrusionOk="0">
                  <a:moveTo>
                    <a:pt x="2229" y="4473"/>
                  </a:moveTo>
                  <a:cubicBezTo>
                    <a:pt x="2229" y="4473"/>
                    <a:pt x="1903" y="3095"/>
                    <a:pt x="1179" y="2073"/>
                  </a:cubicBezTo>
                  <a:cubicBezTo>
                    <a:pt x="724" y="1420"/>
                    <a:pt x="327" y="724"/>
                    <a:pt x="0" y="0"/>
                  </a:cubicBezTo>
                </a:path>
              </a:pathLst>
            </a:custGeom>
            <a:solidFill>
              <a:schemeClr val="accent5"/>
            </a:solidFill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9"/>
            <p:cNvSpPr/>
            <p:nvPr/>
          </p:nvSpPr>
          <p:spPr>
            <a:xfrm>
              <a:off x="4435050" y="3585500"/>
              <a:ext cx="176800" cy="82000"/>
            </a:xfrm>
            <a:custGeom>
              <a:avLst/>
              <a:gdLst/>
              <a:ahLst/>
              <a:cxnLst/>
              <a:rect l="l" t="t" r="r" b="b"/>
              <a:pathLst>
                <a:path w="7072" h="3280" fill="none" extrusionOk="0">
                  <a:moveTo>
                    <a:pt x="1" y="3280"/>
                  </a:moveTo>
                  <a:cubicBezTo>
                    <a:pt x="711" y="2371"/>
                    <a:pt x="1747" y="1761"/>
                    <a:pt x="2897" y="1590"/>
                  </a:cubicBezTo>
                  <a:cubicBezTo>
                    <a:pt x="4814" y="1306"/>
                    <a:pt x="6191" y="795"/>
                    <a:pt x="7071" y="0"/>
                  </a:cubicBezTo>
                </a:path>
              </a:pathLst>
            </a:custGeom>
            <a:solidFill>
              <a:schemeClr val="accent5"/>
            </a:solidFill>
            <a:ln w="4625" cap="flat" cmpd="sng">
              <a:solidFill>
                <a:srgbClr val="FFFFFF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9"/>
            <p:cNvSpPr/>
            <p:nvPr/>
          </p:nvSpPr>
          <p:spPr>
            <a:xfrm>
              <a:off x="3897650" y="3251475"/>
              <a:ext cx="766725" cy="1066300"/>
            </a:xfrm>
            <a:custGeom>
              <a:avLst/>
              <a:gdLst/>
              <a:ahLst/>
              <a:cxnLst/>
              <a:rect l="l" t="t" r="r" b="b"/>
              <a:pathLst>
                <a:path w="30669" h="42652" fill="none" extrusionOk="0">
                  <a:moveTo>
                    <a:pt x="30669" y="1"/>
                  </a:moveTo>
                  <a:cubicBezTo>
                    <a:pt x="30669" y="1"/>
                    <a:pt x="26480" y="4771"/>
                    <a:pt x="23740" y="9968"/>
                  </a:cubicBezTo>
                  <a:cubicBezTo>
                    <a:pt x="21014" y="15136"/>
                    <a:pt x="16953" y="42652"/>
                    <a:pt x="1" y="40777"/>
                  </a:cubicBezTo>
                </a:path>
              </a:pathLst>
            </a:custGeom>
            <a:solidFill>
              <a:schemeClr val="accent5"/>
            </a:solidFill>
            <a:ln w="4625" cap="flat" cmpd="sng">
              <a:solidFill>
                <a:schemeClr val="dk1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5" name="Google Shape;1215;p29"/>
          <p:cNvSpPr txBox="1">
            <a:spLocks noGrp="1"/>
          </p:cNvSpPr>
          <p:nvPr>
            <p:ph type="subTitle" idx="1"/>
          </p:nvPr>
        </p:nvSpPr>
        <p:spPr>
          <a:xfrm>
            <a:off x="2448900" y="1168750"/>
            <a:ext cx="4246200" cy="152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Moon. The planet’s name has nothing to do with the liquid metal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01" name="Google Shape;6101;p58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6102" name="Google Shape;6102;p58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03" name="Google Shape;6103;p58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04" name="Google Shape;6104;p58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05" name="Google Shape;6105;p58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06" name="Google Shape;6106;p58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07" name="Google Shape;6107;p58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08" name="Google Shape;6108;p58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09" name="Google Shape;6109;p58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10" name="Google Shape;6110;p58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11" name="Google Shape;6111;p58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12" name="Google Shape;6112;p58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13" name="Google Shape;6113;p58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14" name="Google Shape;6114;p58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115" name="Google Shape;6115;p58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6116" name="Google Shape;6116;p58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6117" name="Google Shape;6117;p58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118" name="Google Shape;6118;p58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119" name="Google Shape;6119;p58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120" name="Google Shape;6120;p58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121" name="Google Shape;6121;p58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122" name="Google Shape;6122;p58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123" name="Google Shape;6123;p58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124" name="Google Shape;6124;p58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125" name="Google Shape;6125;p58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126" name="Google Shape;6126;p58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127" name="Google Shape;6127;p58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128" name="Google Shape;6128;p58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6129" name="Google Shape;6129;p58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{2670C585-0786-47DE-B8DC-299FC294DD3A}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130" name="Google Shape;6130;p58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6131" name="Google Shape;6131;p58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32" name="Google Shape;6132;p58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33" name="Google Shape;6133;p58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134" name="Google Shape;6134;p58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135" name="Google Shape;6135;p58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136" name="Google Shape;6136;p58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137" name="Google Shape;6137;p58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138" name="Google Shape;6138;p58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58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58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58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58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58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58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145" name="Google Shape;6145;p58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146" name="Google Shape;6146;p58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147" name="Google Shape;6147;p58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8" name="Google Shape;6148;p58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6149" name="Google Shape;6149;p58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58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58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58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8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8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8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8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58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58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58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58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58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58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58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58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58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58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58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58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58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58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58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58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58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58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58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58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58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58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58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58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6181" name="Google Shape;6181;p58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{2670C585-0786-47DE-B8DC-299FC294DD3A}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182" name="Google Shape;6182;p58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{2670C585-0786-47DE-B8DC-299FC294DD3A}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183" name="Google Shape;6183;p58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6184" name="Google Shape;6184;p58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58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6" name="Google Shape;6186;p58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6187" name="Google Shape;6187;p58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58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9" name="Google Shape;6189;p58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6190" name="Google Shape;6190;p58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6191" name="Google Shape;6191;p58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58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58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58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58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58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97" name="Google Shape;6197;p58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6198" name="Google Shape;6198;p58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58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58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58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58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58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04" name="Google Shape;6204;p58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6205" name="Google Shape;6205;p58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58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58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58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58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58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1" name="Google Shape;6211;p58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6212" name="Google Shape;6212;p58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58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58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58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58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58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8" name="Google Shape;6218;p58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6219" name="Google Shape;6219;p58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58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58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58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58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58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6225" name="Google Shape;6225;p58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{2670C585-0786-47DE-B8DC-299FC294DD3A}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226" name="Google Shape;6226;p58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6227" name="Google Shape;6227;p58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6228" name="Google Shape;6228;p58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229" name="Google Shape;6229;p58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230" name="Google Shape;6230;p58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6231" name="Google Shape;6231;p58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232" name="Google Shape;6232;p58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233" name="Google Shape;6233;p58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234" name="Google Shape;6234;p58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235" name="Google Shape;6235;p58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236" name="Google Shape;6236;p58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6237" name="Google Shape;6237;p58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6238" name="Google Shape;6238;p58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9" name="Google Shape;6239;p58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0" name="Google Shape;6240;p58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6241" name="Google Shape;6241;p58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58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3" name="Google Shape;6243;p58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6244" name="Google Shape;6244;p58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58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6" name="Google Shape;6246;p58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6247" name="Google Shape;6247;p58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58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9" name="Google Shape;6249;p58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6250" name="Google Shape;6250;p58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1" name="Google Shape;6251;p58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52" name="Google Shape;6252;p58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6253" name="Google Shape;6253;p58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4" name="Google Shape;6254;p58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55" name="Google Shape;6255;p58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6256" name="Google Shape;6256;p58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58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58" name="Google Shape;6258;p58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6259" name="Google Shape;6259;p58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58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1" name="Google Shape;6261;p58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6262" name="Google Shape;6262;p58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3" name="Google Shape;6263;p58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4" name="Google Shape;6264;p58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6265" name="Google Shape;6265;p58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58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71" name="Google Shape;6271;p59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6272" name="Google Shape;6272;p59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6273" name="Google Shape;6273;p59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59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5" name="Google Shape;6275;p59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6276" name="Google Shape;6276;p59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59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8" name="Google Shape;6278;p59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6279" name="Google Shape;6279;p59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59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1" name="Google Shape;6281;p59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6282" name="Google Shape;6282;p59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59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84" name="Google Shape;6284;p59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5" name="Google Shape;6285;p59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6286" name="Google Shape;6286;p59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9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9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9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9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9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9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9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9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9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9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9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9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9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9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9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9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9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9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9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9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9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9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9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9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9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9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9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9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9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9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9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8" name="Google Shape;6318;p59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6319" name="Google Shape;6319;p59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20" name="Google Shape;6320;p59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6321" name="Google Shape;6321;p59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322" name="Google Shape;6322;p59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23" name="Google Shape;6323;p59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6324" name="Google Shape;6324;p59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325" name="Google Shape;6325;p59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26" name="Google Shape;6326;p59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6327" name="Google Shape;6327;p59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328" name="Google Shape;6328;p59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29" name="Google Shape;6329;p59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6330" name="Google Shape;6330;p59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331" name="Google Shape;6331;p59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32" name="Google Shape;6332;p59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6333" name="Google Shape;6333;p59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334" name="Google Shape;6334;p59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35" name="Google Shape;6335;p59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6336" name="Google Shape;6336;p59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6337" name="Google Shape;6337;p59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59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39" name="Google Shape;6339;p59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6340" name="Google Shape;6340;p59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59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2" name="Google Shape;6342;p59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6343" name="Google Shape;6343;p59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59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5" name="Google Shape;6345;p59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6346" name="Google Shape;6346;p59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59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48" name="Google Shape;6348;p59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6349" name="Google Shape;6349;p59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50" name="Google Shape;6350;p59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6351" name="Google Shape;6351;p59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59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53" name="Google Shape;6353;p59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6354" name="Google Shape;6354;p59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59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56" name="Google Shape;6356;p59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6357" name="Google Shape;6357;p59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59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59" name="Google Shape;6359;p59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6360" name="Google Shape;6360;p59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59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62" name="Google Shape;6362;p59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6363" name="Google Shape;6363;p59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9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9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9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9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59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9" name="Google Shape;6369;p59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6370" name="Google Shape;6370;p59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6371" name="Google Shape;6371;p59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59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3" name="Google Shape;6373;p59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6374" name="Google Shape;6374;p59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59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6" name="Google Shape;6376;p59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6377" name="Google Shape;6377;p59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59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9" name="Google Shape;6379;p59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6380" name="Google Shape;6380;p59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59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82" name="Google Shape;6382;p59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6383" name="Google Shape;6383;p59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6384" name="Google Shape;6384;p59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59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6" name="Google Shape;6386;p59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6387" name="Google Shape;6387;p59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59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9" name="Google Shape;6389;p59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6390" name="Google Shape;6390;p59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59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92" name="Google Shape;6392;p59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6393" name="Google Shape;6393;p59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59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95" name="Google Shape;6395;p59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6396" name="Google Shape;6396;p59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9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9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9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0" name="Google Shape;6400;p59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6401" name="Google Shape;6401;p59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9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59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9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9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9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07" name="Google Shape;6407;p59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6408" name="Google Shape;6408;p59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59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59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59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59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59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14" name="Google Shape;6414;p59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6415" name="Google Shape;6415;p59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6416" name="Google Shape;6416;p59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7" name="Google Shape;6417;p59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8" name="Google Shape;6418;p59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9" name="Google Shape;6419;p59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0" name="Google Shape;6420;p59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1" name="Google Shape;6421;p59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2" name="Google Shape;6422;p59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3" name="Google Shape;6423;p59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4" name="Google Shape;6424;p59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5" name="Google Shape;6425;p59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6" name="Google Shape;6426;p59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7" name="Google Shape;6427;p59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8" name="Google Shape;6428;p59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9" name="Google Shape;6429;p59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0" name="Google Shape;6430;p59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1" name="Google Shape;6431;p59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2" name="Google Shape;6432;p59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3" name="Google Shape;6433;p59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4" name="Google Shape;6434;p59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435" name="Google Shape;6435;p59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6" name="Google Shape;6436;p59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7" name="Google Shape;6437;p59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8" name="Google Shape;6438;p59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9" name="Google Shape;6439;p59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0" name="Google Shape;6440;p59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441" name="Google Shape;6441;p59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6442" name="Google Shape;6442;p59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59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59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9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6" name="Google Shape;6446;p59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6447" name="Google Shape;6447;p59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9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59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59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9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9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59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59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59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9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59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59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9" name="Google Shape;6459;p59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6460" name="Google Shape;6460;p59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6461" name="Google Shape;6461;p59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462" name="Google Shape;6462;p59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463" name="Google Shape;6463;p59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6464" name="Google Shape;6464;p59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465" name="Google Shape;6465;p59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466" name="Google Shape;6466;p59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6467" name="Google Shape;6467;p59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468" name="Google Shape;6468;p59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469" name="Google Shape;6469;p59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6470" name="Google Shape;6470;p59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471" name="Google Shape;6471;p59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6472" name="Google Shape;6472;p59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6473" name="Google Shape;6473;p59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59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59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6" name="Google Shape;6476;p59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6477" name="Google Shape;6477;p59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59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9" name="Google Shape;6479;p59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6480" name="Google Shape;6480;p59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59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2" name="Google Shape;6482;p59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6483" name="Google Shape;6483;p59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59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59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59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59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9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9" name="Google Shape;6489;p59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6490" name="Google Shape;6490;p59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9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92" name="Google Shape;6492;p59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93" name="Google Shape;6493;p59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6494" name="Google Shape;6494;p59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95" name="Google Shape;6495;p59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96" name="Google Shape;6496;p59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97" name="Google Shape;6497;p59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98" name="Google Shape;6498;p59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99" name="Google Shape;6499;p59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500" name="Google Shape;6500;p59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6501" name="Google Shape;6501;p59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6502" name="Google Shape;6502;p59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3" name="Google Shape;6503;p59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4" name="Google Shape;6504;p59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5" name="Google Shape;6505;p59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06" name="Google Shape;6506;p59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6507" name="Google Shape;6507;p59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8" name="Google Shape;6508;p59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9" name="Google Shape;6509;p59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0" name="Google Shape;6510;p59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511" name="Google Shape;6511;p59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2" name="Google Shape;6512;p59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13" name="Google Shape;6513;p59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6514" name="Google Shape;6514;p59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59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59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9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8" name="Google Shape;6518;p59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6519" name="Google Shape;6519;p59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6520" name="Google Shape;6520;p59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521" name="Google Shape;6521;p59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522" name="Google Shape;6522;p59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6523" name="Google Shape;6523;p59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524" name="Google Shape;6524;p59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525" name="Google Shape;6525;p59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6526" name="Google Shape;6526;p59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527" name="Google Shape;6527;p59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528" name="Google Shape;6528;p59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6529" name="Google Shape;6529;p59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530" name="Google Shape;6530;p59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531" name="Google Shape;6531;p59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6532" name="Google Shape;6532;p59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533" name="Google Shape;6533;p59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534" name="Google Shape;6534;p59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6535" name="Google Shape;6535;p59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59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59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59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59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0" name="Google Shape;6540;p59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6541" name="Google Shape;6541;p59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59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59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4" name="Google Shape;6544;p59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6545" name="Google Shape;6545;p59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6546" name="Google Shape;6546;p59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6547" name="Google Shape;6547;p59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8" name="Google Shape;6548;p59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49" name="Google Shape;6549;p59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6550" name="Google Shape;6550;p59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1" name="Google Shape;6551;p59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52" name="Google Shape;6552;p59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6553" name="Google Shape;6553;p59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4" name="Google Shape;6554;p59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555" name="Google Shape;6555;p59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6556" name="Google Shape;6556;p59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59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59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59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59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59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59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59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59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59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66" name="Google Shape;6566;p59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6567" name="Google Shape;6567;p59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6568" name="Google Shape;6568;p59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59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59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59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59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59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574" name="Google Shape;6574;p59"/>
              <p:cNvCxnSpPr>
                <a:stCxn id="6572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75" name="Google Shape;6575;p59"/>
              <p:cNvCxnSpPr>
                <a:stCxn id="6569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76" name="Google Shape;6576;p59"/>
              <p:cNvCxnSpPr>
                <a:stCxn id="6570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77" name="Google Shape;6577;p59"/>
              <p:cNvCxnSpPr>
                <a:stCxn id="6573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78" name="Google Shape;6578;p59"/>
              <p:cNvCxnSpPr>
                <a:stCxn id="6571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579" name="Google Shape;6579;p59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6580" name="Google Shape;6580;p59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59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59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83" name="Google Shape;6583;p59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6584" name="Google Shape;6584;p59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6585" name="Google Shape;6585;p59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59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87" name="Google Shape;6587;p59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6588" name="Google Shape;6588;p59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59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90" name="Google Shape;6590;p59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6591" name="Google Shape;6591;p59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59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93" name="Google Shape;6593;p59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6594" name="Google Shape;6594;p59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59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96" name="Google Shape;6596;p59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6597" name="Google Shape;6597;p59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9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9" name="Google Shape;6599;p59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6600" name="Google Shape;6600;p59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9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9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9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9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9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9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9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9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9" name="Google Shape;6609;p59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6610" name="Google Shape;6610;p59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6611" name="Google Shape;6611;p59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59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613" name="Google Shape;6613;p59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6614" name="Google Shape;6614;p59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6615" name="Google Shape;6615;p59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6616" name="Google Shape;6616;p59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17" name="Google Shape;6617;p59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618" name="Google Shape;6618;p59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6619" name="Google Shape;6619;p59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20" name="Google Shape;6620;p59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621" name="Google Shape;6621;p59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6622" name="Google Shape;6622;p59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23" name="Google Shape;6623;p59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624" name="Google Shape;6624;p59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6625" name="Google Shape;6625;p59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26" name="Google Shape;6626;p59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627" name="Google Shape;6627;p59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6628" name="Google Shape;6628;p59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29" name="Google Shape;6629;p59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6630" name="Google Shape;6630;p59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6631" name="Google Shape;6631;p59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632" name="Google Shape;6632;p59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6633" name="Google Shape;6633;p59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34" name="Google Shape;6634;p59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35" name="Google Shape;6635;p59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36" name="Google Shape;6636;p59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37" name="Google Shape;6637;p59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6638" name="Google Shape;6638;p59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9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9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9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9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3" name="Google Shape;6643;p59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6644" name="Google Shape;6644;p59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6645" name="Google Shape;6645;p59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59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47" name="Google Shape;6647;p59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6648" name="Google Shape;6648;p59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59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50" name="Google Shape;6650;p59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6651" name="Google Shape;6651;p59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59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53" name="Google Shape;6653;p59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6654" name="Google Shape;6654;p59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59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56" name="Google Shape;6656;p59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6657" name="Google Shape;6657;p59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58" name="Google Shape;6658;p59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6659" name="Google Shape;6659;p59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59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59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62" name="Google Shape;6662;p59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6663" name="Google Shape;6663;p59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9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9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9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9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9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59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59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59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60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6677" name="Google Shape;6677;p60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6678" name="Google Shape;6678;p60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60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60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60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60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60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60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60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60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60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88" name="Google Shape;6688;p60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6689" name="Google Shape;6689;p60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60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60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60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60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60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60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60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60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60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99" name="Google Shape;6699;p60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6700" name="Google Shape;6700;p60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60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60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60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60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60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60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60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60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60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10" name="Google Shape;6710;p60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6711" name="Google Shape;6711;p60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60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60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60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60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60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60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60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60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60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21" name="Google Shape;6721;p60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6722" name="Google Shape;6722;p60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60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60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60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60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60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60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60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60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60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2" name="Google Shape;6732;p60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6733" name="Google Shape;6733;p60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60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60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60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60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60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60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60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60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60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43" name="Google Shape;6743;p60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6744" name="Google Shape;6744;p60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60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60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60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60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60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60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60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60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60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54" name="Google Shape;6754;p60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6755" name="Google Shape;6755;p60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60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60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60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60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60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60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60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60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60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65" name="Google Shape;6765;p60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6766" name="Google Shape;6766;p60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60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60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9" name="Google Shape;6769;p60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0" name="Google Shape;6770;p60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60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60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60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60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60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76" name="Google Shape;6776;p60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6777" name="Google Shape;6777;p60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60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60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60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60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2" name="Google Shape;6782;p60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3" name="Google Shape;6783;p60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60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60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60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87" name="Google Shape;6787;p60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6788" name="Google Shape;6788;p60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6789" name="Google Shape;6789;p60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60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60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60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60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4" name="Google Shape;6794;p60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6795" name="Google Shape;6795;p60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6" name="Google Shape;6796;p60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60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60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60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0" name="Google Shape;6800;p60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6801" name="Google Shape;6801;p60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2" name="Google Shape;6802;p60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60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4" name="Google Shape;6804;p60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5" name="Google Shape;6805;p60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6" name="Google Shape;6806;p60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6807" name="Google Shape;6807;p60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8" name="Google Shape;6808;p60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9" name="Google Shape;6809;p60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60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1" name="Google Shape;6811;p60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12" name="Google Shape;6812;p60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6813" name="Google Shape;6813;p60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0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0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0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0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0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0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0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0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0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0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0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0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0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0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0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0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0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1" name="Google Shape;6831;p60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6832" name="Google Shape;6832;p60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0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4" name="Google Shape;6834;p60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6835" name="Google Shape;6835;p60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0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7" name="Google Shape;6837;p60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6838" name="Google Shape;6838;p60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0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0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0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0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0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0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0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6" name="Google Shape;6846;p60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6847" name="Google Shape;6847;p60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0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0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60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0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2" name="Google Shape;6852;p60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6853" name="Google Shape;6853;p60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0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0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0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0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8" name="Google Shape;6858;p60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6859" name="Google Shape;6859;p60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6860" name="Google Shape;6860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1" name="Google Shape;6861;p60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6862" name="Google Shape;6862;p60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6863" name="Google Shape;6863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4" name="Google Shape;6864;p60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6865" name="Google Shape;6865;p60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6866" name="Google Shape;6866;p60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6867" name="Google Shape;6867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9" name="Google Shape;6869;p60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6870" name="Google Shape;6870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2" name="Google Shape;6872;p60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6873" name="Google Shape;6873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4" name="Google Shape;6874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5" name="Google Shape;6875;p60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6876" name="Google Shape;6876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7" name="Google Shape;6877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8" name="Google Shape;6878;p60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6879" name="Google Shape;6879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81" name="Google Shape;6881;p60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6882" name="Google Shape;6882;p60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6883" name="Google Shape;6883;p60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6884" name="Google Shape;6884;p60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5" name="Google Shape;6885;p60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886" name="Google Shape;6886;p60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6887" name="Google Shape;6887;p60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6888" name="Google Shape;6888;p60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60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60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60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60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60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94" name="Google Shape;6894;p60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6895" name="Google Shape;6895;p60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60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60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60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60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60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901" name="Google Shape;6901;p60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2" name="Google Shape;6902;p60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6903" name="Google Shape;6903;p60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6904" name="Google Shape;6904;p60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905" name="Google Shape;6905;p60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906" name="Google Shape;6906;p60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6907" name="Google Shape;6907;p60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908" name="Google Shape;6908;p60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909" name="Google Shape;6909;p60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6910" name="Google Shape;6910;p60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911" name="Google Shape;6911;p60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912" name="Google Shape;6912;p60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6913" name="Google Shape;6913;p60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914" name="Google Shape;6914;p60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915" name="Google Shape;6915;p60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6916" name="Google Shape;6916;p60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0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0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0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0" name="Google Shape;6920;p60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6921" name="Google Shape;6921;p60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6922" name="Google Shape;6922;p60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3" name="Google Shape;6923;p60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924" name="Google Shape;6924;p60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6925" name="Google Shape;6925;p60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6926" name="Google Shape;6926;p60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7" name="Google Shape;6927;p60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8" name="Google Shape;6928;p60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9" name="Google Shape;6929;p60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0" name="Google Shape;6930;p60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1" name="Google Shape;6931;p60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2" name="Google Shape;6932;p60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3" name="Google Shape;6933;p60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6934" name="Google Shape;6934;p60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5" name="Google Shape;6935;p60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6" name="Google Shape;6936;p60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7" name="Google Shape;6937;p60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8" name="Google Shape;6938;p60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9" name="Google Shape;6939;p60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0" name="Google Shape;6940;p60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1" name="Google Shape;6941;p60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942" name="Google Shape;6942;p60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3" name="Google Shape;6943;p60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4" name="Google Shape;6944;p60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5" name="Google Shape;6945;p60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6" name="Google Shape;6946;p60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7" name="Google Shape;6947;p60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8" name="Google Shape;6948;p60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9" name="Google Shape;6949;p60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950" name="Google Shape;6950;p60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1" name="Google Shape;6951;p60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2" name="Google Shape;6952;p60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3" name="Google Shape;6953;p60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4" name="Google Shape;6954;p60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5" name="Google Shape;6955;p60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6" name="Google Shape;6956;p60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7" name="Google Shape;6957;p60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6958" name="Google Shape;6958;p60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9" name="Google Shape;6959;p60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0" name="Google Shape;6960;p60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1" name="Google Shape;6961;p60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2" name="Google Shape;6962;p60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3" name="Google Shape;6963;p60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4" name="Google Shape;6964;p60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5" name="Google Shape;6965;p60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966" name="Google Shape;6966;p60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7" name="Google Shape;6967;p60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8" name="Google Shape;6968;p60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9" name="Google Shape;6969;p60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0" name="Google Shape;6970;p60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1" name="Google Shape;6971;p60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2" name="Google Shape;6972;p60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3" name="Google Shape;6973;p60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974" name="Google Shape;6974;p60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5" name="Google Shape;6975;p60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6" name="Google Shape;6976;p60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7" name="Google Shape;6977;p60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8" name="Google Shape;6978;p60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9" name="Google Shape;6979;p60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0" name="Google Shape;6980;p60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981" name="Google Shape;6981;p60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6982" name="Google Shape;6982;p60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60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0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0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0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0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0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0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0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0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2" name="Google Shape;6992;p60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6993" name="Google Shape;6993;p60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0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0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0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997" name="Google Shape;6997;p60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998" name="Google Shape;6998;p60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999" name="Google Shape;6999;p60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000" name="Google Shape;7000;p60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7001" name="Google Shape;7001;p60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2" name="Google Shape;7002;p60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7003" name="Google Shape;7003;p60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7004" name="Google Shape;7004;p60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05" name="Google Shape;7005;p60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7006" name="Google Shape;7006;p60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007" name="Google Shape;7007;p60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008" name="Google Shape;7008;p60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7009" name="Google Shape;7009;p60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10" name="Google Shape;7010;p60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7011" name="Google Shape;7011;p60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012" name="Google Shape;7012;p60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013" name="Google Shape;7013;p60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7014" name="Google Shape;7014;p60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15" name="Google Shape;7015;p60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7016" name="Google Shape;7016;p60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017" name="Google Shape;7017;p60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018" name="Google Shape;7018;p60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7019" name="Google Shape;7019;p60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20" name="Google Shape;7020;p60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7021" name="Google Shape;7021;p60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022" name="Google Shape;7022;p60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7023" name="Google Shape;7023;p60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7024" name="Google Shape;7024;p60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7025" name="Google Shape;7025;p60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7026" name="Google Shape;7026;p60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7" name="Google Shape;7027;p60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8" name="Google Shape;7028;p60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7029" name="Google Shape;7029;p60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030" name="Google Shape;7030;p60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031" name="Google Shape;7031;p60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7032" name="Google Shape;7032;p60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7033" name="Google Shape;7033;p60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4" name="Google Shape;7034;p60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5" name="Google Shape;7035;p60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7036" name="Google Shape;7036;p60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037" name="Google Shape;7037;p60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038" name="Google Shape;7038;p60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7039" name="Google Shape;7039;p60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7040" name="Google Shape;7040;p60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1" name="Google Shape;7041;p60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2" name="Google Shape;7042;p60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7043" name="Google Shape;7043;p60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044" name="Google Shape;7044;p60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045" name="Google Shape;7045;p60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7046" name="Google Shape;7046;p60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7047" name="Google Shape;7047;p60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048" name="Google Shape;7048;p60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7049" name="Google Shape;7049;p60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7050" name="Google Shape;7050;p60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1" name="Google Shape;7051;p60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6" name="Google Shape;7056;p6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7" name="Google Shape;7057;p61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58" name="Google Shape;7058;p61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7059" name="Google Shape;7059;p61"/>
            <p:cNvSpPr/>
            <p:nvPr/>
          </p:nvSpPr>
          <p:spPr>
            <a:xfrm>
              <a:off x="963051" y="2318098"/>
              <a:ext cx="140532" cy="93872"/>
            </a:xfrm>
            <a:custGeom>
              <a:avLst/>
              <a:gdLst/>
              <a:ahLst/>
              <a:cxnLst/>
              <a:rect l="l" t="t" r="r" b="b"/>
              <a:pathLst>
                <a:path w="5349" h="3573" extrusionOk="0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1"/>
            <p:cNvSpPr/>
            <p:nvPr/>
          </p:nvSpPr>
          <p:spPr>
            <a:xfrm>
              <a:off x="962867" y="2358741"/>
              <a:ext cx="31553" cy="53228"/>
            </a:xfrm>
            <a:custGeom>
              <a:avLst/>
              <a:gdLst/>
              <a:ahLst/>
              <a:cxnLst/>
              <a:rect l="l" t="t" r="r" b="b"/>
              <a:pathLst>
                <a:path w="1201" h="2026" extrusionOk="0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1"/>
            <p:cNvSpPr/>
            <p:nvPr/>
          </p:nvSpPr>
          <p:spPr>
            <a:xfrm>
              <a:off x="1072397" y="2358741"/>
              <a:ext cx="31369" cy="53228"/>
            </a:xfrm>
            <a:custGeom>
              <a:avLst/>
              <a:gdLst/>
              <a:ahLst/>
              <a:cxnLst/>
              <a:rect l="l" t="t" r="r" b="b"/>
              <a:pathLst>
                <a:path w="1194" h="2026" extrusionOk="0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1"/>
            <p:cNvSpPr/>
            <p:nvPr/>
          </p:nvSpPr>
          <p:spPr>
            <a:xfrm>
              <a:off x="839307" y="2378419"/>
              <a:ext cx="387992" cy="260623"/>
            </a:xfrm>
            <a:custGeom>
              <a:avLst/>
              <a:gdLst/>
              <a:ahLst/>
              <a:cxnLst/>
              <a:rect l="l" t="t" r="r" b="b"/>
              <a:pathLst>
                <a:path w="1476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1"/>
            <p:cNvSpPr/>
            <p:nvPr/>
          </p:nvSpPr>
          <p:spPr>
            <a:xfrm>
              <a:off x="839307" y="2378235"/>
              <a:ext cx="65629" cy="260623"/>
            </a:xfrm>
            <a:custGeom>
              <a:avLst/>
              <a:gdLst/>
              <a:ahLst/>
              <a:cxnLst/>
              <a:rect l="l" t="t" r="r" b="b"/>
              <a:pathLst>
                <a:path w="249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1"/>
            <p:cNvSpPr/>
            <p:nvPr/>
          </p:nvSpPr>
          <p:spPr>
            <a:xfrm>
              <a:off x="893796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1"/>
            <p:cNvSpPr/>
            <p:nvPr/>
          </p:nvSpPr>
          <p:spPr>
            <a:xfrm>
              <a:off x="1133612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1"/>
            <p:cNvSpPr/>
            <p:nvPr/>
          </p:nvSpPr>
          <p:spPr>
            <a:xfrm>
              <a:off x="1021008" y="2540915"/>
              <a:ext cx="86752" cy="66864"/>
            </a:xfrm>
            <a:custGeom>
              <a:avLst/>
              <a:gdLst/>
              <a:ahLst/>
              <a:cxnLst/>
              <a:rect l="l" t="t" r="r" b="b"/>
              <a:pathLst>
                <a:path w="3302" h="2545" extrusionOk="0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1"/>
            <p:cNvSpPr/>
            <p:nvPr/>
          </p:nvSpPr>
          <p:spPr>
            <a:xfrm>
              <a:off x="1041947" y="2430544"/>
              <a:ext cx="64368" cy="46502"/>
            </a:xfrm>
            <a:custGeom>
              <a:avLst/>
              <a:gdLst/>
              <a:ahLst/>
              <a:cxnLst/>
              <a:rect l="l" t="t" r="r" b="b"/>
              <a:pathLst>
                <a:path w="2450" h="1770" extrusionOk="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1"/>
            <p:cNvSpPr/>
            <p:nvPr/>
          </p:nvSpPr>
          <p:spPr>
            <a:xfrm>
              <a:off x="954486" y="2468718"/>
              <a:ext cx="72381" cy="78345"/>
            </a:xfrm>
            <a:custGeom>
              <a:avLst/>
              <a:gdLst/>
              <a:ahLst/>
              <a:cxnLst/>
              <a:rect l="l" t="t" r="r" b="b"/>
              <a:pathLst>
                <a:path w="2755" h="2982" extrusionOk="0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9" name="Google Shape;7069;p61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7070" name="Google Shape;7070;p61"/>
            <p:cNvSpPr/>
            <p:nvPr/>
          </p:nvSpPr>
          <p:spPr>
            <a:xfrm>
              <a:off x="1511384" y="2485585"/>
              <a:ext cx="110082" cy="59428"/>
            </a:xfrm>
            <a:custGeom>
              <a:avLst/>
              <a:gdLst/>
              <a:ahLst/>
              <a:cxnLst/>
              <a:rect l="l" t="t" r="r" b="b"/>
              <a:pathLst>
                <a:path w="4190" h="2262" extrusionOk="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1"/>
            <p:cNvSpPr/>
            <p:nvPr/>
          </p:nvSpPr>
          <p:spPr>
            <a:xfrm>
              <a:off x="1414990" y="2289671"/>
              <a:ext cx="302712" cy="214515"/>
            </a:xfrm>
            <a:custGeom>
              <a:avLst/>
              <a:gdLst/>
              <a:ahLst/>
              <a:cxnLst/>
              <a:rect l="l" t="t" r="r" b="b"/>
              <a:pathLst>
                <a:path w="11522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1"/>
            <p:cNvSpPr/>
            <p:nvPr/>
          </p:nvSpPr>
          <p:spPr>
            <a:xfrm>
              <a:off x="1490418" y="2536212"/>
              <a:ext cx="151829" cy="17366"/>
            </a:xfrm>
            <a:custGeom>
              <a:avLst/>
              <a:gdLst/>
              <a:ahLst/>
              <a:cxnLst/>
              <a:rect l="l" t="t" r="r" b="b"/>
              <a:pathLst>
                <a:path w="5779" h="661" extrusionOk="0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1"/>
            <p:cNvSpPr/>
            <p:nvPr/>
          </p:nvSpPr>
          <p:spPr>
            <a:xfrm>
              <a:off x="1430465" y="2307168"/>
              <a:ext cx="271736" cy="158738"/>
            </a:xfrm>
            <a:custGeom>
              <a:avLst/>
              <a:gdLst/>
              <a:ahLst/>
              <a:cxnLst/>
              <a:rect l="l" t="t" r="r" b="b"/>
              <a:pathLst>
                <a:path w="10343" h="6042" extrusionOk="0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61"/>
            <p:cNvSpPr/>
            <p:nvPr/>
          </p:nvSpPr>
          <p:spPr>
            <a:xfrm>
              <a:off x="1426471" y="2303149"/>
              <a:ext cx="279750" cy="166594"/>
            </a:xfrm>
            <a:custGeom>
              <a:avLst/>
              <a:gdLst/>
              <a:ahLst/>
              <a:cxnLst/>
              <a:rect l="l" t="t" r="r" b="b"/>
              <a:pathLst>
                <a:path w="10648" h="6341" extrusionOk="0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61"/>
            <p:cNvSpPr/>
            <p:nvPr/>
          </p:nvSpPr>
          <p:spPr>
            <a:xfrm>
              <a:off x="1533610" y="2431096"/>
              <a:ext cx="249326" cy="198830"/>
            </a:xfrm>
            <a:custGeom>
              <a:avLst/>
              <a:gdLst/>
              <a:ahLst/>
              <a:cxnLst/>
              <a:rect l="l" t="t" r="r" b="b"/>
              <a:pathLst>
                <a:path w="9490" h="7568" extrusionOk="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61"/>
            <p:cNvSpPr/>
            <p:nvPr/>
          </p:nvSpPr>
          <p:spPr>
            <a:xfrm>
              <a:off x="1551660" y="2452771"/>
              <a:ext cx="213228" cy="146364"/>
            </a:xfrm>
            <a:custGeom>
              <a:avLst/>
              <a:gdLst/>
              <a:ahLst/>
              <a:cxnLst/>
              <a:rect l="l" t="t" r="r" b="b"/>
              <a:pathLst>
                <a:path w="8116" h="5571" extrusionOk="0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61"/>
            <p:cNvSpPr/>
            <p:nvPr/>
          </p:nvSpPr>
          <p:spPr>
            <a:xfrm>
              <a:off x="1547824" y="2448935"/>
              <a:ext cx="220899" cy="154193"/>
            </a:xfrm>
            <a:custGeom>
              <a:avLst/>
              <a:gdLst/>
              <a:ahLst/>
              <a:cxnLst/>
              <a:rect l="l" t="t" r="r" b="b"/>
              <a:pathLst>
                <a:path w="8408" h="5869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61"/>
            <p:cNvSpPr/>
            <p:nvPr/>
          </p:nvSpPr>
          <p:spPr>
            <a:xfrm>
              <a:off x="1533794" y="2610038"/>
              <a:ext cx="249142" cy="23724"/>
            </a:xfrm>
            <a:custGeom>
              <a:avLst/>
              <a:gdLst/>
              <a:ahLst/>
              <a:cxnLst/>
              <a:rect l="l" t="t" r="r" b="b"/>
              <a:pathLst>
                <a:path w="9483" h="903" extrusionOk="0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1"/>
            <p:cNvSpPr/>
            <p:nvPr/>
          </p:nvSpPr>
          <p:spPr>
            <a:xfrm>
              <a:off x="1514300" y="2616790"/>
              <a:ext cx="287763" cy="26246"/>
            </a:xfrm>
            <a:custGeom>
              <a:avLst/>
              <a:gdLst/>
              <a:ahLst/>
              <a:cxnLst/>
              <a:rect l="l" t="t" r="r" b="b"/>
              <a:pathLst>
                <a:path w="10953" h="9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1"/>
            <p:cNvSpPr/>
            <p:nvPr/>
          </p:nvSpPr>
          <p:spPr>
            <a:xfrm>
              <a:off x="1490418" y="2536212"/>
              <a:ext cx="36125" cy="17366"/>
            </a:xfrm>
            <a:custGeom>
              <a:avLst/>
              <a:gdLst/>
              <a:ahLst/>
              <a:cxnLst/>
              <a:rect l="l" t="t" r="r" b="b"/>
              <a:pathLst>
                <a:path w="1375" h="661" extrusionOk="0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1"/>
            <p:cNvSpPr/>
            <p:nvPr/>
          </p:nvSpPr>
          <p:spPr>
            <a:xfrm>
              <a:off x="1414990" y="2289671"/>
              <a:ext cx="35547" cy="214515"/>
            </a:xfrm>
            <a:custGeom>
              <a:avLst/>
              <a:gdLst/>
              <a:ahLst/>
              <a:cxnLst/>
              <a:rect l="l" t="t" r="r" b="b"/>
              <a:pathLst>
                <a:path w="1353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1"/>
            <p:cNvSpPr/>
            <p:nvPr/>
          </p:nvSpPr>
          <p:spPr>
            <a:xfrm>
              <a:off x="1533794" y="2431096"/>
              <a:ext cx="35021" cy="198830"/>
            </a:xfrm>
            <a:custGeom>
              <a:avLst/>
              <a:gdLst/>
              <a:ahLst/>
              <a:cxnLst/>
              <a:rect l="l" t="t" r="r" b="b"/>
              <a:pathLst>
                <a:path w="1333" h="7568" extrusionOk="0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1"/>
            <p:cNvSpPr/>
            <p:nvPr/>
          </p:nvSpPr>
          <p:spPr>
            <a:xfrm>
              <a:off x="1514484" y="2616790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1"/>
            <p:cNvSpPr/>
            <p:nvPr/>
          </p:nvSpPr>
          <p:spPr>
            <a:xfrm>
              <a:off x="1663003" y="2569762"/>
              <a:ext cx="74194" cy="105721"/>
            </a:xfrm>
            <a:custGeom>
              <a:avLst/>
              <a:gdLst/>
              <a:ahLst/>
              <a:cxnLst/>
              <a:rect l="l" t="t" r="r" b="b"/>
              <a:pathLst>
                <a:path w="2824" h="4024" extrusionOk="0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1"/>
            <p:cNvSpPr/>
            <p:nvPr/>
          </p:nvSpPr>
          <p:spPr>
            <a:xfrm>
              <a:off x="1662635" y="2569946"/>
              <a:ext cx="16604" cy="105721"/>
            </a:xfrm>
            <a:custGeom>
              <a:avLst/>
              <a:gdLst/>
              <a:ahLst/>
              <a:cxnLst/>
              <a:rect l="l" t="t" r="r" b="b"/>
              <a:pathLst>
                <a:path w="632" h="4024" extrusionOk="0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1"/>
            <p:cNvSpPr/>
            <p:nvPr/>
          </p:nvSpPr>
          <p:spPr>
            <a:xfrm>
              <a:off x="1662819" y="2582163"/>
              <a:ext cx="74377" cy="80919"/>
            </a:xfrm>
            <a:custGeom>
              <a:avLst/>
              <a:gdLst/>
              <a:ahLst/>
              <a:cxnLst/>
              <a:rect l="l" t="t" r="r" b="b"/>
              <a:pathLst>
                <a:path w="2831" h="3080" extrusionOk="0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1"/>
            <p:cNvSpPr/>
            <p:nvPr/>
          </p:nvSpPr>
          <p:spPr>
            <a:xfrm>
              <a:off x="1662635" y="2583975"/>
              <a:ext cx="4939" cy="77478"/>
            </a:xfrm>
            <a:custGeom>
              <a:avLst/>
              <a:gdLst/>
              <a:ahLst/>
              <a:cxnLst/>
              <a:rect l="l" t="t" r="r" b="b"/>
              <a:pathLst>
                <a:path w="188" h="2949" extrusionOk="0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8" name="Google Shape;7088;p61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7089" name="Google Shape;7089;p61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1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1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1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1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1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1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6" name="Google Shape;7096;p61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7097" name="Google Shape;7097;p61"/>
            <p:cNvSpPr/>
            <p:nvPr/>
          </p:nvSpPr>
          <p:spPr>
            <a:xfrm>
              <a:off x="2753837" y="2310636"/>
              <a:ext cx="43928" cy="297431"/>
            </a:xfrm>
            <a:custGeom>
              <a:avLst/>
              <a:gdLst/>
              <a:ahLst/>
              <a:cxnLst/>
              <a:rect l="l" t="t" r="r" b="b"/>
              <a:pathLst>
                <a:path w="1672" h="11321" extrusionOk="0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1"/>
            <p:cNvSpPr/>
            <p:nvPr/>
          </p:nvSpPr>
          <p:spPr>
            <a:xfrm>
              <a:off x="2593102" y="2310636"/>
              <a:ext cx="182620" cy="297431"/>
            </a:xfrm>
            <a:custGeom>
              <a:avLst/>
              <a:gdLst/>
              <a:ahLst/>
              <a:cxnLst/>
              <a:rect l="l" t="t" r="r" b="b"/>
              <a:pathLst>
                <a:path w="6951" h="11321" extrusionOk="0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1"/>
            <p:cNvSpPr/>
            <p:nvPr/>
          </p:nvSpPr>
          <p:spPr>
            <a:xfrm>
              <a:off x="2753837" y="2585972"/>
              <a:ext cx="43928" cy="65813"/>
            </a:xfrm>
            <a:custGeom>
              <a:avLst/>
              <a:gdLst/>
              <a:ahLst/>
              <a:cxnLst/>
              <a:rect l="l" t="t" r="r" b="b"/>
              <a:pathLst>
                <a:path w="1672" h="2505" extrusionOk="0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1"/>
            <p:cNvSpPr/>
            <p:nvPr/>
          </p:nvSpPr>
          <p:spPr>
            <a:xfrm>
              <a:off x="2753837" y="2288778"/>
              <a:ext cx="43928" cy="43744"/>
            </a:xfrm>
            <a:custGeom>
              <a:avLst/>
              <a:gdLst/>
              <a:ahLst/>
              <a:cxnLst/>
              <a:rect l="l" t="t" r="r" b="b"/>
              <a:pathLst>
                <a:path w="1672" h="1665" extrusionOk="0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61"/>
            <p:cNvSpPr/>
            <p:nvPr/>
          </p:nvSpPr>
          <p:spPr>
            <a:xfrm>
              <a:off x="2593102" y="2585972"/>
              <a:ext cx="182620" cy="65813"/>
            </a:xfrm>
            <a:custGeom>
              <a:avLst/>
              <a:gdLst/>
              <a:ahLst/>
              <a:cxnLst/>
              <a:rect l="l" t="t" r="r" b="b"/>
              <a:pathLst>
                <a:path w="6951" h="2505" extrusionOk="0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61"/>
            <p:cNvSpPr/>
            <p:nvPr/>
          </p:nvSpPr>
          <p:spPr>
            <a:xfrm>
              <a:off x="2593102" y="2288778"/>
              <a:ext cx="182620" cy="43744"/>
            </a:xfrm>
            <a:custGeom>
              <a:avLst/>
              <a:gdLst/>
              <a:ahLst/>
              <a:cxnLst/>
              <a:rect l="l" t="t" r="r" b="b"/>
              <a:pathLst>
                <a:path w="6951" h="1665" extrusionOk="0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1"/>
            <p:cNvSpPr/>
            <p:nvPr/>
          </p:nvSpPr>
          <p:spPr>
            <a:xfrm>
              <a:off x="2688050" y="2305172"/>
              <a:ext cx="36650" cy="10956"/>
            </a:xfrm>
            <a:custGeom>
              <a:avLst/>
              <a:gdLst/>
              <a:ahLst/>
              <a:cxnLst/>
              <a:rect l="l" t="t" r="r" b="b"/>
              <a:pathLst>
                <a:path w="1395" h="417" extrusionOk="0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1"/>
            <p:cNvSpPr/>
            <p:nvPr/>
          </p:nvSpPr>
          <p:spPr>
            <a:xfrm>
              <a:off x="2684399" y="2607857"/>
              <a:ext cx="22069" cy="22069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1"/>
            <p:cNvSpPr/>
            <p:nvPr/>
          </p:nvSpPr>
          <p:spPr>
            <a:xfrm>
              <a:off x="2668004" y="2305172"/>
              <a:ext cx="10956" cy="10956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6" name="Google Shape;7106;p61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7107" name="Google Shape;7107;p61"/>
            <p:cNvSpPr/>
            <p:nvPr/>
          </p:nvSpPr>
          <p:spPr>
            <a:xfrm>
              <a:off x="3054158" y="2352909"/>
              <a:ext cx="98233" cy="259704"/>
            </a:xfrm>
            <a:custGeom>
              <a:avLst/>
              <a:gdLst/>
              <a:ahLst/>
              <a:cxnLst/>
              <a:rect l="l" t="t" r="r" b="b"/>
              <a:pathLst>
                <a:path w="3739" h="9885" extrusionOk="0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1"/>
            <p:cNvSpPr/>
            <p:nvPr/>
          </p:nvSpPr>
          <p:spPr>
            <a:xfrm>
              <a:off x="3054158" y="2512908"/>
              <a:ext cx="98233" cy="99704"/>
            </a:xfrm>
            <a:custGeom>
              <a:avLst/>
              <a:gdLst/>
              <a:ahLst/>
              <a:cxnLst/>
              <a:rect l="l" t="t" r="r" b="b"/>
              <a:pathLst>
                <a:path w="3739" h="3795" extrusionOk="0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1"/>
            <p:cNvSpPr/>
            <p:nvPr/>
          </p:nvSpPr>
          <p:spPr>
            <a:xfrm>
              <a:off x="2970874" y="2429441"/>
              <a:ext cx="83310" cy="106456"/>
            </a:xfrm>
            <a:custGeom>
              <a:avLst/>
              <a:gdLst/>
              <a:ahLst/>
              <a:cxnLst/>
              <a:rect l="l" t="t" r="r" b="b"/>
              <a:pathLst>
                <a:path w="3171" h="4052" extrusionOk="0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1"/>
            <p:cNvSpPr/>
            <p:nvPr/>
          </p:nvSpPr>
          <p:spPr>
            <a:xfrm>
              <a:off x="2970874" y="2476652"/>
              <a:ext cx="83310" cy="59244"/>
            </a:xfrm>
            <a:custGeom>
              <a:avLst/>
              <a:gdLst/>
              <a:ahLst/>
              <a:cxnLst/>
              <a:rect l="l" t="t" r="r" b="b"/>
              <a:pathLst>
                <a:path w="3171" h="2255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1"/>
            <p:cNvSpPr/>
            <p:nvPr/>
          </p:nvSpPr>
          <p:spPr>
            <a:xfrm>
              <a:off x="3215760" y="2442156"/>
              <a:ext cx="33392" cy="81313"/>
            </a:xfrm>
            <a:custGeom>
              <a:avLst/>
              <a:gdLst/>
              <a:ahLst/>
              <a:cxnLst/>
              <a:rect l="l" t="t" r="r" b="b"/>
              <a:pathLst>
                <a:path w="1271" h="3095" extrusionOk="0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1"/>
            <p:cNvSpPr/>
            <p:nvPr/>
          </p:nvSpPr>
          <p:spPr>
            <a:xfrm>
              <a:off x="3256561" y="2401513"/>
              <a:ext cx="55829" cy="162627"/>
            </a:xfrm>
            <a:custGeom>
              <a:avLst/>
              <a:gdLst/>
              <a:ahLst/>
              <a:cxnLst/>
              <a:rect l="l" t="t" r="r" b="b"/>
              <a:pathLst>
                <a:path w="2125" h="6190" extrusionOk="0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1"/>
            <p:cNvSpPr/>
            <p:nvPr/>
          </p:nvSpPr>
          <p:spPr>
            <a:xfrm>
              <a:off x="3296653" y="2361421"/>
              <a:ext cx="77872" cy="242758"/>
            </a:xfrm>
            <a:custGeom>
              <a:avLst/>
              <a:gdLst/>
              <a:ahLst/>
              <a:cxnLst/>
              <a:rect l="l" t="t" r="r" b="b"/>
              <a:pathLst>
                <a:path w="2964" h="9240" extrusionOk="0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1"/>
            <p:cNvSpPr/>
            <p:nvPr/>
          </p:nvSpPr>
          <p:spPr>
            <a:xfrm>
              <a:off x="3151287" y="2329763"/>
              <a:ext cx="37727" cy="305996"/>
            </a:xfrm>
            <a:custGeom>
              <a:avLst/>
              <a:gdLst/>
              <a:ahLst/>
              <a:cxnLst/>
              <a:rect l="l" t="t" r="r" b="b"/>
              <a:pathLst>
                <a:path w="1436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1"/>
            <p:cNvSpPr/>
            <p:nvPr/>
          </p:nvSpPr>
          <p:spPr>
            <a:xfrm>
              <a:off x="3151287" y="2329763"/>
              <a:ext cx="30450" cy="305996"/>
            </a:xfrm>
            <a:custGeom>
              <a:avLst/>
              <a:gdLst/>
              <a:ahLst/>
              <a:cxnLst/>
              <a:rect l="l" t="t" r="r" b="b"/>
              <a:pathLst>
                <a:path w="1159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6" name="Google Shape;7116;p61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7117" name="Google Shape;7117;p61"/>
            <p:cNvSpPr/>
            <p:nvPr/>
          </p:nvSpPr>
          <p:spPr>
            <a:xfrm>
              <a:off x="356531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1"/>
            <p:cNvSpPr/>
            <p:nvPr/>
          </p:nvSpPr>
          <p:spPr>
            <a:xfrm>
              <a:off x="354579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1"/>
            <p:cNvSpPr/>
            <p:nvPr/>
          </p:nvSpPr>
          <p:spPr>
            <a:xfrm>
              <a:off x="3584888" y="2318755"/>
              <a:ext cx="11796" cy="57694"/>
            </a:xfrm>
            <a:custGeom>
              <a:avLst/>
              <a:gdLst/>
              <a:ahLst/>
              <a:cxnLst/>
              <a:rect l="l" t="t" r="r" b="b"/>
              <a:pathLst>
                <a:path w="449" h="2196" extrusionOk="0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20" name="Google Shape;7120;p61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7121" name="Google Shape;7121;p61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9858" extrusionOk="0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61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avLst/>
                <a:gdLst/>
                <a:ahLst/>
                <a:cxnLst/>
                <a:rect l="l" t="t" r="r" b="b"/>
                <a:pathLst>
                  <a:path w="7880" h="7881" extrusionOk="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61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7882" extrusionOk="0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61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347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61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6393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61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0468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61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255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28" name="Google Shape;7128;p61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7129" name="Google Shape;7129;p61"/>
            <p:cNvSpPr/>
            <p:nvPr/>
          </p:nvSpPr>
          <p:spPr>
            <a:xfrm>
              <a:off x="4718468" y="2472869"/>
              <a:ext cx="55593" cy="57195"/>
            </a:xfrm>
            <a:custGeom>
              <a:avLst/>
              <a:gdLst/>
              <a:ahLst/>
              <a:cxnLst/>
              <a:rect l="l" t="t" r="r" b="b"/>
              <a:pathLst>
                <a:path w="2116" h="2177" extrusionOk="0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1"/>
            <p:cNvSpPr/>
            <p:nvPr/>
          </p:nvSpPr>
          <p:spPr>
            <a:xfrm>
              <a:off x="4764392" y="2405927"/>
              <a:ext cx="318370" cy="252610"/>
            </a:xfrm>
            <a:custGeom>
              <a:avLst/>
              <a:gdLst/>
              <a:ahLst/>
              <a:cxnLst/>
              <a:rect l="l" t="t" r="r" b="b"/>
              <a:pathLst>
                <a:path w="12118" h="9615" extrusionOk="0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1"/>
            <p:cNvSpPr/>
            <p:nvPr/>
          </p:nvSpPr>
          <p:spPr>
            <a:xfrm>
              <a:off x="4764760" y="2495595"/>
              <a:ext cx="318002" cy="162574"/>
            </a:xfrm>
            <a:custGeom>
              <a:avLst/>
              <a:gdLst/>
              <a:ahLst/>
              <a:cxnLst/>
              <a:rect l="l" t="t" r="r" b="b"/>
              <a:pathLst>
                <a:path w="12104" h="6188" extrusionOk="0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1"/>
            <p:cNvSpPr/>
            <p:nvPr/>
          </p:nvSpPr>
          <p:spPr>
            <a:xfrm>
              <a:off x="4952976" y="2394314"/>
              <a:ext cx="81129" cy="79816"/>
            </a:xfrm>
            <a:custGeom>
              <a:avLst/>
              <a:gdLst/>
              <a:ahLst/>
              <a:cxnLst/>
              <a:rect l="l" t="t" r="r" b="b"/>
              <a:pathLst>
                <a:path w="3088" h="3038" extrusionOk="0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1"/>
            <p:cNvSpPr/>
            <p:nvPr/>
          </p:nvSpPr>
          <p:spPr>
            <a:xfrm>
              <a:off x="4993804" y="2493230"/>
              <a:ext cx="35205" cy="22988"/>
            </a:xfrm>
            <a:custGeom>
              <a:avLst/>
              <a:gdLst/>
              <a:ahLst/>
              <a:cxnLst/>
              <a:rect l="l" t="t" r="r" b="b"/>
              <a:pathLst>
                <a:path w="1340" h="875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1"/>
            <p:cNvSpPr/>
            <p:nvPr/>
          </p:nvSpPr>
          <p:spPr>
            <a:xfrm>
              <a:off x="4829916" y="2432278"/>
              <a:ext cx="109793" cy="18470"/>
            </a:xfrm>
            <a:custGeom>
              <a:avLst/>
              <a:gdLst/>
              <a:ahLst/>
              <a:cxnLst/>
              <a:rect l="l" t="t" r="r" b="b"/>
              <a:pathLst>
                <a:path w="4179" h="703" extrusionOk="0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1"/>
            <p:cNvSpPr/>
            <p:nvPr/>
          </p:nvSpPr>
          <p:spPr>
            <a:xfrm>
              <a:off x="4816859" y="2306984"/>
              <a:ext cx="136170" cy="135986"/>
            </a:xfrm>
            <a:custGeom>
              <a:avLst/>
              <a:gdLst/>
              <a:ahLst/>
              <a:cxnLst/>
              <a:rect l="l" t="t" r="r" b="b"/>
              <a:pathLst>
                <a:path w="5183" h="5176" extrusionOk="0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1"/>
            <p:cNvSpPr/>
            <p:nvPr/>
          </p:nvSpPr>
          <p:spPr>
            <a:xfrm>
              <a:off x="4966113" y="2402301"/>
              <a:ext cx="57616" cy="56775"/>
            </a:xfrm>
            <a:custGeom>
              <a:avLst/>
              <a:gdLst/>
              <a:ahLst/>
              <a:cxnLst/>
              <a:rect l="l" t="t" r="r" b="b"/>
              <a:pathLst>
                <a:path w="2193" h="2161" extrusionOk="0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1"/>
            <p:cNvSpPr/>
            <p:nvPr/>
          </p:nvSpPr>
          <p:spPr>
            <a:xfrm>
              <a:off x="4837640" y="2327766"/>
              <a:ext cx="122115" cy="115257"/>
            </a:xfrm>
            <a:custGeom>
              <a:avLst/>
              <a:gdLst/>
              <a:ahLst/>
              <a:cxnLst/>
              <a:rect l="l" t="t" r="r" b="b"/>
              <a:pathLst>
                <a:path w="4648" h="4387" extrusionOk="0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1"/>
            <p:cNvSpPr/>
            <p:nvPr/>
          </p:nvSpPr>
          <p:spPr>
            <a:xfrm>
              <a:off x="4864070" y="2336305"/>
              <a:ext cx="41931" cy="76611"/>
            </a:xfrm>
            <a:custGeom>
              <a:avLst/>
              <a:gdLst/>
              <a:ahLst/>
              <a:cxnLst/>
              <a:rect l="l" t="t" r="r" b="b"/>
              <a:pathLst>
                <a:path w="1596" h="2916" extrusionOk="0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9" name="Google Shape;7139;p61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7140" name="Google Shape;7140;p61"/>
            <p:cNvSpPr/>
            <p:nvPr/>
          </p:nvSpPr>
          <p:spPr>
            <a:xfrm>
              <a:off x="4147908" y="2365861"/>
              <a:ext cx="296511" cy="296511"/>
            </a:xfrm>
            <a:custGeom>
              <a:avLst/>
              <a:gdLst/>
              <a:ahLst/>
              <a:cxnLst/>
              <a:rect l="l" t="t" r="r" b="b"/>
              <a:pathLst>
                <a:path w="11286" h="11286" extrusionOk="0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1"/>
            <p:cNvSpPr/>
            <p:nvPr/>
          </p:nvSpPr>
          <p:spPr>
            <a:xfrm>
              <a:off x="4296059" y="2508179"/>
              <a:ext cx="148361" cy="11875"/>
            </a:xfrm>
            <a:custGeom>
              <a:avLst/>
              <a:gdLst/>
              <a:ahLst/>
              <a:cxnLst/>
              <a:rect l="l" t="t" r="r" b="b"/>
              <a:pathLst>
                <a:path w="5647" h="452" extrusionOk="0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1"/>
            <p:cNvSpPr/>
            <p:nvPr/>
          </p:nvSpPr>
          <p:spPr>
            <a:xfrm>
              <a:off x="4420695" y="2303017"/>
              <a:ext cx="88407" cy="86542"/>
            </a:xfrm>
            <a:custGeom>
              <a:avLst/>
              <a:gdLst/>
              <a:ahLst/>
              <a:cxnLst/>
              <a:rect l="l" t="t" r="r" b="b"/>
              <a:pathLst>
                <a:path w="3365" h="3294" extrusionOk="0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1"/>
            <p:cNvSpPr/>
            <p:nvPr/>
          </p:nvSpPr>
          <p:spPr>
            <a:xfrm>
              <a:off x="4420695" y="2303017"/>
              <a:ext cx="59376" cy="86542"/>
            </a:xfrm>
            <a:custGeom>
              <a:avLst/>
              <a:gdLst/>
              <a:ahLst/>
              <a:cxnLst/>
              <a:rect l="l" t="t" r="r" b="b"/>
              <a:pathLst>
                <a:path w="2260" h="3294" extrusionOk="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1"/>
            <p:cNvSpPr/>
            <p:nvPr/>
          </p:nvSpPr>
          <p:spPr>
            <a:xfrm>
              <a:off x="4183429" y="2401382"/>
              <a:ext cx="225444" cy="225444"/>
            </a:xfrm>
            <a:custGeom>
              <a:avLst/>
              <a:gdLst/>
              <a:ahLst/>
              <a:cxnLst/>
              <a:rect l="l" t="t" r="r" b="b"/>
              <a:pathLst>
                <a:path w="8581" h="8581" extrusionOk="0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1"/>
            <p:cNvSpPr/>
            <p:nvPr/>
          </p:nvSpPr>
          <p:spPr>
            <a:xfrm>
              <a:off x="4296059" y="2508179"/>
              <a:ext cx="112814" cy="11875"/>
            </a:xfrm>
            <a:custGeom>
              <a:avLst/>
              <a:gdLst/>
              <a:ahLst/>
              <a:cxnLst/>
              <a:rect l="l" t="t" r="r" b="b"/>
              <a:pathLst>
                <a:path w="42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1"/>
            <p:cNvSpPr/>
            <p:nvPr/>
          </p:nvSpPr>
          <p:spPr>
            <a:xfrm>
              <a:off x="4213143" y="2431096"/>
              <a:ext cx="166042" cy="166042"/>
            </a:xfrm>
            <a:custGeom>
              <a:avLst/>
              <a:gdLst/>
              <a:ahLst/>
              <a:cxnLst/>
              <a:rect l="l" t="t" r="r" b="b"/>
              <a:pathLst>
                <a:path w="6320" h="6320" extrusionOk="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1"/>
            <p:cNvSpPr/>
            <p:nvPr/>
          </p:nvSpPr>
          <p:spPr>
            <a:xfrm>
              <a:off x="4296059" y="2508179"/>
              <a:ext cx="83126" cy="11875"/>
            </a:xfrm>
            <a:custGeom>
              <a:avLst/>
              <a:gdLst/>
              <a:ahLst/>
              <a:cxnLst/>
              <a:rect l="l" t="t" r="r" b="b"/>
              <a:pathLst>
                <a:path w="316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1"/>
            <p:cNvSpPr/>
            <p:nvPr/>
          </p:nvSpPr>
          <p:spPr>
            <a:xfrm>
              <a:off x="4248663" y="2466616"/>
              <a:ext cx="94975" cy="94975"/>
            </a:xfrm>
            <a:custGeom>
              <a:avLst/>
              <a:gdLst/>
              <a:ahLst/>
              <a:cxnLst/>
              <a:rect l="l" t="t" r="r" b="b"/>
              <a:pathLst>
                <a:path w="3615" h="3615" extrusionOk="0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61"/>
            <p:cNvSpPr/>
            <p:nvPr/>
          </p:nvSpPr>
          <p:spPr>
            <a:xfrm>
              <a:off x="4296059" y="2508179"/>
              <a:ext cx="47763" cy="11875"/>
            </a:xfrm>
            <a:custGeom>
              <a:avLst/>
              <a:gdLst/>
              <a:ahLst/>
              <a:cxnLst/>
              <a:rect l="l" t="t" r="r" b="b"/>
              <a:pathLst>
                <a:path w="181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61"/>
            <p:cNvSpPr/>
            <p:nvPr/>
          </p:nvSpPr>
          <p:spPr>
            <a:xfrm>
              <a:off x="4278377" y="2496330"/>
              <a:ext cx="35547" cy="35547"/>
            </a:xfrm>
            <a:custGeom>
              <a:avLst/>
              <a:gdLst/>
              <a:ahLst/>
              <a:cxnLst/>
              <a:rect l="l" t="t" r="r" b="b"/>
              <a:pathLst>
                <a:path w="1353" h="1353" extrusionOk="0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1"/>
            <p:cNvSpPr/>
            <p:nvPr/>
          </p:nvSpPr>
          <p:spPr>
            <a:xfrm>
              <a:off x="4296059" y="2508179"/>
              <a:ext cx="18233" cy="11875"/>
            </a:xfrm>
            <a:custGeom>
              <a:avLst/>
              <a:gdLst/>
              <a:ahLst/>
              <a:cxnLst/>
              <a:rect l="l" t="t" r="r" b="b"/>
              <a:pathLst>
                <a:path w="6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1"/>
            <p:cNvSpPr/>
            <p:nvPr/>
          </p:nvSpPr>
          <p:spPr>
            <a:xfrm>
              <a:off x="4287678" y="2480094"/>
              <a:ext cx="42483" cy="40013"/>
            </a:xfrm>
            <a:custGeom>
              <a:avLst/>
              <a:gdLst/>
              <a:ahLst/>
              <a:cxnLst/>
              <a:rect l="l" t="t" r="r" b="b"/>
              <a:pathLst>
                <a:path w="1617" h="1523" extrusionOk="0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1"/>
            <p:cNvSpPr/>
            <p:nvPr/>
          </p:nvSpPr>
          <p:spPr>
            <a:xfrm>
              <a:off x="4314817" y="2315313"/>
              <a:ext cx="182568" cy="178128"/>
            </a:xfrm>
            <a:custGeom>
              <a:avLst/>
              <a:gdLst/>
              <a:ahLst/>
              <a:cxnLst/>
              <a:rect l="l" t="t" r="r" b="b"/>
              <a:pathLst>
                <a:path w="6949" h="6780" extrusionOk="0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4" name="Google Shape;7154;p61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7155" name="Google Shape;7155;p61"/>
            <p:cNvSpPr/>
            <p:nvPr/>
          </p:nvSpPr>
          <p:spPr>
            <a:xfrm>
              <a:off x="5470361" y="2467772"/>
              <a:ext cx="11323" cy="124243"/>
            </a:xfrm>
            <a:custGeom>
              <a:avLst/>
              <a:gdLst/>
              <a:ahLst/>
              <a:cxnLst/>
              <a:rect l="l" t="t" r="r" b="b"/>
              <a:pathLst>
                <a:path w="431" h="4729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1"/>
            <p:cNvSpPr/>
            <p:nvPr/>
          </p:nvSpPr>
          <p:spPr>
            <a:xfrm>
              <a:off x="5464870" y="2299891"/>
              <a:ext cx="22279" cy="40827"/>
            </a:xfrm>
            <a:custGeom>
              <a:avLst/>
              <a:gdLst/>
              <a:ahLst/>
              <a:cxnLst/>
              <a:rect l="l" t="t" r="r" b="b"/>
              <a:pathLst>
                <a:path w="848" h="1554" extrusionOk="0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1"/>
            <p:cNvSpPr/>
            <p:nvPr/>
          </p:nvSpPr>
          <p:spPr>
            <a:xfrm>
              <a:off x="5292128" y="2316837"/>
              <a:ext cx="367027" cy="184433"/>
            </a:xfrm>
            <a:custGeom>
              <a:avLst/>
              <a:gdLst/>
              <a:ahLst/>
              <a:cxnLst/>
              <a:rect l="l" t="t" r="r" b="b"/>
              <a:pathLst>
                <a:path w="13970" h="7020" extrusionOk="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1"/>
            <p:cNvSpPr/>
            <p:nvPr/>
          </p:nvSpPr>
          <p:spPr>
            <a:xfrm>
              <a:off x="5293757" y="2319017"/>
              <a:ext cx="182279" cy="182436"/>
            </a:xfrm>
            <a:custGeom>
              <a:avLst/>
              <a:gdLst/>
              <a:ahLst/>
              <a:cxnLst/>
              <a:rect l="l" t="t" r="r" b="b"/>
              <a:pathLst>
                <a:path w="6938" h="6944" extrusionOk="0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1"/>
            <p:cNvSpPr/>
            <p:nvPr/>
          </p:nvSpPr>
          <p:spPr>
            <a:xfrm>
              <a:off x="5476009" y="2319017"/>
              <a:ext cx="91139" cy="182252"/>
            </a:xfrm>
            <a:custGeom>
              <a:avLst/>
              <a:gdLst/>
              <a:ahLst/>
              <a:cxnLst/>
              <a:rect l="l" t="t" r="r" b="b"/>
              <a:pathLst>
                <a:path w="3469" h="6937" extrusionOk="0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1"/>
            <p:cNvSpPr/>
            <p:nvPr/>
          </p:nvSpPr>
          <p:spPr>
            <a:xfrm>
              <a:off x="5404574" y="2564035"/>
              <a:ext cx="82758" cy="101070"/>
            </a:xfrm>
            <a:custGeom>
              <a:avLst/>
              <a:gdLst/>
              <a:ahLst/>
              <a:cxnLst/>
              <a:rect l="l" t="t" r="r" b="b"/>
              <a:pathLst>
                <a:path w="3150" h="3847" extrusionOk="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1" name="Google Shape;7161;p61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7162" name="Google Shape;7162;p61"/>
            <p:cNvSpPr/>
            <p:nvPr/>
          </p:nvSpPr>
          <p:spPr>
            <a:xfrm>
              <a:off x="5873617" y="2309901"/>
              <a:ext cx="345720" cy="345720"/>
            </a:xfrm>
            <a:custGeom>
              <a:avLst/>
              <a:gdLst/>
              <a:ahLst/>
              <a:cxnLst/>
              <a:rect l="l" t="t" r="r" b="b"/>
              <a:pathLst>
                <a:path w="13159" h="13159" extrusionOk="0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61"/>
            <p:cNvSpPr/>
            <p:nvPr/>
          </p:nvSpPr>
          <p:spPr>
            <a:xfrm>
              <a:off x="5899496" y="2335779"/>
              <a:ext cx="293963" cy="293963"/>
            </a:xfrm>
            <a:custGeom>
              <a:avLst/>
              <a:gdLst/>
              <a:ahLst/>
              <a:cxnLst/>
              <a:rect l="l" t="t" r="r" b="b"/>
              <a:pathLst>
                <a:path w="11189" h="11189" extrusionOk="0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1"/>
            <p:cNvSpPr/>
            <p:nvPr/>
          </p:nvSpPr>
          <p:spPr>
            <a:xfrm>
              <a:off x="6041288" y="2356088"/>
              <a:ext cx="10404" cy="131888"/>
            </a:xfrm>
            <a:custGeom>
              <a:avLst/>
              <a:gdLst/>
              <a:ahLst/>
              <a:cxnLst/>
              <a:rect l="l" t="t" r="r" b="b"/>
              <a:pathLst>
                <a:path w="396" h="5020" extrusionOk="0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1"/>
            <p:cNvSpPr/>
            <p:nvPr/>
          </p:nvSpPr>
          <p:spPr>
            <a:xfrm>
              <a:off x="6039449" y="2477546"/>
              <a:ext cx="135435" cy="10430"/>
            </a:xfrm>
            <a:custGeom>
              <a:avLst/>
              <a:gdLst/>
              <a:ahLst/>
              <a:cxnLst/>
              <a:rect l="l" t="t" r="r" b="b"/>
              <a:pathLst>
                <a:path w="5155" h="397" extrusionOk="0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1"/>
            <p:cNvSpPr/>
            <p:nvPr/>
          </p:nvSpPr>
          <p:spPr>
            <a:xfrm>
              <a:off x="5935778" y="2372035"/>
              <a:ext cx="275178" cy="257970"/>
            </a:xfrm>
            <a:custGeom>
              <a:avLst/>
              <a:gdLst/>
              <a:ahLst/>
              <a:cxnLst/>
              <a:rect l="l" t="t" r="r" b="b"/>
              <a:pathLst>
                <a:path w="10474" h="9819" extrusionOk="0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1"/>
            <p:cNvSpPr/>
            <p:nvPr/>
          </p:nvSpPr>
          <p:spPr>
            <a:xfrm>
              <a:off x="5918097" y="2477546"/>
              <a:ext cx="21333" cy="10430"/>
            </a:xfrm>
            <a:custGeom>
              <a:avLst/>
              <a:gdLst/>
              <a:ahLst/>
              <a:cxnLst/>
              <a:rect l="l" t="t" r="r" b="b"/>
              <a:pathLst>
                <a:path w="812" h="397" extrusionOk="0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1"/>
            <p:cNvSpPr/>
            <p:nvPr/>
          </p:nvSpPr>
          <p:spPr>
            <a:xfrm>
              <a:off x="6041288" y="2591542"/>
              <a:ext cx="10404" cy="17970"/>
            </a:xfrm>
            <a:custGeom>
              <a:avLst/>
              <a:gdLst/>
              <a:ahLst/>
              <a:cxnLst/>
              <a:rect l="l" t="t" r="r" b="b"/>
              <a:pathLst>
                <a:path w="396" h="684" extrusionOk="0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1"/>
            <p:cNvSpPr/>
            <p:nvPr/>
          </p:nvSpPr>
          <p:spPr>
            <a:xfrm>
              <a:off x="5953144" y="2391556"/>
              <a:ext cx="19836" cy="15869"/>
            </a:xfrm>
            <a:custGeom>
              <a:avLst/>
              <a:gdLst/>
              <a:ahLst/>
              <a:cxnLst/>
              <a:rect l="l" t="t" r="r" b="b"/>
              <a:pathLst>
                <a:path w="755" h="604" extrusionOk="0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1"/>
            <p:cNvSpPr/>
            <p:nvPr/>
          </p:nvSpPr>
          <p:spPr>
            <a:xfrm>
              <a:off x="6119686" y="2557939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1"/>
            <p:cNvSpPr/>
            <p:nvPr/>
          </p:nvSpPr>
          <p:spPr>
            <a:xfrm>
              <a:off x="6120185" y="2391556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61"/>
            <p:cNvSpPr/>
            <p:nvPr/>
          </p:nvSpPr>
          <p:spPr>
            <a:xfrm>
              <a:off x="5953617" y="2557939"/>
              <a:ext cx="19862" cy="15869"/>
            </a:xfrm>
            <a:custGeom>
              <a:avLst/>
              <a:gdLst/>
              <a:ahLst/>
              <a:cxnLst/>
              <a:rect l="l" t="t" r="r" b="b"/>
              <a:pathLst>
                <a:path w="756" h="604" extrusionOk="0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1"/>
            <p:cNvSpPr/>
            <p:nvPr/>
          </p:nvSpPr>
          <p:spPr>
            <a:xfrm>
              <a:off x="5927056" y="2429887"/>
              <a:ext cx="21859" cy="13425"/>
            </a:xfrm>
            <a:custGeom>
              <a:avLst/>
              <a:gdLst/>
              <a:ahLst/>
              <a:cxnLst/>
              <a:rect l="l" t="t" r="r" b="b"/>
              <a:pathLst>
                <a:path w="832" h="511" extrusionOk="0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1"/>
            <p:cNvSpPr/>
            <p:nvPr/>
          </p:nvSpPr>
          <p:spPr>
            <a:xfrm>
              <a:off x="6143751" y="2522077"/>
              <a:ext cx="21832" cy="13452"/>
            </a:xfrm>
            <a:custGeom>
              <a:avLst/>
              <a:gdLst/>
              <a:ahLst/>
              <a:cxnLst/>
              <a:rect l="l" t="t" r="r" b="b"/>
              <a:pathLst>
                <a:path w="831" h="512" extrusionOk="0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61"/>
            <p:cNvSpPr/>
            <p:nvPr/>
          </p:nvSpPr>
          <p:spPr>
            <a:xfrm>
              <a:off x="6084822" y="2365730"/>
              <a:ext cx="15816" cy="17261"/>
            </a:xfrm>
            <a:custGeom>
              <a:avLst/>
              <a:gdLst/>
              <a:ahLst/>
              <a:cxnLst/>
              <a:rect l="l" t="t" r="r" b="b"/>
              <a:pathLst>
                <a:path w="602" h="657" extrusionOk="0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1"/>
            <p:cNvSpPr/>
            <p:nvPr/>
          </p:nvSpPr>
          <p:spPr>
            <a:xfrm>
              <a:off x="5992632" y="2582399"/>
              <a:ext cx="15816" cy="17287"/>
            </a:xfrm>
            <a:custGeom>
              <a:avLst/>
              <a:gdLst/>
              <a:ahLst/>
              <a:cxnLst/>
              <a:rect l="l" t="t" r="r" b="b"/>
              <a:pathLst>
                <a:path w="602" h="658" extrusionOk="0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1"/>
            <p:cNvSpPr/>
            <p:nvPr/>
          </p:nvSpPr>
          <p:spPr>
            <a:xfrm>
              <a:off x="5994445" y="2364758"/>
              <a:ext cx="15527" cy="17524"/>
            </a:xfrm>
            <a:custGeom>
              <a:avLst/>
              <a:gdLst/>
              <a:ahLst/>
              <a:cxnLst/>
              <a:rect l="l" t="t" r="r" b="b"/>
              <a:pathLst>
                <a:path w="591" h="667" extrusionOk="0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1"/>
            <p:cNvSpPr/>
            <p:nvPr/>
          </p:nvSpPr>
          <p:spPr>
            <a:xfrm>
              <a:off x="6082641" y="2583161"/>
              <a:ext cx="15527" cy="17419"/>
            </a:xfrm>
            <a:custGeom>
              <a:avLst/>
              <a:gdLst/>
              <a:ahLst/>
              <a:cxnLst/>
              <a:rect l="l" t="t" r="r" b="b"/>
              <a:pathLst>
                <a:path w="591" h="663" extrusionOk="0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1"/>
            <p:cNvSpPr/>
            <p:nvPr/>
          </p:nvSpPr>
          <p:spPr>
            <a:xfrm>
              <a:off x="6144776" y="2431936"/>
              <a:ext cx="22069" cy="13399"/>
            </a:xfrm>
            <a:custGeom>
              <a:avLst/>
              <a:gdLst/>
              <a:ahLst/>
              <a:cxnLst/>
              <a:rect l="l" t="t" r="r" b="b"/>
              <a:pathLst>
                <a:path w="840" h="510" extrusionOk="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1"/>
            <p:cNvSpPr/>
            <p:nvPr/>
          </p:nvSpPr>
          <p:spPr>
            <a:xfrm>
              <a:off x="5926530" y="2520081"/>
              <a:ext cx="21964" cy="13268"/>
            </a:xfrm>
            <a:custGeom>
              <a:avLst/>
              <a:gdLst/>
              <a:ahLst/>
              <a:cxnLst/>
              <a:rect l="l" t="t" r="r" b="b"/>
              <a:pathLst>
                <a:path w="836" h="505" extrusionOk="0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1" name="Google Shape;7181;p61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7182" name="Google Shape;7182;p61"/>
            <p:cNvSpPr/>
            <p:nvPr/>
          </p:nvSpPr>
          <p:spPr>
            <a:xfrm>
              <a:off x="6979033" y="2297710"/>
              <a:ext cx="272603" cy="342961"/>
            </a:xfrm>
            <a:custGeom>
              <a:avLst/>
              <a:gdLst/>
              <a:ahLst/>
              <a:cxnLst/>
              <a:rect l="l" t="t" r="r" b="b"/>
              <a:pathLst>
                <a:path w="10376" h="13054" extrusionOk="0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1"/>
            <p:cNvSpPr/>
            <p:nvPr/>
          </p:nvSpPr>
          <p:spPr>
            <a:xfrm>
              <a:off x="6979033" y="2606386"/>
              <a:ext cx="255342" cy="34286"/>
            </a:xfrm>
            <a:custGeom>
              <a:avLst/>
              <a:gdLst/>
              <a:ahLst/>
              <a:cxnLst/>
              <a:rect l="l" t="t" r="r" b="b"/>
              <a:pathLst>
                <a:path w="9719" h="1305" extrusionOk="0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61"/>
            <p:cNvSpPr/>
            <p:nvPr/>
          </p:nvSpPr>
          <p:spPr>
            <a:xfrm>
              <a:off x="7176392" y="2552081"/>
              <a:ext cx="64709" cy="34102"/>
            </a:xfrm>
            <a:custGeom>
              <a:avLst/>
              <a:gdLst/>
              <a:ahLst/>
              <a:cxnLst/>
              <a:rect l="l" t="t" r="r" b="b"/>
              <a:pathLst>
                <a:path w="2463" h="1298" extrusionOk="0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61"/>
            <p:cNvSpPr/>
            <p:nvPr/>
          </p:nvSpPr>
          <p:spPr>
            <a:xfrm>
              <a:off x="7176392" y="2497591"/>
              <a:ext cx="71461" cy="34102"/>
            </a:xfrm>
            <a:custGeom>
              <a:avLst/>
              <a:gdLst/>
              <a:ahLst/>
              <a:cxnLst/>
              <a:rect l="l" t="t" r="r" b="b"/>
              <a:pathLst>
                <a:path w="2720" h="1298" extrusionOk="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1"/>
            <p:cNvSpPr/>
            <p:nvPr/>
          </p:nvSpPr>
          <p:spPr>
            <a:xfrm>
              <a:off x="7176392" y="2443286"/>
              <a:ext cx="78397" cy="33944"/>
            </a:xfrm>
            <a:custGeom>
              <a:avLst/>
              <a:gdLst/>
              <a:ahLst/>
              <a:cxnLst/>
              <a:rect l="l" t="t" r="r" b="b"/>
              <a:pathLst>
                <a:path w="2984" h="1292" extrusionOk="0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61"/>
            <p:cNvSpPr/>
            <p:nvPr/>
          </p:nvSpPr>
          <p:spPr>
            <a:xfrm>
              <a:off x="6863329" y="2450038"/>
              <a:ext cx="122666" cy="217799"/>
            </a:xfrm>
            <a:custGeom>
              <a:avLst/>
              <a:gdLst/>
              <a:ahLst/>
              <a:cxnLst/>
              <a:rect l="l" t="t" r="r" b="b"/>
              <a:pathLst>
                <a:path w="4669" h="8290" extrusionOk="0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1"/>
            <p:cNvSpPr/>
            <p:nvPr/>
          </p:nvSpPr>
          <p:spPr>
            <a:xfrm>
              <a:off x="6863329" y="2449854"/>
              <a:ext cx="41011" cy="217983"/>
            </a:xfrm>
            <a:custGeom>
              <a:avLst/>
              <a:gdLst/>
              <a:ahLst/>
              <a:cxnLst/>
              <a:rect l="l" t="t" r="r" b="b"/>
              <a:pathLst>
                <a:path w="1561" h="8297" extrusionOk="0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1"/>
            <p:cNvSpPr/>
            <p:nvPr/>
          </p:nvSpPr>
          <p:spPr>
            <a:xfrm>
              <a:off x="6917818" y="2599660"/>
              <a:ext cx="40827" cy="40827"/>
            </a:xfrm>
            <a:custGeom>
              <a:avLst/>
              <a:gdLst/>
              <a:ahLst/>
              <a:cxnLst/>
              <a:rect l="l" t="t" r="r" b="b"/>
              <a:pathLst>
                <a:path w="1554" h="1554" extrusionOk="0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1"/>
            <p:cNvSpPr/>
            <p:nvPr/>
          </p:nvSpPr>
          <p:spPr>
            <a:xfrm>
              <a:off x="6924544" y="2606386"/>
              <a:ext cx="27376" cy="27376"/>
            </a:xfrm>
            <a:custGeom>
              <a:avLst/>
              <a:gdLst/>
              <a:ahLst/>
              <a:cxnLst/>
              <a:rect l="l" t="t" r="r" b="b"/>
              <a:pathLst>
                <a:path w="1042" h="1042" extrusionOk="0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1" name="Google Shape;7191;p61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7192" name="Google Shape;7192;p61"/>
            <p:cNvSpPr/>
            <p:nvPr/>
          </p:nvSpPr>
          <p:spPr>
            <a:xfrm>
              <a:off x="7531754" y="2515641"/>
              <a:ext cx="9117" cy="18969"/>
            </a:xfrm>
            <a:custGeom>
              <a:avLst/>
              <a:gdLst/>
              <a:ahLst/>
              <a:cxnLst/>
              <a:rect l="l" t="t" r="r" b="b"/>
              <a:pathLst>
                <a:path w="347" h="722" extrusionOk="0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1"/>
            <p:cNvSpPr/>
            <p:nvPr/>
          </p:nvSpPr>
          <p:spPr>
            <a:xfrm>
              <a:off x="7540844" y="2339983"/>
              <a:ext cx="223264" cy="234902"/>
            </a:xfrm>
            <a:custGeom>
              <a:avLst/>
              <a:gdLst/>
              <a:ahLst/>
              <a:cxnLst/>
              <a:rect l="l" t="t" r="r" b="b"/>
              <a:pathLst>
                <a:path w="8498" h="8941" extrusionOk="0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1"/>
            <p:cNvSpPr/>
            <p:nvPr/>
          </p:nvSpPr>
          <p:spPr>
            <a:xfrm>
              <a:off x="7520456" y="2318518"/>
              <a:ext cx="235270" cy="227756"/>
            </a:xfrm>
            <a:custGeom>
              <a:avLst/>
              <a:gdLst/>
              <a:ahLst/>
              <a:cxnLst/>
              <a:rect l="l" t="t" r="r" b="b"/>
              <a:pathLst>
                <a:path w="8955" h="8669" extrusionOk="0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1"/>
            <p:cNvSpPr/>
            <p:nvPr/>
          </p:nvSpPr>
          <p:spPr>
            <a:xfrm>
              <a:off x="7450283" y="2573598"/>
              <a:ext cx="152013" cy="73379"/>
            </a:xfrm>
            <a:custGeom>
              <a:avLst/>
              <a:gdLst/>
              <a:ahLst/>
              <a:cxnLst/>
              <a:rect l="l" t="t" r="r" b="b"/>
              <a:pathLst>
                <a:path w="5786" h="2793" extrusionOk="0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1"/>
            <p:cNvSpPr/>
            <p:nvPr/>
          </p:nvSpPr>
          <p:spPr>
            <a:xfrm>
              <a:off x="7565093" y="2530958"/>
              <a:ext cx="83310" cy="46713"/>
            </a:xfrm>
            <a:custGeom>
              <a:avLst/>
              <a:gdLst/>
              <a:ahLst/>
              <a:cxnLst/>
              <a:rect l="l" t="t" r="r" b="b"/>
              <a:pathLst>
                <a:path w="3171" h="1778" extrusionOk="0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1"/>
            <p:cNvSpPr/>
            <p:nvPr/>
          </p:nvSpPr>
          <p:spPr>
            <a:xfrm>
              <a:off x="7421488" y="2409447"/>
              <a:ext cx="236558" cy="227599"/>
            </a:xfrm>
            <a:custGeom>
              <a:avLst/>
              <a:gdLst/>
              <a:ahLst/>
              <a:cxnLst/>
              <a:rect l="l" t="t" r="r" b="b"/>
              <a:pathLst>
                <a:path w="9004" h="8663" extrusionOk="0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1"/>
            <p:cNvSpPr/>
            <p:nvPr/>
          </p:nvSpPr>
          <p:spPr>
            <a:xfrm>
              <a:off x="7556161" y="2553368"/>
              <a:ext cx="36650" cy="22253"/>
            </a:xfrm>
            <a:custGeom>
              <a:avLst/>
              <a:gdLst/>
              <a:ahLst/>
              <a:cxnLst/>
              <a:rect l="l" t="t" r="r" b="b"/>
              <a:pathLst>
                <a:path w="1395" h="847" extrusionOk="0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9" name="Google Shape;7199;p61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7200" name="Google Shape;7200;p61"/>
            <p:cNvSpPr/>
            <p:nvPr/>
          </p:nvSpPr>
          <p:spPr>
            <a:xfrm>
              <a:off x="2508373" y="2779889"/>
              <a:ext cx="256971" cy="256971"/>
            </a:xfrm>
            <a:custGeom>
              <a:avLst/>
              <a:gdLst/>
              <a:ahLst/>
              <a:cxnLst/>
              <a:rect l="l" t="t" r="r" b="b"/>
              <a:pathLst>
                <a:path w="9781" h="9781" extrusionOk="0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1"/>
            <p:cNvSpPr/>
            <p:nvPr/>
          </p:nvSpPr>
          <p:spPr>
            <a:xfrm>
              <a:off x="2561391" y="2852034"/>
              <a:ext cx="131783" cy="112814"/>
            </a:xfrm>
            <a:custGeom>
              <a:avLst/>
              <a:gdLst/>
              <a:ahLst/>
              <a:cxnLst/>
              <a:rect l="l" t="t" r="r" b="b"/>
              <a:pathLst>
                <a:path w="5016" h="4294" extrusionOk="0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1"/>
            <p:cNvSpPr/>
            <p:nvPr/>
          </p:nvSpPr>
          <p:spPr>
            <a:xfrm>
              <a:off x="2599302" y="2880277"/>
              <a:ext cx="65629" cy="56223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1"/>
            <p:cNvSpPr/>
            <p:nvPr/>
          </p:nvSpPr>
          <p:spPr>
            <a:xfrm>
              <a:off x="2677121" y="2948611"/>
              <a:ext cx="168775" cy="168958"/>
            </a:xfrm>
            <a:custGeom>
              <a:avLst/>
              <a:gdLst/>
              <a:ahLst/>
              <a:cxnLst/>
              <a:rect l="l" t="t" r="r" b="b"/>
              <a:pathLst>
                <a:path w="6424" h="6431" extrusionOk="0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1"/>
            <p:cNvSpPr/>
            <p:nvPr/>
          </p:nvSpPr>
          <p:spPr>
            <a:xfrm>
              <a:off x="2705180" y="2990910"/>
              <a:ext cx="98601" cy="84466"/>
            </a:xfrm>
            <a:custGeom>
              <a:avLst/>
              <a:gdLst/>
              <a:ahLst/>
              <a:cxnLst/>
              <a:rect l="l" t="t" r="r" b="b"/>
              <a:pathLst>
                <a:path w="3753" h="3215" extrusionOk="0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1"/>
            <p:cNvSpPr/>
            <p:nvPr/>
          </p:nvSpPr>
          <p:spPr>
            <a:xfrm>
              <a:off x="2727774" y="3007856"/>
              <a:ext cx="59061" cy="50601"/>
            </a:xfrm>
            <a:custGeom>
              <a:avLst/>
              <a:gdLst/>
              <a:ahLst/>
              <a:cxnLst/>
              <a:rect l="l" t="t" r="r" b="b"/>
              <a:pathLst>
                <a:path w="2248" h="1926" extrusionOk="0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6" name="Google Shape;7206;p61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7207" name="Google Shape;7207;p61"/>
            <p:cNvSpPr/>
            <p:nvPr/>
          </p:nvSpPr>
          <p:spPr>
            <a:xfrm>
              <a:off x="1934529" y="4484476"/>
              <a:ext cx="343697" cy="29346"/>
            </a:xfrm>
            <a:custGeom>
              <a:avLst/>
              <a:gdLst/>
              <a:ahLst/>
              <a:cxnLst/>
              <a:rect l="l" t="t" r="r" b="b"/>
              <a:pathLst>
                <a:path w="13082" h="1117" extrusionOk="0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1"/>
            <p:cNvSpPr/>
            <p:nvPr/>
          </p:nvSpPr>
          <p:spPr>
            <a:xfrm>
              <a:off x="1884401" y="4269619"/>
              <a:ext cx="345720" cy="189635"/>
            </a:xfrm>
            <a:custGeom>
              <a:avLst/>
              <a:gdLst/>
              <a:ahLst/>
              <a:cxnLst/>
              <a:rect l="l" t="t" r="r" b="b"/>
              <a:pathLst>
                <a:path w="13159" h="7218" extrusionOk="0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61"/>
            <p:cNvSpPr/>
            <p:nvPr/>
          </p:nvSpPr>
          <p:spPr>
            <a:xfrm>
              <a:off x="2097970" y="4322006"/>
              <a:ext cx="104827" cy="110003"/>
            </a:xfrm>
            <a:custGeom>
              <a:avLst/>
              <a:gdLst/>
              <a:ahLst/>
              <a:cxnLst/>
              <a:rect l="l" t="t" r="r" b="b"/>
              <a:pathLst>
                <a:path w="3990" h="4187" extrusionOk="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1"/>
            <p:cNvSpPr/>
            <p:nvPr/>
          </p:nvSpPr>
          <p:spPr>
            <a:xfrm>
              <a:off x="2190187" y="4269619"/>
              <a:ext cx="12611" cy="39829"/>
            </a:xfrm>
            <a:custGeom>
              <a:avLst/>
              <a:gdLst/>
              <a:ahLst/>
              <a:cxnLst/>
              <a:rect l="l" t="t" r="r" b="b"/>
              <a:pathLst>
                <a:path w="480" h="1516" extrusionOk="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1"/>
            <p:cNvSpPr/>
            <p:nvPr/>
          </p:nvSpPr>
          <p:spPr>
            <a:xfrm>
              <a:off x="2069018" y="4141593"/>
              <a:ext cx="24250" cy="109083"/>
            </a:xfrm>
            <a:custGeom>
              <a:avLst/>
              <a:gdLst/>
              <a:ahLst/>
              <a:cxnLst/>
              <a:rect l="l" t="t" r="r" b="b"/>
              <a:pathLst>
                <a:path w="923" h="4152" extrusionOk="0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1"/>
            <p:cNvSpPr/>
            <p:nvPr/>
          </p:nvSpPr>
          <p:spPr>
            <a:xfrm>
              <a:off x="2119303" y="4141593"/>
              <a:ext cx="24276" cy="109083"/>
            </a:xfrm>
            <a:custGeom>
              <a:avLst/>
              <a:gdLst/>
              <a:ahLst/>
              <a:cxnLst/>
              <a:rect l="l" t="t" r="r" b="b"/>
              <a:pathLst>
                <a:path w="924" h="4152" extrusionOk="0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1"/>
            <p:cNvSpPr/>
            <p:nvPr/>
          </p:nvSpPr>
          <p:spPr>
            <a:xfrm>
              <a:off x="1917583" y="4478091"/>
              <a:ext cx="377431" cy="12585"/>
            </a:xfrm>
            <a:custGeom>
              <a:avLst/>
              <a:gdLst/>
              <a:ahLst/>
              <a:cxnLst/>
              <a:rect l="l" t="t" r="r" b="b"/>
              <a:pathLst>
                <a:path w="14366" h="479" extrusionOk="0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4" name="Google Shape;7214;p61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7215" name="Google Shape;7215;p61"/>
            <p:cNvSpPr/>
            <p:nvPr/>
          </p:nvSpPr>
          <p:spPr>
            <a:xfrm>
              <a:off x="1430832" y="2794996"/>
              <a:ext cx="90062" cy="149648"/>
            </a:xfrm>
            <a:custGeom>
              <a:avLst/>
              <a:gdLst/>
              <a:ahLst/>
              <a:cxnLst/>
              <a:rect l="l" t="t" r="r" b="b"/>
              <a:pathLst>
                <a:path w="3428" h="5696" extrusionOk="0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1"/>
            <p:cNvSpPr/>
            <p:nvPr/>
          </p:nvSpPr>
          <p:spPr>
            <a:xfrm>
              <a:off x="1635127" y="2795180"/>
              <a:ext cx="90220" cy="149464"/>
            </a:xfrm>
            <a:custGeom>
              <a:avLst/>
              <a:gdLst/>
              <a:ahLst/>
              <a:cxnLst/>
              <a:rect l="l" t="t" r="r" b="b"/>
              <a:pathLst>
                <a:path w="3434" h="5689" extrusionOk="0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1"/>
            <p:cNvSpPr/>
            <p:nvPr/>
          </p:nvSpPr>
          <p:spPr>
            <a:xfrm>
              <a:off x="1566609" y="2972861"/>
              <a:ext cx="22988" cy="104249"/>
            </a:xfrm>
            <a:custGeom>
              <a:avLst/>
              <a:gdLst/>
              <a:ahLst/>
              <a:cxnLst/>
              <a:rect l="l" t="t" r="r" b="b"/>
              <a:pathLst>
                <a:path w="875" h="3968" extrusionOk="0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1"/>
            <p:cNvSpPr/>
            <p:nvPr/>
          </p:nvSpPr>
          <p:spPr>
            <a:xfrm>
              <a:off x="1493703" y="2785354"/>
              <a:ext cx="168775" cy="206108"/>
            </a:xfrm>
            <a:custGeom>
              <a:avLst/>
              <a:gdLst/>
              <a:ahLst/>
              <a:cxnLst/>
              <a:rect l="l" t="t" r="r" b="b"/>
              <a:pathLst>
                <a:path w="6424" h="7845" extrusionOk="0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1"/>
            <p:cNvSpPr/>
            <p:nvPr/>
          </p:nvSpPr>
          <p:spPr>
            <a:xfrm>
              <a:off x="1562037" y="2785354"/>
              <a:ext cx="100440" cy="206108"/>
            </a:xfrm>
            <a:custGeom>
              <a:avLst/>
              <a:gdLst/>
              <a:ahLst/>
              <a:cxnLst/>
              <a:rect l="l" t="t" r="r" b="b"/>
              <a:pathLst>
                <a:path w="3823" h="7845" extrusionOk="0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1"/>
            <p:cNvSpPr/>
            <p:nvPr/>
          </p:nvSpPr>
          <p:spPr>
            <a:xfrm>
              <a:off x="1482773" y="2773689"/>
              <a:ext cx="190817" cy="23172"/>
            </a:xfrm>
            <a:custGeom>
              <a:avLst/>
              <a:gdLst/>
              <a:ahLst/>
              <a:cxnLst/>
              <a:rect l="l" t="t" r="r" b="b"/>
              <a:pathLst>
                <a:path w="7263" h="882" extrusionOk="0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1"/>
            <p:cNvSpPr/>
            <p:nvPr/>
          </p:nvSpPr>
          <p:spPr>
            <a:xfrm>
              <a:off x="1641669" y="2773689"/>
              <a:ext cx="31921" cy="23172"/>
            </a:xfrm>
            <a:custGeom>
              <a:avLst/>
              <a:gdLst/>
              <a:ahLst/>
              <a:cxnLst/>
              <a:rect l="l" t="t" r="r" b="b"/>
              <a:pathLst>
                <a:path w="1215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1"/>
            <p:cNvSpPr/>
            <p:nvPr/>
          </p:nvSpPr>
          <p:spPr>
            <a:xfrm>
              <a:off x="1536343" y="2836060"/>
              <a:ext cx="83494" cy="78975"/>
            </a:xfrm>
            <a:custGeom>
              <a:avLst/>
              <a:gdLst/>
              <a:ahLst/>
              <a:cxnLst/>
              <a:rect l="l" t="t" r="r" b="b"/>
              <a:pathLst>
                <a:path w="3178" h="3006" extrusionOk="0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1"/>
            <p:cNvSpPr/>
            <p:nvPr/>
          </p:nvSpPr>
          <p:spPr>
            <a:xfrm>
              <a:off x="1556205" y="2977958"/>
              <a:ext cx="43770" cy="21543"/>
            </a:xfrm>
            <a:custGeom>
              <a:avLst/>
              <a:gdLst/>
              <a:ahLst/>
              <a:cxnLst/>
              <a:rect l="l" t="t" r="r" b="b"/>
              <a:pathLst>
                <a:path w="1666" h="820" extrusionOk="0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1"/>
            <p:cNvSpPr/>
            <p:nvPr/>
          </p:nvSpPr>
          <p:spPr>
            <a:xfrm>
              <a:off x="1533427" y="3061609"/>
              <a:ext cx="89326" cy="30818"/>
            </a:xfrm>
            <a:custGeom>
              <a:avLst/>
              <a:gdLst/>
              <a:ahLst/>
              <a:cxnLst/>
              <a:rect l="l" t="t" r="r" b="b"/>
              <a:pathLst>
                <a:path w="3400" h="1173" extrusionOk="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1"/>
            <p:cNvSpPr/>
            <p:nvPr/>
          </p:nvSpPr>
          <p:spPr>
            <a:xfrm>
              <a:off x="1591200" y="3061609"/>
              <a:ext cx="31737" cy="30818"/>
            </a:xfrm>
            <a:custGeom>
              <a:avLst/>
              <a:gdLst/>
              <a:ahLst/>
              <a:cxnLst/>
              <a:rect l="l" t="t" r="r" b="b"/>
              <a:pathLst>
                <a:path w="1208" h="1173" extrusionOk="0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1"/>
            <p:cNvSpPr/>
            <p:nvPr/>
          </p:nvSpPr>
          <p:spPr>
            <a:xfrm>
              <a:off x="1501006" y="3084756"/>
              <a:ext cx="154193" cy="38831"/>
            </a:xfrm>
            <a:custGeom>
              <a:avLst/>
              <a:gdLst/>
              <a:ahLst/>
              <a:cxnLst/>
              <a:rect l="l" t="t" r="r" b="b"/>
              <a:pathLst>
                <a:path w="5869" h="1478" extrusionOk="0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1"/>
            <p:cNvSpPr/>
            <p:nvPr/>
          </p:nvSpPr>
          <p:spPr>
            <a:xfrm>
              <a:off x="1616159" y="3084756"/>
              <a:ext cx="38857" cy="38647"/>
            </a:xfrm>
            <a:custGeom>
              <a:avLst/>
              <a:gdLst/>
              <a:ahLst/>
              <a:cxnLst/>
              <a:rect l="l" t="t" r="r" b="b"/>
              <a:pathLst>
                <a:path w="1479" h="1471" extrusionOk="0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8" name="Google Shape;7228;p61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7229" name="Google Shape;7229;p61"/>
            <p:cNvSpPr/>
            <p:nvPr/>
          </p:nvSpPr>
          <p:spPr>
            <a:xfrm>
              <a:off x="3082401" y="2867508"/>
              <a:ext cx="275178" cy="241313"/>
            </a:xfrm>
            <a:custGeom>
              <a:avLst/>
              <a:gdLst/>
              <a:ahLst/>
              <a:cxnLst/>
              <a:rect l="l" t="t" r="r" b="b"/>
              <a:pathLst>
                <a:path w="10474" h="9185" extrusionOk="0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1"/>
            <p:cNvSpPr/>
            <p:nvPr/>
          </p:nvSpPr>
          <p:spPr>
            <a:xfrm>
              <a:off x="3082217" y="2867508"/>
              <a:ext cx="219980" cy="241313"/>
            </a:xfrm>
            <a:custGeom>
              <a:avLst/>
              <a:gdLst/>
              <a:ahLst/>
              <a:cxnLst/>
              <a:rect l="l" t="t" r="r" b="b"/>
              <a:pathLst>
                <a:path w="8373" h="9185" extrusionOk="0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1"/>
            <p:cNvSpPr/>
            <p:nvPr/>
          </p:nvSpPr>
          <p:spPr>
            <a:xfrm>
              <a:off x="3233100" y="2788586"/>
              <a:ext cx="137983" cy="76269"/>
            </a:xfrm>
            <a:custGeom>
              <a:avLst/>
              <a:gdLst/>
              <a:ahLst/>
              <a:cxnLst/>
              <a:rect l="l" t="t" r="r" b="b"/>
              <a:pathLst>
                <a:path w="5252" h="2903" extrusionOk="0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1"/>
            <p:cNvSpPr/>
            <p:nvPr/>
          </p:nvSpPr>
          <p:spPr>
            <a:xfrm>
              <a:off x="3232916" y="2788586"/>
              <a:ext cx="138167" cy="51258"/>
            </a:xfrm>
            <a:custGeom>
              <a:avLst/>
              <a:gdLst/>
              <a:ahLst/>
              <a:cxnLst/>
              <a:rect l="l" t="t" r="r" b="b"/>
              <a:pathLst>
                <a:path w="5259" h="1951" extrusionOk="0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61"/>
            <p:cNvSpPr/>
            <p:nvPr/>
          </p:nvSpPr>
          <p:spPr>
            <a:xfrm>
              <a:off x="3293605" y="2915403"/>
              <a:ext cx="38831" cy="55540"/>
            </a:xfrm>
            <a:custGeom>
              <a:avLst/>
              <a:gdLst/>
              <a:ahLst/>
              <a:cxnLst/>
              <a:rect l="l" t="t" r="r" b="b"/>
              <a:pathLst>
                <a:path w="1478" h="2114" extrusionOk="0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61"/>
            <p:cNvSpPr/>
            <p:nvPr/>
          </p:nvSpPr>
          <p:spPr>
            <a:xfrm>
              <a:off x="3191379" y="2892677"/>
              <a:ext cx="57405" cy="13136"/>
            </a:xfrm>
            <a:custGeom>
              <a:avLst/>
              <a:gdLst/>
              <a:ahLst/>
              <a:cxnLst/>
              <a:rect l="l" t="t" r="r" b="b"/>
              <a:pathLst>
                <a:path w="2185" h="500" extrusionOk="0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1"/>
            <p:cNvSpPr/>
            <p:nvPr/>
          </p:nvSpPr>
          <p:spPr>
            <a:xfrm>
              <a:off x="3195320" y="2830070"/>
              <a:ext cx="49708" cy="75560"/>
            </a:xfrm>
            <a:custGeom>
              <a:avLst/>
              <a:gdLst/>
              <a:ahLst/>
              <a:cxnLst/>
              <a:rect l="l" t="t" r="r" b="b"/>
              <a:pathLst>
                <a:path w="1892" h="2876" extrusionOk="0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6" name="Google Shape;7236;p61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7237" name="Google Shape;7237;p61"/>
            <p:cNvSpPr/>
            <p:nvPr/>
          </p:nvSpPr>
          <p:spPr>
            <a:xfrm>
              <a:off x="3610557" y="2780704"/>
              <a:ext cx="324702" cy="335973"/>
            </a:xfrm>
            <a:custGeom>
              <a:avLst/>
              <a:gdLst/>
              <a:ahLst/>
              <a:cxnLst/>
              <a:rect l="l" t="t" r="r" b="b"/>
              <a:pathLst>
                <a:path w="12359" h="12788" extrusionOk="0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1"/>
            <p:cNvSpPr/>
            <p:nvPr/>
          </p:nvSpPr>
          <p:spPr>
            <a:xfrm>
              <a:off x="3665703" y="2864434"/>
              <a:ext cx="67967" cy="252321"/>
            </a:xfrm>
            <a:custGeom>
              <a:avLst/>
              <a:gdLst/>
              <a:ahLst/>
              <a:cxnLst/>
              <a:rect l="l" t="t" r="r" b="b"/>
              <a:pathLst>
                <a:path w="2587" h="9604" extrusionOk="0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1"/>
            <p:cNvSpPr/>
            <p:nvPr/>
          </p:nvSpPr>
          <p:spPr>
            <a:xfrm>
              <a:off x="3867633" y="2780704"/>
              <a:ext cx="67941" cy="294830"/>
            </a:xfrm>
            <a:custGeom>
              <a:avLst/>
              <a:gdLst/>
              <a:ahLst/>
              <a:cxnLst/>
              <a:rect l="l" t="t" r="r" b="b"/>
              <a:pathLst>
                <a:path w="2586" h="11222" extrusionOk="0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0" name="Google Shape;7240;p61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7241" name="Google Shape;7241;p61"/>
            <p:cNvSpPr/>
            <p:nvPr/>
          </p:nvSpPr>
          <p:spPr>
            <a:xfrm>
              <a:off x="4333786" y="2956651"/>
              <a:ext cx="69990" cy="69990"/>
            </a:xfrm>
            <a:custGeom>
              <a:avLst/>
              <a:gdLst/>
              <a:ahLst/>
              <a:cxnLst/>
              <a:rect l="l" t="t" r="r" b="b"/>
              <a:pathLst>
                <a:path w="2664" h="2664" extrusionOk="0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1"/>
            <p:cNvSpPr/>
            <p:nvPr/>
          </p:nvSpPr>
          <p:spPr>
            <a:xfrm>
              <a:off x="4363290" y="2987022"/>
              <a:ext cx="102253" cy="98785"/>
            </a:xfrm>
            <a:custGeom>
              <a:avLst/>
              <a:gdLst/>
              <a:ahLst/>
              <a:cxnLst/>
              <a:rect l="l" t="t" r="r" b="b"/>
              <a:pathLst>
                <a:path w="3892" h="3760" extrusionOk="0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61"/>
            <p:cNvSpPr/>
            <p:nvPr/>
          </p:nvSpPr>
          <p:spPr>
            <a:xfrm>
              <a:off x="4363474" y="2993826"/>
              <a:ext cx="98259" cy="92059"/>
            </a:xfrm>
            <a:custGeom>
              <a:avLst/>
              <a:gdLst/>
              <a:ahLst/>
              <a:cxnLst/>
              <a:rect l="l" t="t" r="r" b="b"/>
              <a:pathLst>
                <a:path w="3740" h="3504" extrusionOk="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61"/>
            <p:cNvSpPr/>
            <p:nvPr/>
          </p:nvSpPr>
          <p:spPr>
            <a:xfrm>
              <a:off x="4179067" y="2811495"/>
              <a:ext cx="215408" cy="196282"/>
            </a:xfrm>
            <a:custGeom>
              <a:avLst/>
              <a:gdLst/>
              <a:ahLst/>
              <a:cxnLst/>
              <a:rect l="l" t="t" r="r" b="b"/>
              <a:pathLst>
                <a:path w="8199" h="7471" extrusionOk="0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1"/>
            <p:cNvSpPr/>
            <p:nvPr/>
          </p:nvSpPr>
          <p:spPr>
            <a:xfrm>
              <a:off x="4204210" y="2834405"/>
              <a:ext cx="165123" cy="150463"/>
            </a:xfrm>
            <a:custGeom>
              <a:avLst/>
              <a:gdLst/>
              <a:ahLst/>
              <a:cxnLst/>
              <a:rect l="l" t="t" r="r" b="b"/>
              <a:pathLst>
                <a:path w="6285" h="5727" extrusionOk="0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1"/>
            <p:cNvSpPr/>
            <p:nvPr/>
          </p:nvSpPr>
          <p:spPr>
            <a:xfrm>
              <a:off x="4204210" y="2850037"/>
              <a:ext cx="142160" cy="133175"/>
            </a:xfrm>
            <a:custGeom>
              <a:avLst/>
              <a:gdLst/>
              <a:ahLst/>
              <a:cxnLst/>
              <a:rect l="l" t="t" r="r" b="b"/>
              <a:pathLst>
                <a:path w="5411" h="5069" extrusionOk="0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1"/>
            <p:cNvSpPr/>
            <p:nvPr/>
          </p:nvSpPr>
          <p:spPr>
            <a:xfrm>
              <a:off x="4246666" y="2855186"/>
              <a:ext cx="81103" cy="22883"/>
            </a:xfrm>
            <a:custGeom>
              <a:avLst/>
              <a:gdLst/>
              <a:ahLst/>
              <a:cxnLst/>
              <a:rect l="l" t="t" r="r" b="b"/>
              <a:pathLst>
                <a:path w="3087" h="871" extrusionOk="0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1"/>
            <p:cNvSpPr/>
            <p:nvPr/>
          </p:nvSpPr>
          <p:spPr>
            <a:xfrm>
              <a:off x="4363290" y="2987022"/>
              <a:ext cx="41589" cy="40722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1"/>
            <p:cNvSpPr/>
            <p:nvPr/>
          </p:nvSpPr>
          <p:spPr>
            <a:xfrm>
              <a:off x="4363474" y="2993826"/>
              <a:ext cx="29189" cy="33918"/>
            </a:xfrm>
            <a:custGeom>
              <a:avLst/>
              <a:gdLst/>
              <a:ahLst/>
              <a:cxnLst/>
              <a:rect l="l" t="t" r="r" b="b"/>
              <a:pathLst>
                <a:path w="1111" h="1291" extrusionOk="0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0" name="Google Shape;7250;p61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7251" name="Google Shape;7251;p61"/>
            <p:cNvSpPr/>
            <p:nvPr/>
          </p:nvSpPr>
          <p:spPr>
            <a:xfrm>
              <a:off x="4696767" y="2762156"/>
              <a:ext cx="353207" cy="374199"/>
            </a:xfrm>
            <a:custGeom>
              <a:avLst/>
              <a:gdLst/>
              <a:ahLst/>
              <a:cxnLst/>
              <a:rect l="l" t="t" r="r" b="b"/>
              <a:pathLst>
                <a:path w="13444" h="14243" extrusionOk="0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61"/>
            <p:cNvSpPr/>
            <p:nvPr/>
          </p:nvSpPr>
          <p:spPr>
            <a:xfrm>
              <a:off x="4843656" y="2919134"/>
              <a:ext cx="62161" cy="59244"/>
            </a:xfrm>
            <a:custGeom>
              <a:avLst/>
              <a:gdLst/>
              <a:ahLst/>
              <a:cxnLst/>
              <a:rect l="l" t="t" r="r" b="b"/>
              <a:pathLst>
                <a:path w="2366" h="2255" extrusionOk="0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1"/>
            <p:cNvSpPr/>
            <p:nvPr/>
          </p:nvSpPr>
          <p:spPr>
            <a:xfrm>
              <a:off x="4686757" y="2827311"/>
              <a:ext cx="62660" cy="48473"/>
            </a:xfrm>
            <a:custGeom>
              <a:avLst/>
              <a:gdLst/>
              <a:ahLst/>
              <a:cxnLst/>
              <a:rect l="l" t="t" r="r" b="b"/>
              <a:pathLst>
                <a:path w="2385" h="1845" extrusionOk="0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1"/>
            <p:cNvSpPr/>
            <p:nvPr/>
          </p:nvSpPr>
          <p:spPr>
            <a:xfrm>
              <a:off x="5005600" y="3019416"/>
              <a:ext cx="52020" cy="48604"/>
            </a:xfrm>
            <a:custGeom>
              <a:avLst/>
              <a:gdLst/>
              <a:ahLst/>
              <a:cxnLst/>
              <a:rect l="l" t="t" r="r" b="b"/>
              <a:pathLst>
                <a:path w="1980" h="1850" extrusionOk="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1"/>
            <p:cNvSpPr/>
            <p:nvPr/>
          </p:nvSpPr>
          <p:spPr>
            <a:xfrm>
              <a:off x="4857476" y="2936946"/>
              <a:ext cx="48341" cy="41484"/>
            </a:xfrm>
            <a:custGeom>
              <a:avLst/>
              <a:gdLst/>
              <a:ahLst/>
              <a:cxnLst/>
              <a:rect l="l" t="t" r="r" b="b"/>
              <a:pathLst>
                <a:path w="1840" h="1579" extrusionOk="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1"/>
            <p:cNvSpPr/>
            <p:nvPr/>
          </p:nvSpPr>
          <p:spPr>
            <a:xfrm>
              <a:off x="4708563" y="2844940"/>
              <a:ext cx="34890" cy="30844"/>
            </a:xfrm>
            <a:custGeom>
              <a:avLst/>
              <a:gdLst/>
              <a:ahLst/>
              <a:cxnLst/>
              <a:rect l="l" t="t" r="r" b="b"/>
              <a:pathLst>
                <a:path w="1328" h="1174" extrusionOk="0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61"/>
            <p:cNvSpPr/>
            <p:nvPr/>
          </p:nvSpPr>
          <p:spPr>
            <a:xfrm>
              <a:off x="5022914" y="3037176"/>
              <a:ext cx="34890" cy="30765"/>
            </a:xfrm>
            <a:custGeom>
              <a:avLst/>
              <a:gdLst/>
              <a:ahLst/>
              <a:cxnLst/>
              <a:rect l="l" t="t" r="r" b="b"/>
              <a:pathLst>
                <a:path w="1328" h="1171" extrusionOk="0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8" name="Google Shape;7258;p61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7259" name="Google Shape;7259;p61"/>
            <p:cNvSpPr/>
            <p:nvPr/>
          </p:nvSpPr>
          <p:spPr>
            <a:xfrm>
              <a:off x="5221613" y="2811049"/>
              <a:ext cx="406567" cy="301608"/>
            </a:xfrm>
            <a:custGeom>
              <a:avLst/>
              <a:gdLst/>
              <a:ahLst/>
              <a:cxnLst/>
              <a:rect l="l" t="t" r="r" b="b"/>
              <a:pathLst>
                <a:path w="15475" h="11480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1"/>
            <p:cNvSpPr/>
            <p:nvPr/>
          </p:nvSpPr>
          <p:spPr>
            <a:xfrm>
              <a:off x="5221613" y="2811049"/>
              <a:ext cx="406567" cy="39382"/>
            </a:xfrm>
            <a:custGeom>
              <a:avLst/>
              <a:gdLst/>
              <a:ahLst/>
              <a:cxnLst/>
              <a:rect l="l" t="t" r="r" b="b"/>
              <a:pathLst>
                <a:path w="15475" h="1499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1"/>
            <p:cNvSpPr/>
            <p:nvPr/>
          </p:nvSpPr>
          <p:spPr>
            <a:xfrm>
              <a:off x="5247833" y="2811049"/>
              <a:ext cx="52519" cy="26246"/>
            </a:xfrm>
            <a:custGeom>
              <a:avLst/>
              <a:gdLst/>
              <a:ahLst/>
              <a:cxnLst/>
              <a:rect l="l" t="t" r="r" b="b"/>
              <a:pathLst>
                <a:path w="1999" h="999" extrusionOk="0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1"/>
            <p:cNvSpPr/>
            <p:nvPr/>
          </p:nvSpPr>
          <p:spPr>
            <a:xfrm>
              <a:off x="5549441" y="2811049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1"/>
            <p:cNvSpPr/>
            <p:nvPr/>
          </p:nvSpPr>
          <p:spPr>
            <a:xfrm>
              <a:off x="5260969" y="2784802"/>
              <a:ext cx="26272" cy="39382"/>
            </a:xfrm>
            <a:custGeom>
              <a:avLst/>
              <a:gdLst/>
              <a:ahLst/>
              <a:cxnLst/>
              <a:rect l="l" t="t" r="r" b="b"/>
              <a:pathLst>
                <a:path w="1000" h="14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1"/>
            <p:cNvSpPr/>
            <p:nvPr/>
          </p:nvSpPr>
          <p:spPr>
            <a:xfrm>
              <a:off x="5260969" y="2784802"/>
              <a:ext cx="26272" cy="19704"/>
            </a:xfrm>
            <a:custGeom>
              <a:avLst/>
              <a:gdLst/>
              <a:ahLst/>
              <a:cxnLst/>
              <a:rect l="l" t="t" r="r" b="b"/>
              <a:pathLst>
                <a:path w="1000" h="75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1"/>
            <p:cNvSpPr/>
            <p:nvPr/>
          </p:nvSpPr>
          <p:spPr>
            <a:xfrm>
              <a:off x="5562551" y="2784802"/>
              <a:ext cx="26456" cy="39382"/>
            </a:xfrm>
            <a:custGeom>
              <a:avLst/>
              <a:gdLst/>
              <a:ahLst/>
              <a:cxnLst/>
              <a:rect l="l" t="t" r="r" b="b"/>
              <a:pathLst>
                <a:path w="1007" h="1499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1"/>
            <p:cNvSpPr/>
            <p:nvPr/>
          </p:nvSpPr>
          <p:spPr>
            <a:xfrm>
              <a:off x="5562551" y="2784802"/>
              <a:ext cx="26456" cy="19704"/>
            </a:xfrm>
            <a:custGeom>
              <a:avLst/>
              <a:gdLst/>
              <a:ahLst/>
              <a:cxnLst/>
              <a:rect l="l" t="t" r="r" b="b"/>
              <a:pathLst>
                <a:path w="1007" h="750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1"/>
            <p:cNvSpPr/>
            <p:nvPr/>
          </p:nvSpPr>
          <p:spPr>
            <a:xfrm>
              <a:off x="5221613" y="2850405"/>
              <a:ext cx="406567" cy="13136"/>
            </a:xfrm>
            <a:custGeom>
              <a:avLst/>
              <a:gdLst/>
              <a:ahLst/>
              <a:cxnLst/>
              <a:rect l="l" t="t" r="r" b="b"/>
              <a:pathLst>
                <a:path w="15475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1"/>
            <p:cNvSpPr/>
            <p:nvPr/>
          </p:nvSpPr>
          <p:spPr>
            <a:xfrm>
              <a:off x="5260969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1"/>
            <p:cNvSpPr/>
            <p:nvPr/>
          </p:nvSpPr>
          <p:spPr>
            <a:xfrm>
              <a:off x="5260969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1"/>
            <p:cNvSpPr/>
            <p:nvPr/>
          </p:nvSpPr>
          <p:spPr>
            <a:xfrm>
              <a:off x="5260969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1"/>
            <p:cNvSpPr/>
            <p:nvPr/>
          </p:nvSpPr>
          <p:spPr>
            <a:xfrm>
              <a:off x="5352818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1"/>
            <p:cNvSpPr/>
            <p:nvPr/>
          </p:nvSpPr>
          <p:spPr>
            <a:xfrm>
              <a:off x="5444482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1"/>
            <p:cNvSpPr/>
            <p:nvPr/>
          </p:nvSpPr>
          <p:spPr>
            <a:xfrm>
              <a:off x="5352818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1"/>
            <p:cNvSpPr/>
            <p:nvPr/>
          </p:nvSpPr>
          <p:spPr>
            <a:xfrm>
              <a:off x="5260969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1"/>
            <p:cNvSpPr/>
            <p:nvPr/>
          </p:nvSpPr>
          <p:spPr>
            <a:xfrm>
              <a:off x="5352818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61"/>
            <p:cNvSpPr/>
            <p:nvPr/>
          </p:nvSpPr>
          <p:spPr>
            <a:xfrm>
              <a:off x="5352818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61"/>
            <p:cNvSpPr/>
            <p:nvPr/>
          </p:nvSpPr>
          <p:spPr>
            <a:xfrm>
              <a:off x="5536489" y="2994536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1"/>
            <p:cNvSpPr/>
            <p:nvPr/>
          </p:nvSpPr>
          <p:spPr>
            <a:xfrm>
              <a:off x="5536489" y="2889577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61"/>
            <p:cNvSpPr/>
            <p:nvPr/>
          </p:nvSpPr>
          <p:spPr>
            <a:xfrm>
              <a:off x="5536489" y="3047028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61"/>
            <p:cNvSpPr/>
            <p:nvPr/>
          </p:nvSpPr>
          <p:spPr>
            <a:xfrm>
              <a:off x="5444482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61"/>
            <p:cNvSpPr/>
            <p:nvPr/>
          </p:nvSpPr>
          <p:spPr>
            <a:xfrm>
              <a:off x="5444482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1"/>
            <p:cNvSpPr/>
            <p:nvPr/>
          </p:nvSpPr>
          <p:spPr>
            <a:xfrm>
              <a:off x="5536489" y="2942070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1"/>
            <p:cNvSpPr/>
            <p:nvPr/>
          </p:nvSpPr>
          <p:spPr>
            <a:xfrm>
              <a:off x="5444482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1"/>
            <p:cNvSpPr/>
            <p:nvPr/>
          </p:nvSpPr>
          <p:spPr>
            <a:xfrm>
              <a:off x="5533178" y="2935239"/>
              <a:ext cx="58824" cy="39645"/>
            </a:xfrm>
            <a:custGeom>
              <a:avLst/>
              <a:gdLst/>
              <a:ahLst/>
              <a:cxnLst/>
              <a:rect l="l" t="t" r="r" b="b"/>
              <a:pathLst>
                <a:path w="2239" h="1509" extrusionOk="0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1"/>
            <p:cNvSpPr/>
            <p:nvPr/>
          </p:nvSpPr>
          <p:spPr>
            <a:xfrm>
              <a:off x="5349665" y="2935607"/>
              <a:ext cx="58141" cy="39277"/>
            </a:xfrm>
            <a:custGeom>
              <a:avLst/>
              <a:gdLst/>
              <a:ahLst/>
              <a:cxnLst/>
              <a:rect l="l" t="t" r="r" b="b"/>
              <a:pathLst>
                <a:path w="2213" h="1495" extrusionOk="0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1"/>
            <p:cNvSpPr/>
            <p:nvPr/>
          </p:nvSpPr>
          <p:spPr>
            <a:xfrm>
              <a:off x="5441487" y="2987731"/>
              <a:ext cx="58798" cy="39645"/>
            </a:xfrm>
            <a:custGeom>
              <a:avLst/>
              <a:gdLst/>
              <a:ahLst/>
              <a:cxnLst/>
              <a:rect l="l" t="t" r="r" b="b"/>
              <a:pathLst>
                <a:path w="2238" h="1509" extrusionOk="0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1"/>
            <p:cNvSpPr/>
            <p:nvPr/>
          </p:nvSpPr>
          <p:spPr>
            <a:xfrm>
              <a:off x="5258631" y="3040565"/>
              <a:ext cx="57353" cy="39277"/>
            </a:xfrm>
            <a:custGeom>
              <a:avLst/>
              <a:gdLst/>
              <a:ahLst/>
              <a:cxnLst/>
              <a:rect l="l" t="t" r="r" b="b"/>
              <a:pathLst>
                <a:path w="2183" h="1495" extrusionOk="0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1"/>
            <p:cNvSpPr/>
            <p:nvPr/>
          </p:nvSpPr>
          <p:spPr>
            <a:xfrm>
              <a:off x="5442118" y="2882746"/>
              <a:ext cx="58167" cy="39671"/>
            </a:xfrm>
            <a:custGeom>
              <a:avLst/>
              <a:gdLst/>
              <a:ahLst/>
              <a:cxnLst/>
              <a:rect l="l" t="t" r="r" b="b"/>
              <a:pathLst>
                <a:path w="2214" h="1510" extrusionOk="0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9" name="Google Shape;7289;p61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7290" name="Google Shape;7290;p61"/>
            <p:cNvSpPr/>
            <p:nvPr/>
          </p:nvSpPr>
          <p:spPr>
            <a:xfrm>
              <a:off x="5911896" y="2760921"/>
              <a:ext cx="125215" cy="32289"/>
            </a:xfrm>
            <a:custGeom>
              <a:avLst/>
              <a:gdLst/>
              <a:ahLst/>
              <a:cxnLst/>
              <a:rect l="l" t="t" r="r" b="b"/>
              <a:pathLst>
                <a:path w="4766" h="1229" extrusionOk="0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1"/>
            <p:cNvSpPr/>
            <p:nvPr/>
          </p:nvSpPr>
          <p:spPr>
            <a:xfrm>
              <a:off x="6001722" y="2761105"/>
              <a:ext cx="35389" cy="32105"/>
            </a:xfrm>
            <a:custGeom>
              <a:avLst/>
              <a:gdLst/>
              <a:ahLst/>
              <a:cxnLst/>
              <a:rect l="l" t="t" r="r" b="b"/>
              <a:pathLst>
                <a:path w="1347" h="1222" extrusionOk="0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1"/>
            <p:cNvSpPr/>
            <p:nvPr/>
          </p:nvSpPr>
          <p:spPr>
            <a:xfrm>
              <a:off x="5812586" y="2793183"/>
              <a:ext cx="295960" cy="343171"/>
            </a:xfrm>
            <a:custGeom>
              <a:avLst/>
              <a:gdLst/>
              <a:ahLst/>
              <a:cxnLst/>
              <a:rect l="l" t="t" r="r" b="b"/>
              <a:pathLst>
                <a:path w="11265" h="13062" extrusionOk="0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1"/>
            <p:cNvSpPr/>
            <p:nvPr/>
          </p:nvSpPr>
          <p:spPr>
            <a:xfrm>
              <a:off x="5934675" y="2793183"/>
              <a:ext cx="181517" cy="340965"/>
            </a:xfrm>
            <a:custGeom>
              <a:avLst/>
              <a:gdLst/>
              <a:ahLst/>
              <a:cxnLst/>
              <a:rect l="l" t="t" r="r" b="b"/>
              <a:pathLst>
                <a:path w="6909" h="12978" extrusionOk="0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61"/>
            <p:cNvSpPr/>
            <p:nvPr/>
          </p:nvSpPr>
          <p:spPr>
            <a:xfrm>
              <a:off x="5841197" y="2978063"/>
              <a:ext cx="267349" cy="158292"/>
            </a:xfrm>
            <a:custGeom>
              <a:avLst/>
              <a:gdLst/>
              <a:ahLst/>
              <a:cxnLst/>
              <a:rect l="l" t="t" r="r" b="b"/>
              <a:pathLst>
                <a:path w="10176" h="6025" extrusionOk="0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61"/>
            <p:cNvSpPr/>
            <p:nvPr/>
          </p:nvSpPr>
          <p:spPr>
            <a:xfrm>
              <a:off x="6052402" y="2986523"/>
              <a:ext cx="56144" cy="147809"/>
            </a:xfrm>
            <a:custGeom>
              <a:avLst/>
              <a:gdLst/>
              <a:ahLst/>
              <a:cxnLst/>
              <a:rect l="l" t="t" r="r" b="b"/>
              <a:pathLst>
                <a:path w="2137" h="5626" extrusionOk="0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1"/>
            <p:cNvSpPr/>
            <p:nvPr/>
          </p:nvSpPr>
          <p:spPr>
            <a:xfrm>
              <a:off x="6054582" y="3027718"/>
              <a:ext cx="20256" cy="17182"/>
            </a:xfrm>
            <a:custGeom>
              <a:avLst/>
              <a:gdLst/>
              <a:ahLst/>
              <a:cxnLst/>
              <a:rect l="l" t="t" r="r" b="b"/>
              <a:pathLst>
                <a:path w="771" h="654" extrusionOk="0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1"/>
            <p:cNvSpPr/>
            <p:nvPr/>
          </p:nvSpPr>
          <p:spPr>
            <a:xfrm>
              <a:off x="6012678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61"/>
            <p:cNvSpPr/>
            <p:nvPr/>
          </p:nvSpPr>
          <p:spPr>
            <a:xfrm>
              <a:off x="5891299" y="3017130"/>
              <a:ext cx="17708" cy="15212"/>
            </a:xfrm>
            <a:custGeom>
              <a:avLst/>
              <a:gdLst/>
              <a:ahLst/>
              <a:cxnLst/>
              <a:rect l="l" t="t" r="r" b="b"/>
              <a:pathLst>
                <a:path w="674" h="579" extrusionOk="0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1"/>
            <p:cNvSpPr/>
            <p:nvPr/>
          </p:nvSpPr>
          <p:spPr>
            <a:xfrm>
              <a:off x="5915916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1"/>
            <p:cNvSpPr/>
            <p:nvPr/>
          </p:nvSpPr>
          <p:spPr>
            <a:xfrm>
              <a:off x="5959266" y="3032999"/>
              <a:ext cx="21360" cy="18286"/>
            </a:xfrm>
            <a:custGeom>
              <a:avLst/>
              <a:gdLst/>
              <a:ahLst/>
              <a:cxnLst/>
              <a:rect l="l" t="t" r="r" b="b"/>
              <a:pathLst>
                <a:path w="813" h="696" extrusionOk="0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1" name="Google Shape;7301;p61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7302" name="Google Shape;7302;p61"/>
            <p:cNvSpPr/>
            <p:nvPr/>
          </p:nvSpPr>
          <p:spPr>
            <a:xfrm>
              <a:off x="6334673" y="2759633"/>
              <a:ext cx="287027" cy="189004"/>
            </a:xfrm>
            <a:custGeom>
              <a:avLst/>
              <a:gdLst/>
              <a:ahLst/>
              <a:cxnLst/>
              <a:rect l="l" t="t" r="r" b="b"/>
              <a:pathLst>
                <a:path w="10925" h="7194" extrusionOk="0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61"/>
            <p:cNvSpPr/>
            <p:nvPr/>
          </p:nvSpPr>
          <p:spPr>
            <a:xfrm>
              <a:off x="6524019" y="2759660"/>
              <a:ext cx="189162" cy="286659"/>
            </a:xfrm>
            <a:custGeom>
              <a:avLst/>
              <a:gdLst/>
              <a:ahLst/>
              <a:cxnLst/>
              <a:rect l="l" t="t" r="r" b="b"/>
              <a:pathLst>
                <a:path w="7200" h="10911" extrusionOk="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1"/>
            <p:cNvSpPr/>
            <p:nvPr/>
          </p:nvSpPr>
          <p:spPr>
            <a:xfrm>
              <a:off x="6426207" y="2948611"/>
              <a:ext cx="286791" cy="189188"/>
            </a:xfrm>
            <a:custGeom>
              <a:avLst/>
              <a:gdLst/>
              <a:ahLst/>
              <a:cxnLst/>
              <a:rect l="l" t="t" r="r" b="b"/>
              <a:pathLst>
                <a:path w="10916" h="7201" extrusionOk="0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61"/>
            <p:cNvSpPr/>
            <p:nvPr/>
          </p:nvSpPr>
          <p:spPr>
            <a:xfrm>
              <a:off x="6334857" y="2850957"/>
              <a:ext cx="189188" cy="286843"/>
            </a:xfrm>
            <a:custGeom>
              <a:avLst/>
              <a:gdLst/>
              <a:ahLst/>
              <a:cxnLst/>
              <a:rect l="l" t="t" r="r" b="b"/>
              <a:pathLst>
                <a:path w="7201" h="10918" extrusionOk="0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6" name="Google Shape;7306;p61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7307" name="Google Shape;7307;p61"/>
            <p:cNvSpPr/>
            <p:nvPr/>
          </p:nvSpPr>
          <p:spPr>
            <a:xfrm>
              <a:off x="8117446" y="3039252"/>
              <a:ext cx="87855" cy="51731"/>
            </a:xfrm>
            <a:custGeom>
              <a:avLst/>
              <a:gdLst/>
              <a:ahLst/>
              <a:cxnLst/>
              <a:rect l="l" t="t" r="r" b="b"/>
              <a:pathLst>
                <a:path w="3344" h="1969" extrusionOk="0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61"/>
            <p:cNvSpPr/>
            <p:nvPr/>
          </p:nvSpPr>
          <p:spPr>
            <a:xfrm>
              <a:off x="8138570" y="3039252"/>
              <a:ext cx="66732" cy="51731"/>
            </a:xfrm>
            <a:custGeom>
              <a:avLst/>
              <a:gdLst/>
              <a:ahLst/>
              <a:cxnLst/>
              <a:rect l="l" t="t" r="r" b="b"/>
              <a:pathLst>
                <a:path w="2540" h="1969" extrusionOk="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1"/>
            <p:cNvSpPr/>
            <p:nvPr/>
          </p:nvSpPr>
          <p:spPr>
            <a:xfrm>
              <a:off x="8012645" y="2884664"/>
              <a:ext cx="32841" cy="41747"/>
            </a:xfrm>
            <a:custGeom>
              <a:avLst/>
              <a:gdLst/>
              <a:ahLst/>
              <a:cxnLst/>
              <a:rect l="l" t="t" r="r" b="b"/>
              <a:pathLst>
                <a:path w="1250" h="1589" extrusionOk="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1"/>
            <p:cNvSpPr/>
            <p:nvPr/>
          </p:nvSpPr>
          <p:spPr>
            <a:xfrm>
              <a:off x="8025598" y="2806477"/>
              <a:ext cx="306810" cy="247513"/>
            </a:xfrm>
            <a:custGeom>
              <a:avLst/>
              <a:gdLst/>
              <a:ahLst/>
              <a:cxnLst/>
              <a:rect l="l" t="t" r="r" b="b"/>
              <a:pathLst>
                <a:path w="11678" h="9421" extrusionOk="0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1"/>
            <p:cNvSpPr/>
            <p:nvPr/>
          </p:nvSpPr>
          <p:spPr>
            <a:xfrm>
              <a:off x="8025598" y="2806477"/>
              <a:ext cx="209576" cy="247671"/>
            </a:xfrm>
            <a:custGeom>
              <a:avLst/>
              <a:gdLst/>
              <a:ahLst/>
              <a:cxnLst/>
              <a:rect l="l" t="t" r="r" b="b"/>
              <a:pathLst>
                <a:path w="7977" h="9427" extrusionOk="0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1"/>
            <p:cNvSpPr/>
            <p:nvPr/>
          </p:nvSpPr>
          <p:spPr>
            <a:xfrm>
              <a:off x="8110274" y="2874865"/>
              <a:ext cx="179205" cy="111290"/>
            </a:xfrm>
            <a:custGeom>
              <a:avLst/>
              <a:gdLst/>
              <a:ahLst/>
              <a:cxnLst/>
              <a:rect l="l" t="t" r="r" b="b"/>
              <a:pathLst>
                <a:path w="6821" h="4236" extrusionOk="0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1"/>
            <p:cNvSpPr/>
            <p:nvPr/>
          </p:nvSpPr>
          <p:spPr>
            <a:xfrm>
              <a:off x="8131397" y="2917084"/>
              <a:ext cx="158082" cy="69175"/>
            </a:xfrm>
            <a:custGeom>
              <a:avLst/>
              <a:gdLst/>
              <a:ahLst/>
              <a:cxnLst/>
              <a:rect l="l" t="t" r="r" b="b"/>
              <a:pathLst>
                <a:path w="6017" h="2633" extrusionOk="0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1"/>
            <p:cNvSpPr/>
            <p:nvPr/>
          </p:nvSpPr>
          <p:spPr>
            <a:xfrm>
              <a:off x="8066399" y="2869715"/>
              <a:ext cx="31737" cy="36834"/>
            </a:xfrm>
            <a:custGeom>
              <a:avLst/>
              <a:gdLst/>
              <a:ahLst/>
              <a:cxnLst/>
              <a:rect l="l" t="t" r="r" b="b"/>
              <a:pathLst>
                <a:path w="1208" h="1402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1"/>
            <p:cNvSpPr/>
            <p:nvPr/>
          </p:nvSpPr>
          <p:spPr>
            <a:xfrm>
              <a:off x="8082268" y="2869715"/>
              <a:ext cx="15869" cy="26220"/>
            </a:xfrm>
            <a:custGeom>
              <a:avLst/>
              <a:gdLst/>
              <a:ahLst/>
              <a:cxnLst/>
              <a:rect l="l" t="t" r="r" b="b"/>
              <a:pathLst>
                <a:path w="604" h="998" extrusionOk="0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1"/>
            <p:cNvSpPr/>
            <p:nvPr/>
          </p:nvSpPr>
          <p:spPr>
            <a:xfrm>
              <a:off x="8076987" y="2874996"/>
              <a:ext cx="10588" cy="10430"/>
            </a:xfrm>
            <a:custGeom>
              <a:avLst/>
              <a:gdLst/>
              <a:ahLst/>
              <a:cxnLst/>
              <a:rect l="l" t="t" r="r" b="b"/>
              <a:pathLst>
                <a:path w="403" h="397" extrusionOk="0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7" name="Google Shape;7317;p61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7318" name="Google Shape;7318;p61"/>
            <p:cNvSpPr/>
            <p:nvPr/>
          </p:nvSpPr>
          <p:spPr>
            <a:xfrm>
              <a:off x="2568511" y="4162138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1"/>
            <p:cNvSpPr/>
            <p:nvPr/>
          </p:nvSpPr>
          <p:spPr>
            <a:xfrm>
              <a:off x="2568511" y="4470236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1"/>
            <p:cNvSpPr/>
            <p:nvPr/>
          </p:nvSpPr>
          <p:spPr>
            <a:xfrm>
              <a:off x="2454435" y="4217310"/>
              <a:ext cx="385339" cy="277753"/>
            </a:xfrm>
            <a:custGeom>
              <a:avLst/>
              <a:gdLst/>
              <a:ahLst/>
              <a:cxnLst/>
              <a:rect l="l" t="t" r="r" b="b"/>
              <a:pathLst>
                <a:path w="14667" h="10572" extrusionOk="0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1"/>
            <p:cNvSpPr/>
            <p:nvPr/>
          </p:nvSpPr>
          <p:spPr>
            <a:xfrm>
              <a:off x="2454435" y="4251386"/>
              <a:ext cx="250403" cy="243677"/>
            </a:xfrm>
            <a:custGeom>
              <a:avLst/>
              <a:gdLst/>
              <a:ahLst/>
              <a:cxnLst/>
              <a:rect l="l" t="t" r="r" b="b"/>
              <a:pathLst>
                <a:path w="9531" h="9275" extrusionOk="0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1"/>
            <p:cNvSpPr/>
            <p:nvPr/>
          </p:nvSpPr>
          <p:spPr>
            <a:xfrm>
              <a:off x="2495420" y="4331018"/>
              <a:ext cx="31553" cy="31553"/>
            </a:xfrm>
            <a:custGeom>
              <a:avLst/>
              <a:gdLst/>
              <a:ahLst/>
              <a:cxnLst/>
              <a:rect l="l" t="t" r="r" b="b"/>
              <a:pathLst>
                <a:path w="1201" h="1201" extrusionOk="0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1"/>
            <p:cNvSpPr/>
            <p:nvPr/>
          </p:nvSpPr>
          <p:spPr>
            <a:xfrm>
              <a:off x="2508005" y="4337218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1"/>
            <p:cNvSpPr/>
            <p:nvPr/>
          </p:nvSpPr>
          <p:spPr>
            <a:xfrm>
              <a:off x="2545181" y="4220227"/>
              <a:ext cx="53780" cy="271920"/>
            </a:xfrm>
            <a:custGeom>
              <a:avLst/>
              <a:gdLst/>
              <a:ahLst/>
              <a:cxnLst/>
              <a:rect l="l" t="t" r="r" b="b"/>
              <a:pathLst>
                <a:path w="2047" h="10350" extrusionOk="0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1"/>
            <p:cNvSpPr/>
            <p:nvPr/>
          </p:nvSpPr>
          <p:spPr>
            <a:xfrm>
              <a:off x="2545181" y="4344680"/>
              <a:ext cx="53780" cy="147468"/>
            </a:xfrm>
            <a:custGeom>
              <a:avLst/>
              <a:gdLst/>
              <a:ahLst/>
              <a:cxnLst/>
              <a:rect l="l" t="t" r="r" b="b"/>
              <a:pathLst>
                <a:path w="2047" h="5613" extrusionOk="0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1"/>
            <p:cNvSpPr/>
            <p:nvPr/>
          </p:nvSpPr>
          <p:spPr>
            <a:xfrm>
              <a:off x="2623184" y="4217678"/>
              <a:ext cx="49944" cy="277201"/>
            </a:xfrm>
            <a:custGeom>
              <a:avLst/>
              <a:gdLst/>
              <a:ahLst/>
              <a:cxnLst/>
              <a:rect l="l" t="t" r="r" b="b"/>
              <a:pathLst>
                <a:path w="1901" h="10551" extrusionOk="0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1"/>
            <p:cNvSpPr/>
            <p:nvPr/>
          </p:nvSpPr>
          <p:spPr>
            <a:xfrm>
              <a:off x="2629542" y="4446748"/>
              <a:ext cx="43586" cy="48131"/>
            </a:xfrm>
            <a:custGeom>
              <a:avLst/>
              <a:gdLst/>
              <a:ahLst/>
              <a:cxnLst/>
              <a:rect l="l" t="t" r="r" b="b"/>
              <a:pathLst>
                <a:path w="1659" h="1832" extrusionOk="0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1"/>
            <p:cNvSpPr/>
            <p:nvPr/>
          </p:nvSpPr>
          <p:spPr>
            <a:xfrm>
              <a:off x="2694960" y="4243925"/>
              <a:ext cx="48867" cy="224709"/>
            </a:xfrm>
            <a:custGeom>
              <a:avLst/>
              <a:gdLst/>
              <a:ahLst/>
              <a:cxnLst/>
              <a:rect l="l" t="t" r="r" b="b"/>
              <a:pathLst>
                <a:path w="1860" h="8553" extrusionOk="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61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7330" name="Google Shape;7330;p61"/>
            <p:cNvSpPr/>
            <p:nvPr/>
          </p:nvSpPr>
          <p:spPr>
            <a:xfrm>
              <a:off x="3601939" y="4161192"/>
              <a:ext cx="195546" cy="388912"/>
            </a:xfrm>
            <a:custGeom>
              <a:avLst/>
              <a:gdLst/>
              <a:ahLst/>
              <a:cxnLst/>
              <a:rect l="l" t="t" r="r" b="b"/>
              <a:pathLst>
                <a:path w="7443" h="14803" extrusionOk="0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1"/>
            <p:cNvSpPr/>
            <p:nvPr/>
          </p:nvSpPr>
          <p:spPr>
            <a:xfrm>
              <a:off x="3630182" y="4193980"/>
              <a:ext cx="128131" cy="324597"/>
            </a:xfrm>
            <a:custGeom>
              <a:avLst/>
              <a:gdLst/>
              <a:ahLst/>
              <a:cxnLst/>
              <a:rect l="l" t="t" r="r" b="b"/>
              <a:pathLst>
                <a:path w="4877" h="12355" extrusionOk="0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61"/>
            <p:cNvSpPr/>
            <p:nvPr/>
          </p:nvSpPr>
          <p:spPr>
            <a:xfrm>
              <a:off x="3636383" y="4193980"/>
              <a:ext cx="63448" cy="324597"/>
            </a:xfrm>
            <a:custGeom>
              <a:avLst/>
              <a:gdLst/>
              <a:ahLst/>
              <a:cxnLst/>
              <a:rect l="l" t="t" r="r" b="b"/>
              <a:pathLst>
                <a:path w="2415" h="12355" extrusionOk="0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1"/>
            <p:cNvSpPr/>
            <p:nvPr/>
          </p:nvSpPr>
          <p:spPr>
            <a:xfrm>
              <a:off x="3679207" y="4193980"/>
              <a:ext cx="41195" cy="89326"/>
            </a:xfrm>
            <a:custGeom>
              <a:avLst/>
              <a:gdLst/>
              <a:ahLst/>
              <a:cxnLst/>
              <a:rect l="l" t="t" r="r" b="b"/>
              <a:pathLst>
                <a:path w="1568" h="3400" extrusionOk="0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61"/>
            <p:cNvSpPr/>
            <p:nvPr/>
          </p:nvSpPr>
          <p:spPr>
            <a:xfrm>
              <a:off x="3679207" y="4368010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61"/>
            <p:cNvSpPr/>
            <p:nvPr/>
          </p:nvSpPr>
          <p:spPr>
            <a:xfrm>
              <a:off x="3679207" y="4322637"/>
              <a:ext cx="41195" cy="12059"/>
            </a:xfrm>
            <a:custGeom>
              <a:avLst/>
              <a:gdLst/>
              <a:ahLst/>
              <a:cxnLst/>
              <a:rect l="l" t="t" r="r" b="b"/>
              <a:pathLst>
                <a:path w="1568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1"/>
            <p:cNvSpPr/>
            <p:nvPr/>
          </p:nvSpPr>
          <p:spPr>
            <a:xfrm>
              <a:off x="3679207" y="4277448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1"/>
            <p:cNvSpPr/>
            <p:nvPr/>
          </p:nvSpPr>
          <p:spPr>
            <a:xfrm>
              <a:off x="3679207" y="4232076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1"/>
            <p:cNvSpPr/>
            <p:nvPr/>
          </p:nvSpPr>
          <p:spPr>
            <a:xfrm>
              <a:off x="3811489" y="4211846"/>
              <a:ext cx="65629" cy="111921"/>
            </a:xfrm>
            <a:custGeom>
              <a:avLst/>
              <a:gdLst/>
              <a:ahLst/>
              <a:cxnLst/>
              <a:rect l="l" t="t" r="r" b="b"/>
              <a:pathLst>
                <a:path w="2498" h="4260" extrusionOk="0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61"/>
            <p:cNvSpPr/>
            <p:nvPr/>
          </p:nvSpPr>
          <p:spPr>
            <a:xfrm>
              <a:off x="3774497" y="4175485"/>
              <a:ext cx="45241" cy="38936"/>
            </a:xfrm>
            <a:custGeom>
              <a:avLst/>
              <a:gdLst/>
              <a:ahLst/>
              <a:cxnLst/>
              <a:rect l="l" t="t" r="r" b="b"/>
              <a:pathLst>
                <a:path w="1722" h="1482" extrusionOk="0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0" name="Google Shape;7340;p61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7341" name="Google Shape;7341;p61"/>
            <p:cNvSpPr/>
            <p:nvPr/>
          </p:nvSpPr>
          <p:spPr>
            <a:xfrm>
              <a:off x="907274" y="3284847"/>
              <a:ext cx="232748" cy="231645"/>
            </a:xfrm>
            <a:custGeom>
              <a:avLst/>
              <a:gdLst/>
              <a:ahLst/>
              <a:cxnLst/>
              <a:rect l="l" t="t" r="r" b="b"/>
              <a:pathLst>
                <a:path w="8859" h="8817" extrusionOk="0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61"/>
            <p:cNvSpPr/>
            <p:nvPr/>
          </p:nvSpPr>
          <p:spPr>
            <a:xfrm>
              <a:off x="953198" y="3284847"/>
              <a:ext cx="186456" cy="221976"/>
            </a:xfrm>
            <a:custGeom>
              <a:avLst/>
              <a:gdLst/>
              <a:ahLst/>
              <a:cxnLst/>
              <a:rect l="l" t="t" r="r" b="b"/>
              <a:pathLst>
                <a:path w="7097" h="8449" extrusionOk="0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1"/>
            <p:cNvSpPr/>
            <p:nvPr/>
          </p:nvSpPr>
          <p:spPr>
            <a:xfrm>
              <a:off x="936437" y="3313799"/>
              <a:ext cx="175159" cy="174791"/>
            </a:xfrm>
            <a:custGeom>
              <a:avLst/>
              <a:gdLst/>
              <a:ahLst/>
              <a:cxnLst/>
              <a:rect l="l" t="t" r="r" b="b"/>
              <a:pathLst>
                <a:path w="6667" h="6653" extrusionOk="0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1"/>
            <p:cNvSpPr/>
            <p:nvPr/>
          </p:nvSpPr>
          <p:spPr>
            <a:xfrm>
              <a:off x="947550" y="3313799"/>
              <a:ext cx="164045" cy="174791"/>
            </a:xfrm>
            <a:custGeom>
              <a:avLst/>
              <a:gdLst/>
              <a:ahLst/>
              <a:cxnLst/>
              <a:rect l="l" t="t" r="r" b="b"/>
              <a:pathLst>
                <a:path w="6244" h="6653" extrusionOk="0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1"/>
            <p:cNvSpPr/>
            <p:nvPr/>
          </p:nvSpPr>
          <p:spPr>
            <a:xfrm>
              <a:off x="1017724" y="3215146"/>
              <a:ext cx="12585" cy="48578"/>
            </a:xfrm>
            <a:custGeom>
              <a:avLst/>
              <a:gdLst/>
              <a:ahLst/>
              <a:cxnLst/>
              <a:rect l="l" t="t" r="r" b="b"/>
              <a:pathLst>
                <a:path w="479" h="1849" extrusionOk="0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61"/>
            <p:cNvSpPr/>
            <p:nvPr/>
          </p:nvSpPr>
          <p:spPr>
            <a:xfrm>
              <a:off x="1017724" y="3538219"/>
              <a:ext cx="12585" cy="48604"/>
            </a:xfrm>
            <a:custGeom>
              <a:avLst/>
              <a:gdLst/>
              <a:ahLst/>
              <a:cxnLst/>
              <a:rect l="l" t="t" r="r" b="b"/>
              <a:pathLst>
                <a:path w="479" h="1850" extrusionOk="0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1"/>
            <p:cNvSpPr/>
            <p:nvPr/>
          </p:nvSpPr>
          <p:spPr>
            <a:xfrm>
              <a:off x="925901" y="3238975"/>
              <a:ext cx="34259" cy="43875"/>
            </a:xfrm>
            <a:custGeom>
              <a:avLst/>
              <a:gdLst/>
              <a:ahLst/>
              <a:cxnLst/>
              <a:rect l="l" t="t" r="r" b="b"/>
              <a:pathLst>
                <a:path w="1304" h="1670" extrusionOk="0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1"/>
            <p:cNvSpPr/>
            <p:nvPr/>
          </p:nvSpPr>
          <p:spPr>
            <a:xfrm>
              <a:off x="1087556" y="3518961"/>
              <a:ext cx="34049" cy="43796"/>
            </a:xfrm>
            <a:custGeom>
              <a:avLst/>
              <a:gdLst/>
              <a:ahLst/>
              <a:cxnLst/>
              <a:rect l="l" t="t" r="r" b="b"/>
              <a:pathLst>
                <a:path w="1296" h="1667" extrusionOk="0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61"/>
            <p:cNvSpPr/>
            <p:nvPr/>
          </p:nvSpPr>
          <p:spPr>
            <a:xfrm>
              <a:off x="859274" y="3304788"/>
              <a:ext cx="49130" cy="30739"/>
            </a:xfrm>
            <a:custGeom>
              <a:avLst/>
              <a:gdLst/>
              <a:ahLst/>
              <a:cxnLst/>
              <a:rect l="l" t="t" r="r" b="b"/>
              <a:pathLst>
                <a:path w="1870" h="1170" extrusionOk="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1"/>
            <p:cNvSpPr/>
            <p:nvPr/>
          </p:nvSpPr>
          <p:spPr>
            <a:xfrm>
              <a:off x="1139103" y="3466311"/>
              <a:ext cx="49024" cy="30660"/>
            </a:xfrm>
            <a:custGeom>
              <a:avLst/>
              <a:gdLst/>
              <a:ahLst/>
              <a:cxnLst/>
              <a:rect l="l" t="t" r="r" b="b"/>
              <a:pathLst>
                <a:path w="1866" h="1167" extrusionOk="0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1"/>
            <p:cNvSpPr/>
            <p:nvPr/>
          </p:nvSpPr>
          <p:spPr>
            <a:xfrm>
              <a:off x="836023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1"/>
            <p:cNvSpPr/>
            <p:nvPr/>
          </p:nvSpPr>
          <p:spPr>
            <a:xfrm>
              <a:off x="1159122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1"/>
            <p:cNvSpPr/>
            <p:nvPr/>
          </p:nvSpPr>
          <p:spPr>
            <a:xfrm>
              <a:off x="859721" y="3466311"/>
              <a:ext cx="49182" cy="30660"/>
            </a:xfrm>
            <a:custGeom>
              <a:avLst/>
              <a:gdLst/>
              <a:ahLst/>
              <a:cxnLst/>
              <a:rect l="l" t="t" r="r" b="b"/>
              <a:pathLst>
                <a:path w="1872" h="1167" extrusionOk="0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61"/>
            <p:cNvSpPr/>
            <p:nvPr/>
          </p:nvSpPr>
          <p:spPr>
            <a:xfrm>
              <a:off x="1139628" y="3304840"/>
              <a:ext cx="49024" cy="30686"/>
            </a:xfrm>
            <a:custGeom>
              <a:avLst/>
              <a:gdLst/>
              <a:ahLst/>
              <a:cxnLst/>
              <a:rect l="l" t="t" r="r" b="b"/>
              <a:pathLst>
                <a:path w="1866" h="1168" extrusionOk="0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1"/>
            <p:cNvSpPr/>
            <p:nvPr/>
          </p:nvSpPr>
          <p:spPr>
            <a:xfrm>
              <a:off x="926427" y="3518961"/>
              <a:ext cx="34075" cy="43796"/>
            </a:xfrm>
            <a:custGeom>
              <a:avLst/>
              <a:gdLst/>
              <a:ahLst/>
              <a:cxnLst/>
              <a:rect l="l" t="t" r="r" b="b"/>
              <a:pathLst>
                <a:path w="1297" h="1667" extrusionOk="0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1"/>
            <p:cNvSpPr/>
            <p:nvPr/>
          </p:nvSpPr>
          <p:spPr>
            <a:xfrm>
              <a:off x="1087871" y="3239106"/>
              <a:ext cx="34233" cy="43744"/>
            </a:xfrm>
            <a:custGeom>
              <a:avLst/>
              <a:gdLst/>
              <a:ahLst/>
              <a:cxnLst/>
              <a:rect l="l" t="t" r="r" b="b"/>
              <a:pathLst>
                <a:path w="1303" h="1665" extrusionOk="0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7" name="Google Shape;7357;p61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7358" name="Google Shape;7358;p61"/>
            <p:cNvSpPr/>
            <p:nvPr/>
          </p:nvSpPr>
          <p:spPr>
            <a:xfrm>
              <a:off x="1418432" y="3271343"/>
              <a:ext cx="191369" cy="190843"/>
            </a:xfrm>
            <a:custGeom>
              <a:avLst/>
              <a:gdLst/>
              <a:ahLst/>
              <a:cxnLst/>
              <a:rect l="l" t="t" r="r" b="b"/>
              <a:pathLst>
                <a:path w="7284" h="7264" extrusionOk="0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61"/>
            <p:cNvSpPr/>
            <p:nvPr/>
          </p:nvSpPr>
          <p:spPr>
            <a:xfrm>
              <a:off x="1462543" y="3271159"/>
              <a:ext cx="147257" cy="177523"/>
            </a:xfrm>
            <a:custGeom>
              <a:avLst/>
              <a:gdLst/>
              <a:ahLst/>
              <a:cxnLst/>
              <a:rect l="l" t="t" r="r" b="b"/>
              <a:pathLst>
                <a:path w="5605" h="6757" extrusionOk="0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1"/>
            <p:cNvSpPr/>
            <p:nvPr/>
          </p:nvSpPr>
          <p:spPr>
            <a:xfrm>
              <a:off x="1442681" y="3295408"/>
              <a:ext cx="144000" cy="143264"/>
            </a:xfrm>
            <a:custGeom>
              <a:avLst/>
              <a:gdLst/>
              <a:ahLst/>
              <a:cxnLst/>
              <a:rect l="l" t="t" r="r" b="b"/>
              <a:pathLst>
                <a:path w="5481" h="5453" extrusionOk="0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1"/>
            <p:cNvSpPr/>
            <p:nvPr/>
          </p:nvSpPr>
          <p:spPr>
            <a:xfrm>
              <a:off x="1454346" y="3295225"/>
              <a:ext cx="132335" cy="143448"/>
            </a:xfrm>
            <a:custGeom>
              <a:avLst/>
              <a:gdLst/>
              <a:ahLst/>
              <a:cxnLst/>
              <a:rect l="l" t="t" r="r" b="b"/>
              <a:pathLst>
                <a:path w="5037" h="5460" extrusionOk="0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1"/>
            <p:cNvSpPr/>
            <p:nvPr/>
          </p:nvSpPr>
          <p:spPr>
            <a:xfrm>
              <a:off x="1506996" y="3210890"/>
              <a:ext cx="14608" cy="44453"/>
            </a:xfrm>
            <a:custGeom>
              <a:avLst/>
              <a:gdLst/>
              <a:ahLst/>
              <a:cxnLst/>
              <a:rect l="l" t="t" r="r" b="b"/>
              <a:pathLst>
                <a:path w="556" h="1692" extrusionOk="0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1"/>
            <p:cNvSpPr/>
            <p:nvPr/>
          </p:nvSpPr>
          <p:spPr>
            <a:xfrm>
              <a:off x="1430307" y="3230489"/>
              <a:ext cx="33892" cy="40696"/>
            </a:xfrm>
            <a:custGeom>
              <a:avLst/>
              <a:gdLst/>
              <a:ahLst/>
              <a:cxnLst/>
              <a:rect l="l" t="t" r="r" b="b"/>
              <a:pathLst>
                <a:path w="1290" h="1549" extrusionOk="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1"/>
            <p:cNvSpPr/>
            <p:nvPr/>
          </p:nvSpPr>
          <p:spPr>
            <a:xfrm>
              <a:off x="1374872" y="3284768"/>
              <a:ext cx="47002" cy="29793"/>
            </a:xfrm>
            <a:custGeom>
              <a:avLst/>
              <a:gdLst/>
              <a:ahLst/>
              <a:cxnLst/>
              <a:rect l="l" t="t" r="r" b="b"/>
              <a:pathLst>
                <a:path w="1789" h="1134" extrusionOk="0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1"/>
            <p:cNvSpPr/>
            <p:nvPr/>
          </p:nvSpPr>
          <p:spPr>
            <a:xfrm>
              <a:off x="1356297" y="3359198"/>
              <a:ext cx="49235" cy="14581"/>
            </a:xfrm>
            <a:custGeom>
              <a:avLst/>
              <a:gdLst/>
              <a:ahLst/>
              <a:cxnLst/>
              <a:rect l="l" t="t" r="r" b="b"/>
              <a:pathLst>
                <a:path w="1874" h="555" extrusionOk="0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1"/>
            <p:cNvSpPr/>
            <p:nvPr/>
          </p:nvSpPr>
          <p:spPr>
            <a:xfrm>
              <a:off x="1375686" y="3418311"/>
              <a:ext cx="46476" cy="29478"/>
            </a:xfrm>
            <a:custGeom>
              <a:avLst/>
              <a:gdLst/>
              <a:ahLst/>
              <a:cxnLst/>
              <a:rect l="l" t="t" r="r" b="b"/>
              <a:pathLst>
                <a:path w="1769" h="1122" extrusionOk="0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1"/>
            <p:cNvSpPr/>
            <p:nvPr/>
          </p:nvSpPr>
          <p:spPr>
            <a:xfrm>
              <a:off x="1606701" y="3284689"/>
              <a:ext cx="46870" cy="29872"/>
            </a:xfrm>
            <a:custGeom>
              <a:avLst/>
              <a:gdLst/>
              <a:ahLst/>
              <a:cxnLst/>
              <a:rect l="l" t="t" r="r" b="b"/>
              <a:pathLst>
                <a:path w="1784" h="1137" extrusionOk="0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1"/>
            <p:cNvSpPr/>
            <p:nvPr/>
          </p:nvSpPr>
          <p:spPr>
            <a:xfrm>
              <a:off x="1564402" y="3230857"/>
              <a:ext cx="33419" cy="40328"/>
            </a:xfrm>
            <a:custGeom>
              <a:avLst/>
              <a:gdLst/>
              <a:ahLst/>
              <a:cxnLst/>
              <a:rect l="l" t="t" r="r" b="b"/>
              <a:pathLst>
                <a:path w="1272" h="1535" extrusionOk="0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1"/>
            <p:cNvSpPr/>
            <p:nvPr/>
          </p:nvSpPr>
          <p:spPr>
            <a:xfrm>
              <a:off x="1360317" y="3362587"/>
              <a:ext cx="427348" cy="228492"/>
            </a:xfrm>
            <a:custGeom>
              <a:avLst/>
              <a:gdLst/>
              <a:ahLst/>
              <a:cxnLst/>
              <a:rect l="l" t="t" r="r" b="b"/>
              <a:pathLst>
                <a:path w="16266" h="8697" extrusionOk="0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1"/>
            <p:cNvSpPr/>
            <p:nvPr/>
          </p:nvSpPr>
          <p:spPr>
            <a:xfrm>
              <a:off x="1360317" y="3431264"/>
              <a:ext cx="216512" cy="159737"/>
            </a:xfrm>
            <a:custGeom>
              <a:avLst/>
              <a:gdLst/>
              <a:ahLst/>
              <a:cxnLst/>
              <a:rect l="l" t="t" r="r" b="b"/>
              <a:pathLst>
                <a:path w="8241" h="6080" extrusionOk="0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1" name="Google Shape;7371;p61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7372" name="Google Shape;7372;p61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1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1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1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61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1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1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1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1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1" name="Google Shape;7381;p61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7382" name="Google Shape;7382;p61"/>
            <p:cNvSpPr/>
            <p:nvPr/>
          </p:nvSpPr>
          <p:spPr>
            <a:xfrm>
              <a:off x="2488511" y="3248854"/>
              <a:ext cx="182988" cy="99967"/>
            </a:xfrm>
            <a:custGeom>
              <a:avLst/>
              <a:gdLst/>
              <a:ahLst/>
              <a:cxnLst/>
              <a:rect l="l" t="t" r="r" b="b"/>
              <a:pathLst>
                <a:path w="6965" h="3805" extrusionOk="0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1"/>
            <p:cNvSpPr/>
            <p:nvPr/>
          </p:nvSpPr>
          <p:spPr>
            <a:xfrm>
              <a:off x="2468465" y="3303448"/>
              <a:ext cx="397818" cy="211389"/>
            </a:xfrm>
            <a:custGeom>
              <a:avLst/>
              <a:gdLst/>
              <a:ahLst/>
              <a:cxnLst/>
              <a:rect l="l" t="t" r="r" b="b"/>
              <a:pathLst>
                <a:path w="15142" h="8046" extrusionOk="0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1"/>
            <p:cNvSpPr/>
            <p:nvPr/>
          </p:nvSpPr>
          <p:spPr>
            <a:xfrm>
              <a:off x="2473930" y="3387073"/>
              <a:ext cx="138141" cy="127763"/>
            </a:xfrm>
            <a:custGeom>
              <a:avLst/>
              <a:gdLst/>
              <a:ahLst/>
              <a:cxnLst/>
              <a:rect l="l" t="t" r="r" b="b"/>
              <a:pathLst>
                <a:path w="5258" h="4863" extrusionOk="0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1"/>
            <p:cNvSpPr/>
            <p:nvPr/>
          </p:nvSpPr>
          <p:spPr>
            <a:xfrm>
              <a:off x="2488327" y="3279382"/>
              <a:ext cx="55409" cy="69438"/>
            </a:xfrm>
            <a:custGeom>
              <a:avLst/>
              <a:gdLst/>
              <a:ahLst/>
              <a:cxnLst/>
              <a:rect l="l" t="t" r="r" b="b"/>
              <a:pathLst>
                <a:path w="2109" h="2643" extrusionOk="0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1"/>
            <p:cNvSpPr/>
            <p:nvPr/>
          </p:nvSpPr>
          <p:spPr>
            <a:xfrm>
              <a:off x="2603663" y="3420807"/>
              <a:ext cx="246226" cy="132124"/>
            </a:xfrm>
            <a:custGeom>
              <a:avLst/>
              <a:gdLst/>
              <a:ahLst/>
              <a:cxnLst/>
              <a:rect l="l" t="t" r="r" b="b"/>
              <a:pathLst>
                <a:path w="9372" h="5029" extrusionOk="0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61"/>
            <p:cNvSpPr/>
            <p:nvPr/>
          </p:nvSpPr>
          <p:spPr>
            <a:xfrm>
              <a:off x="2603847" y="3422594"/>
              <a:ext cx="143264" cy="130338"/>
            </a:xfrm>
            <a:custGeom>
              <a:avLst/>
              <a:gdLst/>
              <a:ahLst/>
              <a:cxnLst/>
              <a:rect l="l" t="t" r="r" b="b"/>
              <a:pathLst>
                <a:path w="5453" h="4961" extrusionOk="0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8" name="Google Shape;7388;p61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7389" name="Google Shape;7389;p61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61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1" name="Google Shape;7391;p61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7392" name="Google Shape;7392;p61"/>
            <p:cNvSpPr/>
            <p:nvPr/>
          </p:nvSpPr>
          <p:spPr>
            <a:xfrm>
              <a:off x="4295875" y="3440091"/>
              <a:ext cx="27350" cy="148545"/>
            </a:xfrm>
            <a:custGeom>
              <a:avLst/>
              <a:gdLst/>
              <a:ahLst/>
              <a:cxnLst/>
              <a:rect l="l" t="t" r="r" b="b"/>
              <a:pathLst>
                <a:path w="1041" h="5654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61"/>
            <p:cNvSpPr/>
            <p:nvPr/>
          </p:nvSpPr>
          <p:spPr>
            <a:xfrm>
              <a:off x="4299684" y="3447264"/>
              <a:ext cx="84781" cy="139849"/>
            </a:xfrm>
            <a:custGeom>
              <a:avLst/>
              <a:gdLst/>
              <a:ahLst/>
              <a:cxnLst/>
              <a:rect l="l" t="t" r="r" b="b"/>
              <a:pathLst>
                <a:path w="3227" h="5323" extrusionOk="0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1"/>
            <p:cNvSpPr/>
            <p:nvPr/>
          </p:nvSpPr>
          <p:spPr>
            <a:xfrm>
              <a:off x="4234450" y="3447158"/>
              <a:ext cx="84965" cy="139954"/>
            </a:xfrm>
            <a:custGeom>
              <a:avLst/>
              <a:gdLst/>
              <a:ahLst/>
              <a:cxnLst/>
              <a:rect l="l" t="t" r="r" b="b"/>
              <a:pathLst>
                <a:path w="3234" h="5327" extrusionOk="0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1"/>
            <p:cNvSpPr/>
            <p:nvPr/>
          </p:nvSpPr>
          <p:spPr>
            <a:xfrm>
              <a:off x="4294036" y="3213228"/>
              <a:ext cx="30844" cy="42667"/>
            </a:xfrm>
            <a:custGeom>
              <a:avLst/>
              <a:gdLst/>
              <a:ahLst/>
              <a:cxnLst/>
              <a:rect l="l" t="t" r="r" b="b"/>
              <a:pathLst>
                <a:path w="1174" h="1624" extrusionOk="0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1"/>
            <p:cNvSpPr/>
            <p:nvPr/>
          </p:nvSpPr>
          <p:spPr>
            <a:xfrm>
              <a:off x="4229721" y="3254581"/>
              <a:ext cx="159474" cy="193392"/>
            </a:xfrm>
            <a:custGeom>
              <a:avLst/>
              <a:gdLst/>
              <a:ahLst/>
              <a:cxnLst/>
              <a:rect l="l" t="t" r="r" b="b"/>
              <a:pathLst>
                <a:path w="6070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61"/>
            <p:cNvSpPr/>
            <p:nvPr/>
          </p:nvSpPr>
          <p:spPr>
            <a:xfrm>
              <a:off x="4253418" y="3254581"/>
              <a:ext cx="135776" cy="193392"/>
            </a:xfrm>
            <a:custGeom>
              <a:avLst/>
              <a:gdLst/>
              <a:ahLst/>
              <a:cxnLst/>
              <a:rect l="l" t="t" r="r" b="b"/>
              <a:pathLst>
                <a:path w="5168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61"/>
            <p:cNvSpPr/>
            <p:nvPr/>
          </p:nvSpPr>
          <p:spPr>
            <a:xfrm>
              <a:off x="4210043" y="3237635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61"/>
            <p:cNvSpPr/>
            <p:nvPr/>
          </p:nvSpPr>
          <p:spPr>
            <a:xfrm>
              <a:off x="4210043" y="3432998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61"/>
            <p:cNvSpPr/>
            <p:nvPr/>
          </p:nvSpPr>
          <p:spPr>
            <a:xfrm>
              <a:off x="4238286" y="3237635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61"/>
            <p:cNvSpPr/>
            <p:nvPr/>
          </p:nvSpPr>
          <p:spPr>
            <a:xfrm>
              <a:off x="4238286" y="3432998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2" name="Google Shape;7402;p61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7403" name="Google Shape;7403;p61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1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1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1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61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61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1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1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1" name="Google Shape;7411;p61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7412" name="Google Shape;7412;p61"/>
            <p:cNvSpPr/>
            <p:nvPr/>
          </p:nvSpPr>
          <p:spPr>
            <a:xfrm>
              <a:off x="5228890" y="3261701"/>
              <a:ext cx="316741" cy="306495"/>
            </a:xfrm>
            <a:custGeom>
              <a:avLst/>
              <a:gdLst/>
              <a:ahLst/>
              <a:cxnLst/>
              <a:rect l="l" t="t" r="r" b="b"/>
              <a:pathLst>
                <a:path w="12056" h="11666" extrusionOk="0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61"/>
            <p:cNvSpPr/>
            <p:nvPr/>
          </p:nvSpPr>
          <p:spPr>
            <a:xfrm>
              <a:off x="5277731" y="3261701"/>
              <a:ext cx="65261" cy="82942"/>
            </a:xfrm>
            <a:custGeom>
              <a:avLst/>
              <a:gdLst/>
              <a:ahLst/>
              <a:cxnLst/>
              <a:rect l="l" t="t" r="r" b="b"/>
              <a:pathLst>
                <a:path w="2484" h="3157" extrusionOk="0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61"/>
            <p:cNvSpPr/>
            <p:nvPr/>
          </p:nvSpPr>
          <p:spPr>
            <a:xfrm>
              <a:off x="5462137" y="3463053"/>
              <a:ext cx="83494" cy="64893"/>
            </a:xfrm>
            <a:custGeom>
              <a:avLst/>
              <a:gdLst/>
              <a:ahLst/>
              <a:cxnLst/>
              <a:rect l="l" t="t" r="r" b="b"/>
              <a:pathLst>
                <a:path w="3178" h="2470" extrusionOk="0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61"/>
            <p:cNvSpPr/>
            <p:nvPr/>
          </p:nvSpPr>
          <p:spPr>
            <a:xfrm>
              <a:off x="5286663" y="3235428"/>
              <a:ext cx="90771" cy="111973"/>
            </a:xfrm>
            <a:custGeom>
              <a:avLst/>
              <a:gdLst/>
              <a:ahLst/>
              <a:cxnLst/>
              <a:rect l="l" t="t" r="r" b="b"/>
              <a:pathLst>
                <a:path w="3455" h="4262" extrusionOk="0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61"/>
            <p:cNvSpPr/>
            <p:nvPr/>
          </p:nvSpPr>
          <p:spPr>
            <a:xfrm>
              <a:off x="5458328" y="3429740"/>
              <a:ext cx="114653" cy="88486"/>
            </a:xfrm>
            <a:custGeom>
              <a:avLst/>
              <a:gdLst/>
              <a:ahLst/>
              <a:cxnLst/>
              <a:rect l="l" t="t" r="r" b="b"/>
              <a:pathLst>
                <a:path w="4364" h="3368" extrusionOk="0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7" name="Google Shape;7417;p61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7418" name="Google Shape;7418;p61"/>
            <p:cNvSpPr/>
            <p:nvPr/>
          </p:nvSpPr>
          <p:spPr>
            <a:xfrm>
              <a:off x="5757913" y="3227047"/>
              <a:ext cx="388544" cy="347927"/>
            </a:xfrm>
            <a:custGeom>
              <a:avLst/>
              <a:gdLst/>
              <a:ahLst/>
              <a:cxnLst/>
              <a:rect l="l" t="t" r="r" b="b"/>
              <a:pathLst>
                <a:path w="14789" h="13243" extrusionOk="0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61"/>
            <p:cNvSpPr/>
            <p:nvPr/>
          </p:nvSpPr>
          <p:spPr>
            <a:xfrm>
              <a:off x="5758097" y="3227074"/>
              <a:ext cx="194101" cy="347743"/>
            </a:xfrm>
            <a:custGeom>
              <a:avLst/>
              <a:gdLst/>
              <a:ahLst/>
              <a:cxnLst/>
              <a:rect l="l" t="t" r="r" b="b"/>
              <a:pathLst>
                <a:path w="7388" h="13236" extrusionOk="0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20" name="Google Shape;7420;p61"/>
          <p:cNvSpPr/>
          <p:nvPr/>
        </p:nvSpPr>
        <p:spPr>
          <a:xfrm>
            <a:off x="6898849" y="3377589"/>
            <a:ext cx="316925" cy="43770"/>
          </a:xfrm>
          <a:custGeom>
            <a:avLst/>
            <a:gdLst/>
            <a:ahLst/>
            <a:cxnLst/>
            <a:rect l="l" t="t" r="r" b="b"/>
            <a:pathLst>
              <a:path w="12063" h="1666" extrusionOk="0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1" name="Google Shape;7421;p61"/>
          <p:cNvSpPr/>
          <p:nvPr/>
        </p:nvSpPr>
        <p:spPr>
          <a:xfrm>
            <a:off x="6996346" y="3227074"/>
            <a:ext cx="128867" cy="61977"/>
          </a:xfrm>
          <a:custGeom>
            <a:avLst/>
            <a:gdLst/>
            <a:ahLst/>
            <a:cxnLst/>
            <a:rect l="l" t="t" r="r" b="b"/>
            <a:pathLst>
              <a:path w="4905" h="2359" extrusionOk="0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2" name="Google Shape;7422;p61"/>
          <p:cNvSpPr/>
          <p:nvPr/>
        </p:nvSpPr>
        <p:spPr>
          <a:xfrm>
            <a:off x="6996346" y="3262778"/>
            <a:ext cx="128867" cy="26273"/>
          </a:xfrm>
          <a:custGeom>
            <a:avLst/>
            <a:gdLst/>
            <a:ahLst/>
            <a:cxnLst/>
            <a:rect l="l" t="t" r="r" b="b"/>
            <a:pathLst>
              <a:path w="4905" h="1000" extrusionOk="0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3" name="Google Shape;7423;p61"/>
          <p:cNvSpPr/>
          <p:nvPr/>
        </p:nvSpPr>
        <p:spPr>
          <a:xfrm>
            <a:off x="6918186" y="3280092"/>
            <a:ext cx="278278" cy="260439"/>
          </a:xfrm>
          <a:custGeom>
            <a:avLst/>
            <a:gdLst/>
            <a:ahLst/>
            <a:cxnLst/>
            <a:rect l="l" t="t" r="r" b="b"/>
            <a:pathLst>
              <a:path w="10592" h="9913" extrusionOk="0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4" name="Google Shape;7424;p61"/>
          <p:cNvSpPr/>
          <p:nvPr/>
        </p:nvSpPr>
        <p:spPr>
          <a:xfrm>
            <a:off x="7177127" y="3279908"/>
            <a:ext cx="19337" cy="260623"/>
          </a:xfrm>
          <a:custGeom>
            <a:avLst/>
            <a:gdLst/>
            <a:ahLst/>
            <a:cxnLst/>
            <a:rect l="l" t="t" r="r" b="b"/>
            <a:pathLst>
              <a:path w="736" h="9920" extrusionOk="0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5" name="Google Shape;7425;p61"/>
          <p:cNvSpPr/>
          <p:nvPr/>
        </p:nvSpPr>
        <p:spPr>
          <a:xfrm>
            <a:off x="6918186" y="3367579"/>
            <a:ext cx="278278" cy="172952"/>
          </a:xfrm>
          <a:custGeom>
            <a:avLst/>
            <a:gdLst/>
            <a:ahLst/>
            <a:cxnLst/>
            <a:rect l="l" t="t" r="r" b="b"/>
            <a:pathLst>
              <a:path w="10592" h="6583" extrusionOk="0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6" name="Google Shape;7426;p61"/>
          <p:cNvSpPr/>
          <p:nvPr/>
        </p:nvSpPr>
        <p:spPr>
          <a:xfrm>
            <a:off x="6958619" y="3418784"/>
            <a:ext cx="197385" cy="10588"/>
          </a:xfrm>
          <a:custGeom>
            <a:avLst/>
            <a:gdLst/>
            <a:ahLst/>
            <a:cxnLst/>
            <a:rect l="l" t="t" r="r" b="b"/>
            <a:pathLst>
              <a:path w="7513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7" name="Google Shape;7427;p61"/>
          <p:cNvSpPr/>
          <p:nvPr/>
        </p:nvSpPr>
        <p:spPr>
          <a:xfrm>
            <a:off x="6992511" y="3441378"/>
            <a:ext cx="129970" cy="10588"/>
          </a:xfrm>
          <a:custGeom>
            <a:avLst/>
            <a:gdLst/>
            <a:ahLst/>
            <a:cxnLst/>
            <a:rect l="l" t="t" r="r" b="b"/>
            <a:pathLst>
              <a:path w="4947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8" name="Google Shape;7428;p61"/>
          <p:cNvSpPr/>
          <p:nvPr/>
        </p:nvSpPr>
        <p:spPr>
          <a:xfrm>
            <a:off x="7021489" y="3463789"/>
            <a:ext cx="70016" cy="10588"/>
          </a:xfrm>
          <a:custGeom>
            <a:avLst/>
            <a:gdLst/>
            <a:ahLst/>
            <a:cxnLst/>
            <a:rect l="l" t="t" r="r" b="b"/>
            <a:pathLst>
              <a:path w="2665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9" name="Google Shape;7429;p61"/>
          <p:cNvSpPr/>
          <p:nvPr/>
        </p:nvSpPr>
        <p:spPr>
          <a:xfrm>
            <a:off x="6894856" y="3377510"/>
            <a:ext cx="324938" cy="197280"/>
          </a:xfrm>
          <a:custGeom>
            <a:avLst/>
            <a:gdLst/>
            <a:ahLst/>
            <a:cxnLst/>
            <a:rect l="l" t="t" r="r" b="b"/>
            <a:pathLst>
              <a:path w="12368" h="7509" extrusionOk="0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0" name="Google Shape;7430;p61"/>
          <p:cNvSpPr/>
          <p:nvPr/>
        </p:nvSpPr>
        <p:spPr>
          <a:xfrm>
            <a:off x="7202454" y="3377641"/>
            <a:ext cx="17340" cy="197149"/>
          </a:xfrm>
          <a:custGeom>
            <a:avLst/>
            <a:gdLst/>
            <a:ahLst/>
            <a:cxnLst/>
            <a:rect l="l" t="t" r="r" b="b"/>
            <a:pathLst>
              <a:path w="660" h="7504" extrusionOk="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1" name="Google Shape;7431;p61"/>
          <p:cNvSpPr/>
          <p:nvPr/>
        </p:nvSpPr>
        <p:spPr>
          <a:xfrm>
            <a:off x="6955361" y="3318371"/>
            <a:ext cx="32630" cy="32630"/>
          </a:xfrm>
          <a:custGeom>
            <a:avLst/>
            <a:gdLst/>
            <a:ahLst/>
            <a:cxnLst/>
            <a:rect l="l" t="t" r="r" b="b"/>
            <a:pathLst>
              <a:path w="1242" h="1242" extrusionOk="0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2" name="Google Shape;7432;p61"/>
          <p:cNvSpPr/>
          <p:nvPr/>
        </p:nvSpPr>
        <p:spPr>
          <a:xfrm>
            <a:off x="7009115" y="3313090"/>
            <a:ext cx="36466" cy="10588"/>
          </a:xfrm>
          <a:custGeom>
            <a:avLst/>
            <a:gdLst/>
            <a:ahLst/>
            <a:cxnLst/>
            <a:rect l="l" t="t" r="r" b="b"/>
            <a:pathLst>
              <a:path w="1388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3" name="Google Shape;7433;p61"/>
          <p:cNvSpPr/>
          <p:nvPr/>
        </p:nvSpPr>
        <p:spPr>
          <a:xfrm>
            <a:off x="7009115" y="3341149"/>
            <a:ext cx="113366" cy="10588"/>
          </a:xfrm>
          <a:custGeom>
            <a:avLst/>
            <a:gdLst/>
            <a:ahLst/>
            <a:cxnLst/>
            <a:rect l="l" t="t" r="r" b="b"/>
            <a:pathLst>
              <a:path w="4315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4" name="Google Shape;7434;p61"/>
          <p:cNvSpPr/>
          <p:nvPr/>
        </p:nvSpPr>
        <p:spPr>
          <a:xfrm>
            <a:off x="6961010" y="3385234"/>
            <a:ext cx="69806" cy="10614"/>
          </a:xfrm>
          <a:custGeom>
            <a:avLst/>
            <a:gdLst/>
            <a:ahLst/>
            <a:cxnLst/>
            <a:rect l="l" t="t" r="r" b="b"/>
            <a:pathLst>
              <a:path w="2657" h="404" extrusionOk="0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5" name="Google Shape;7435;p61"/>
          <p:cNvSpPr/>
          <p:nvPr/>
        </p:nvSpPr>
        <p:spPr>
          <a:xfrm>
            <a:off x="6921443" y="3539060"/>
            <a:ext cx="57248" cy="10588"/>
          </a:xfrm>
          <a:custGeom>
            <a:avLst/>
            <a:gdLst/>
            <a:ahLst/>
            <a:cxnLst/>
            <a:rect l="l" t="t" r="r" b="b"/>
            <a:pathLst>
              <a:path w="2179" h="403" extrusionOk="0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36" name="Google Shape;7436;p61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7437" name="Google Shape;7437;p61"/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61"/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1"/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1"/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1"/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1"/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1"/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1"/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1"/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1"/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61"/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8" name="Google Shape;7448;p61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7449" name="Google Shape;7449;p61"/>
            <p:cNvSpPr/>
            <p:nvPr/>
          </p:nvSpPr>
          <p:spPr>
            <a:xfrm>
              <a:off x="8135102" y="3239080"/>
              <a:ext cx="123954" cy="131967"/>
            </a:xfrm>
            <a:custGeom>
              <a:avLst/>
              <a:gdLst/>
              <a:ahLst/>
              <a:cxnLst/>
              <a:rect l="l" t="t" r="r" b="b"/>
              <a:pathLst>
                <a:path w="4718" h="5023" extrusionOk="0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61"/>
            <p:cNvSpPr/>
            <p:nvPr/>
          </p:nvSpPr>
          <p:spPr>
            <a:xfrm>
              <a:off x="8135285" y="3240184"/>
              <a:ext cx="40302" cy="22805"/>
            </a:xfrm>
            <a:custGeom>
              <a:avLst/>
              <a:gdLst/>
              <a:ahLst/>
              <a:cxnLst/>
              <a:rect l="l" t="t" r="r" b="b"/>
              <a:pathLst>
                <a:path w="1534" h="868" extrusionOk="0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61"/>
            <p:cNvSpPr/>
            <p:nvPr/>
          </p:nvSpPr>
          <p:spPr>
            <a:xfrm>
              <a:off x="8057309" y="3262962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61"/>
            <p:cNvSpPr/>
            <p:nvPr/>
          </p:nvSpPr>
          <p:spPr>
            <a:xfrm>
              <a:off x="8057309" y="3382870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1"/>
            <p:cNvSpPr/>
            <p:nvPr/>
          </p:nvSpPr>
          <p:spPr>
            <a:xfrm>
              <a:off x="8075148" y="3256946"/>
              <a:ext cx="102095" cy="144000"/>
            </a:xfrm>
            <a:custGeom>
              <a:avLst/>
              <a:gdLst/>
              <a:ahLst/>
              <a:cxnLst/>
              <a:rect l="l" t="t" r="r" b="b"/>
              <a:pathLst>
                <a:path w="3886" h="5481" extrusionOk="0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1"/>
            <p:cNvSpPr/>
            <p:nvPr/>
          </p:nvSpPr>
          <p:spPr>
            <a:xfrm>
              <a:off x="8051292" y="3232906"/>
              <a:ext cx="12033" cy="335868"/>
            </a:xfrm>
            <a:custGeom>
              <a:avLst/>
              <a:gdLst/>
              <a:ahLst/>
              <a:cxnLst/>
              <a:rect l="l" t="t" r="r" b="b"/>
              <a:pathLst>
                <a:path w="458" h="12784" extrusionOk="0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1"/>
            <p:cNvSpPr/>
            <p:nvPr/>
          </p:nvSpPr>
          <p:spPr>
            <a:xfrm>
              <a:off x="8027411" y="3562915"/>
              <a:ext cx="59980" cy="23908"/>
            </a:xfrm>
            <a:custGeom>
              <a:avLst/>
              <a:gdLst/>
              <a:ahLst/>
              <a:cxnLst/>
              <a:rect l="l" t="t" r="r" b="b"/>
              <a:pathLst>
                <a:path w="2283" h="910" extrusionOk="0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1"/>
            <p:cNvSpPr/>
            <p:nvPr/>
          </p:nvSpPr>
          <p:spPr>
            <a:xfrm>
              <a:off x="8045276" y="3215041"/>
              <a:ext cx="23882" cy="24092"/>
            </a:xfrm>
            <a:custGeom>
              <a:avLst/>
              <a:gdLst/>
              <a:ahLst/>
              <a:cxnLst/>
              <a:rect l="l" t="t" r="r" b="b"/>
              <a:pathLst>
                <a:path w="909" h="917" extrusionOk="0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61"/>
            <p:cNvSpPr/>
            <p:nvPr/>
          </p:nvSpPr>
          <p:spPr>
            <a:xfrm>
              <a:off x="8027227" y="3562915"/>
              <a:ext cx="30108" cy="23908"/>
            </a:xfrm>
            <a:custGeom>
              <a:avLst/>
              <a:gdLst/>
              <a:ahLst/>
              <a:cxnLst/>
              <a:rect l="l" t="t" r="r" b="b"/>
              <a:pathLst>
                <a:path w="1146" h="910" extrusionOk="0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61"/>
            <p:cNvSpPr/>
            <p:nvPr/>
          </p:nvSpPr>
          <p:spPr>
            <a:xfrm>
              <a:off x="8043095" y="3216144"/>
              <a:ext cx="25169" cy="22778"/>
            </a:xfrm>
            <a:custGeom>
              <a:avLst/>
              <a:gdLst/>
              <a:ahLst/>
              <a:cxnLst/>
              <a:rect l="l" t="t" r="r" b="b"/>
              <a:pathLst>
                <a:path w="958" h="867" extrusionOk="0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9" name="Google Shape;7459;p61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7460" name="Google Shape;7460;p61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1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61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61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1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61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61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1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1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1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1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1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1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1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61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61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1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7" name="Google Shape;7477;p61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7478" name="Google Shape;7478;p61"/>
            <p:cNvSpPr/>
            <p:nvPr/>
          </p:nvSpPr>
          <p:spPr>
            <a:xfrm>
              <a:off x="4644406" y="4334118"/>
              <a:ext cx="217326" cy="216065"/>
            </a:xfrm>
            <a:custGeom>
              <a:avLst/>
              <a:gdLst/>
              <a:ahLst/>
              <a:cxnLst/>
              <a:rect l="l" t="t" r="r" b="b"/>
              <a:pathLst>
                <a:path w="8272" h="8224" extrusionOk="0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1"/>
            <p:cNvSpPr/>
            <p:nvPr/>
          </p:nvSpPr>
          <p:spPr>
            <a:xfrm>
              <a:off x="4646481" y="4345783"/>
              <a:ext cx="215251" cy="204426"/>
            </a:xfrm>
            <a:custGeom>
              <a:avLst/>
              <a:gdLst/>
              <a:ahLst/>
              <a:cxnLst/>
              <a:rect l="l" t="t" r="r" b="b"/>
              <a:pathLst>
                <a:path w="8193" h="7781" extrusionOk="0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1"/>
            <p:cNvSpPr/>
            <p:nvPr/>
          </p:nvSpPr>
          <p:spPr>
            <a:xfrm>
              <a:off x="4720780" y="4162322"/>
              <a:ext cx="315690" cy="299743"/>
            </a:xfrm>
            <a:custGeom>
              <a:avLst/>
              <a:gdLst/>
              <a:ahLst/>
              <a:cxnLst/>
              <a:rect l="l" t="t" r="r" b="b"/>
              <a:pathLst>
                <a:path w="12016" h="11409" extrusionOk="0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61"/>
            <p:cNvSpPr/>
            <p:nvPr/>
          </p:nvSpPr>
          <p:spPr>
            <a:xfrm>
              <a:off x="4727952" y="4227872"/>
              <a:ext cx="308518" cy="233668"/>
            </a:xfrm>
            <a:custGeom>
              <a:avLst/>
              <a:gdLst/>
              <a:ahLst/>
              <a:cxnLst/>
              <a:rect l="l" t="t" r="r" b="b"/>
              <a:pathLst>
                <a:path w="11743" h="8894" extrusionOk="0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1"/>
            <p:cNvSpPr/>
            <p:nvPr/>
          </p:nvSpPr>
          <p:spPr>
            <a:xfrm>
              <a:off x="4892497" y="4162322"/>
              <a:ext cx="143973" cy="138062"/>
            </a:xfrm>
            <a:custGeom>
              <a:avLst/>
              <a:gdLst/>
              <a:ahLst/>
              <a:cxnLst/>
              <a:rect l="l" t="t" r="r" b="b"/>
              <a:pathLst>
                <a:path w="5480" h="5255" extrusionOk="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61"/>
            <p:cNvSpPr/>
            <p:nvPr/>
          </p:nvSpPr>
          <p:spPr>
            <a:xfrm>
              <a:off x="4893758" y="4185048"/>
              <a:ext cx="142712" cy="115336"/>
            </a:xfrm>
            <a:custGeom>
              <a:avLst/>
              <a:gdLst/>
              <a:ahLst/>
              <a:cxnLst/>
              <a:rect l="l" t="t" r="r" b="b"/>
              <a:pathLst>
                <a:path w="5432" h="4390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4" name="Google Shape;7484;p61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7485" name="Google Shape;7485;p61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61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61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1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1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61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61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1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1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1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1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61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7" name="Google Shape;7497;p61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7498" name="Google Shape;7498;p61"/>
            <p:cNvSpPr/>
            <p:nvPr/>
          </p:nvSpPr>
          <p:spPr>
            <a:xfrm>
              <a:off x="866289" y="3696905"/>
              <a:ext cx="138876" cy="111500"/>
            </a:xfrm>
            <a:custGeom>
              <a:avLst/>
              <a:gdLst/>
              <a:ahLst/>
              <a:cxnLst/>
              <a:rect l="l" t="t" r="r" b="b"/>
              <a:pathLst>
                <a:path w="5286" h="4244" extrusionOk="0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1"/>
            <p:cNvSpPr/>
            <p:nvPr/>
          </p:nvSpPr>
          <p:spPr>
            <a:xfrm>
              <a:off x="1035221" y="3696905"/>
              <a:ext cx="138693" cy="111500"/>
            </a:xfrm>
            <a:custGeom>
              <a:avLst/>
              <a:gdLst/>
              <a:ahLst/>
              <a:cxnLst/>
              <a:rect l="l" t="t" r="r" b="b"/>
              <a:pathLst>
                <a:path w="5279" h="4244" extrusionOk="0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61"/>
            <p:cNvSpPr/>
            <p:nvPr/>
          </p:nvSpPr>
          <p:spPr>
            <a:xfrm>
              <a:off x="867550" y="3750080"/>
              <a:ext cx="137615" cy="58325"/>
            </a:xfrm>
            <a:custGeom>
              <a:avLst/>
              <a:gdLst/>
              <a:ahLst/>
              <a:cxnLst/>
              <a:rect l="l" t="t" r="r" b="b"/>
              <a:pathLst>
                <a:path w="5238" h="2220" extrusionOk="0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1"/>
            <p:cNvSpPr/>
            <p:nvPr/>
          </p:nvSpPr>
          <p:spPr>
            <a:xfrm>
              <a:off x="1035221" y="3750080"/>
              <a:ext cx="137431" cy="58325"/>
            </a:xfrm>
            <a:custGeom>
              <a:avLst/>
              <a:gdLst/>
              <a:ahLst/>
              <a:cxnLst/>
              <a:rect l="l" t="t" r="r" b="b"/>
              <a:pathLst>
                <a:path w="5231" h="2220" extrusionOk="0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1"/>
            <p:cNvSpPr/>
            <p:nvPr/>
          </p:nvSpPr>
          <p:spPr>
            <a:xfrm>
              <a:off x="994210" y="3756438"/>
              <a:ext cx="51967" cy="51967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1"/>
            <p:cNvSpPr/>
            <p:nvPr/>
          </p:nvSpPr>
          <p:spPr>
            <a:xfrm>
              <a:off x="994210" y="3783420"/>
              <a:ext cx="51967" cy="24985"/>
            </a:xfrm>
            <a:custGeom>
              <a:avLst/>
              <a:gdLst/>
              <a:ahLst/>
              <a:cxnLst/>
              <a:rect l="l" t="t" r="r" b="b"/>
              <a:pathLst>
                <a:path w="1978" h="951" extrusionOk="0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1"/>
            <p:cNvSpPr/>
            <p:nvPr/>
          </p:nvSpPr>
          <p:spPr>
            <a:xfrm>
              <a:off x="861718" y="3851387"/>
              <a:ext cx="316768" cy="188269"/>
            </a:xfrm>
            <a:custGeom>
              <a:avLst/>
              <a:gdLst/>
              <a:ahLst/>
              <a:cxnLst/>
              <a:rect l="l" t="t" r="r" b="b"/>
              <a:pathLst>
                <a:path w="12057" h="7166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61"/>
            <p:cNvSpPr/>
            <p:nvPr/>
          </p:nvSpPr>
          <p:spPr>
            <a:xfrm>
              <a:off x="861718" y="3851387"/>
              <a:ext cx="316768" cy="29005"/>
            </a:xfrm>
            <a:custGeom>
              <a:avLst/>
              <a:gdLst/>
              <a:ahLst/>
              <a:cxnLst/>
              <a:rect l="l" t="t" r="r" b="b"/>
              <a:pathLst>
                <a:path w="12057" h="1104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1"/>
            <p:cNvSpPr/>
            <p:nvPr/>
          </p:nvSpPr>
          <p:spPr>
            <a:xfrm>
              <a:off x="834394" y="3797450"/>
              <a:ext cx="371598" cy="64893"/>
            </a:xfrm>
            <a:custGeom>
              <a:avLst/>
              <a:gdLst/>
              <a:ahLst/>
              <a:cxnLst/>
              <a:rect l="l" t="t" r="r" b="b"/>
              <a:pathLst>
                <a:path w="14144" h="2470" extrusionOk="0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1"/>
            <p:cNvSpPr/>
            <p:nvPr/>
          </p:nvSpPr>
          <p:spPr>
            <a:xfrm>
              <a:off x="834210" y="3837174"/>
              <a:ext cx="371782" cy="25169"/>
            </a:xfrm>
            <a:custGeom>
              <a:avLst/>
              <a:gdLst/>
              <a:ahLst/>
              <a:cxnLst/>
              <a:rect l="l" t="t" r="r" b="b"/>
              <a:pathLst>
                <a:path w="14151" h="958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1"/>
            <p:cNvSpPr/>
            <p:nvPr/>
          </p:nvSpPr>
          <p:spPr>
            <a:xfrm>
              <a:off x="987642" y="3797450"/>
              <a:ext cx="64919" cy="242206"/>
            </a:xfrm>
            <a:custGeom>
              <a:avLst/>
              <a:gdLst/>
              <a:ahLst/>
              <a:cxnLst/>
              <a:rect l="l" t="t" r="r" b="b"/>
              <a:pathLst>
                <a:path w="2471" h="9219" extrusionOk="0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1"/>
            <p:cNvSpPr/>
            <p:nvPr/>
          </p:nvSpPr>
          <p:spPr>
            <a:xfrm>
              <a:off x="1027366" y="3797450"/>
              <a:ext cx="25195" cy="242206"/>
            </a:xfrm>
            <a:custGeom>
              <a:avLst/>
              <a:gdLst/>
              <a:ahLst/>
              <a:cxnLst/>
              <a:rect l="l" t="t" r="r" b="b"/>
              <a:pathLst>
                <a:path w="959" h="9219" extrusionOk="0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0" name="Google Shape;7510;p61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7511" name="Google Shape;7511;p61"/>
            <p:cNvSpPr/>
            <p:nvPr/>
          </p:nvSpPr>
          <p:spPr>
            <a:xfrm>
              <a:off x="1382911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1"/>
            <p:cNvSpPr/>
            <p:nvPr/>
          </p:nvSpPr>
          <p:spPr>
            <a:xfrm>
              <a:off x="1498090" y="3920668"/>
              <a:ext cx="141241" cy="39172"/>
            </a:xfrm>
            <a:custGeom>
              <a:avLst/>
              <a:gdLst/>
              <a:ahLst/>
              <a:cxnLst/>
              <a:rect l="l" t="t" r="r" b="b"/>
              <a:pathLst>
                <a:path w="5376" h="1491" extrusionOk="0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1"/>
            <p:cNvSpPr/>
            <p:nvPr/>
          </p:nvSpPr>
          <p:spPr>
            <a:xfrm>
              <a:off x="1490786" y="3826428"/>
              <a:ext cx="30108" cy="41931"/>
            </a:xfrm>
            <a:custGeom>
              <a:avLst/>
              <a:gdLst/>
              <a:ahLst/>
              <a:cxnLst/>
              <a:rect l="l" t="t" r="r" b="b"/>
              <a:pathLst>
                <a:path w="1146" h="1596" extrusionOk="0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1"/>
            <p:cNvSpPr/>
            <p:nvPr/>
          </p:nvSpPr>
          <p:spPr>
            <a:xfrm>
              <a:off x="1502819" y="3826349"/>
              <a:ext cx="18075" cy="29951"/>
            </a:xfrm>
            <a:custGeom>
              <a:avLst/>
              <a:gdLst/>
              <a:ahLst/>
              <a:cxnLst/>
              <a:rect l="l" t="t" r="r" b="b"/>
              <a:pathLst>
                <a:path w="688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1"/>
            <p:cNvSpPr/>
            <p:nvPr/>
          </p:nvSpPr>
          <p:spPr>
            <a:xfrm>
              <a:off x="1616710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61"/>
            <p:cNvSpPr/>
            <p:nvPr/>
          </p:nvSpPr>
          <p:spPr>
            <a:xfrm>
              <a:off x="1628743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1"/>
            <p:cNvSpPr/>
            <p:nvPr/>
          </p:nvSpPr>
          <p:spPr>
            <a:xfrm>
              <a:off x="1359398" y="3724018"/>
              <a:ext cx="353733" cy="330114"/>
            </a:xfrm>
            <a:custGeom>
              <a:avLst/>
              <a:gdLst/>
              <a:ahLst/>
              <a:cxnLst/>
              <a:rect l="l" t="t" r="r" b="b"/>
              <a:pathLst>
                <a:path w="13464" h="12565" extrusionOk="0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8" name="Google Shape;7518;p61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7519" name="Google Shape;7519;p61"/>
            <p:cNvSpPr/>
            <p:nvPr/>
          </p:nvSpPr>
          <p:spPr>
            <a:xfrm>
              <a:off x="1931613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1"/>
            <p:cNvSpPr/>
            <p:nvPr/>
          </p:nvSpPr>
          <p:spPr>
            <a:xfrm>
              <a:off x="2039487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1"/>
            <p:cNvSpPr/>
            <p:nvPr/>
          </p:nvSpPr>
          <p:spPr>
            <a:xfrm>
              <a:off x="2051520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1"/>
            <p:cNvSpPr/>
            <p:nvPr/>
          </p:nvSpPr>
          <p:spPr>
            <a:xfrm>
              <a:off x="2165412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1"/>
            <p:cNvSpPr/>
            <p:nvPr/>
          </p:nvSpPr>
          <p:spPr>
            <a:xfrm>
              <a:off x="2177444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1"/>
            <p:cNvSpPr/>
            <p:nvPr/>
          </p:nvSpPr>
          <p:spPr>
            <a:xfrm>
              <a:off x="2047501" y="3920825"/>
              <a:ext cx="140532" cy="39015"/>
            </a:xfrm>
            <a:custGeom>
              <a:avLst/>
              <a:gdLst/>
              <a:ahLst/>
              <a:cxnLst/>
              <a:rect l="l" t="t" r="r" b="b"/>
              <a:pathLst>
                <a:path w="5349" h="1485" extrusionOk="0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1"/>
            <p:cNvSpPr/>
            <p:nvPr/>
          </p:nvSpPr>
          <p:spPr>
            <a:xfrm>
              <a:off x="1908099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6" name="Google Shape;7526;p61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7527" name="Google Shape;7527;p61"/>
            <p:cNvSpPr/>
            <p:nvPr/>
          </p:nvSpPr>
          <p:spPr>
            <a:xfrm>
              <a:off x="2480314" y="3682271"/>
              <a:ext cx="371756" cy="371966"/>
            </a:xfrm>
            <a:custGeom>
              <a:avLst/>
              <a:gdLst/>
              <a:ahLst/>
              <a:cxnLst/>
              <a:rect l="l" t="t" r="r" b="b"/>
              <a:pathLst>
                <a:path w="14150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1"/>
            <p:cNvSpPr/>
            <p:nvPr/>
          </p:nvSpPr>
          <p:spPr>
            <a:xfrm>
              <a:off x="2456800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1"/>
            <p:cNvSpPr/>
            <p:nvPr/>
          </p:nvSpPr>
          <p:spPr>
            <a:xfrm>
              <a:off x="2557318" y="3892267"/>
              <a:ext cx="217589" cy="96000"/>
            </a:xfrm>
            <a:custGeom>
              <a:avLst/>
              <a:gdLst/>
              <a:ahLst/>
              <a:cxnLst/>
              <a:rect l="l" t="t" r="r" b="b"/>
              <a:pathLst>
                <a:path w="8282" h="3654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1"/>
            <p:cNvSpPr/>
            <p:nvPr/>
          </p:nvSpPr>
          <p:spPr>
            <a:xfrm>
              <a:off x="2557318" y="3892267"/>
              <a:ext cx="217746" cy="53359"/>
            </a:xfrm>
            <a:custGeom>
              <a:avLst/>
              <a:gdLst/>
              <a:ahLst/>
              <a:cxnLst/>
              <a:rect l="l" t="t" r="r" b="b"/>
              <a:pathLst>
                <a:path w="8288" h="2031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1"/>
            <p:cNvSpPr/>
            <p:nvPr/>
          </p:nvSpPr>
          <p:spPr>
            <a:xfrm>
              <a:off x="2588189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1"/>
            <p:cNvSpPr/>
            <p:nvPr/>
          </p:nvSpPr>
          <p:spPr>
            <a:xfrm>
              <a:off x="2600221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1"/>
            <p:cNvSpPr/>
            <p:nvPr/>
          </p:nvSpPr>
          <p:spPr>
            <a:xfrm>
              <a:off x="2714113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1"/>
            <p:cNvSpPr/>
            <p:nvPr/>
          </p:nvSpPr>
          <p:spPr>
            <a:xfrm>
              <a:off x="2726146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1"/>
            <p:cNvSpPr/>
            <p:nvPr/>
          </p:nvSpPr>
          <p:spPr>
            <a:xfrm>
              <a:off x="2577259" y="3895131"/>
              <a:ext cx="177681" cy="33156"/>
            </a:xfrm>
            <a:custGeom>
              <a:avLst/>
              <a:gdLst/>
              <a:ahLst/>
              <a:cxnLst/>
              <a:rect l="l" t="t" r="r" b="b"/>
              <a:pathLst>
                <a:path w="6763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6" name="Google Shape;7536;p61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7537" name="Google Shape;7537;p61"/>
            <p:cNvSpPr/>
            <p:nvPr/>
          </p:nvSpPr>
          <p:spPr>
            <a:xfrm>
              <a:off x="3014250" y="3682271"/>
              <a:ext cx="386521" cy="371940"/>
            </a:xfrm>
            <a:custGeom>
              <a:avLst/>
              <a:gdLst/>
              <a:ahLst/>
              <a:cxnLst/>
              <a:rect l="l" t="t" r="r" b="b"/>
              <a:pathLst>
                <a:path w="14712" h="14157" extrusionOk="0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1"/>
            <p:cNvSpPr/>
            <p:nvPr/>
          </p:nvSpPr>
          <p:spPr>
            <a:xfrm>
              <a:off x="3028279" y="3694567"/>
              <a:ext cx="377063" cy="347480"/>
            </a:xfrm>
            <a:custGeom>
              <a:avLst/>
              <a:gdLst/>
              <a:ahLst/>
              <a:cxnLst/>
              <a:rect l="l" t="t" r="r" b="b"/>
              <a:pathLst>
                <a:path w="14352" h="13226" extrusionOk="0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1"/>
            <p:cNvSpPr/>
            <p:nvPr/>
          </p:nvSpPr>
          <p:spPr>
            <a:xfrm>
              <a:off x="3144167" y="3741332"/>
              <a:ext cx="141267" cy="253871"/>
            </a:xfrm>
            <a:custGeom>
              <a:avLst/>
              <a:gdLst/>
              <a:ahLst/>
              <a:cxnLst/>
              <a:rect l="l" t="t" r="r" b="b"/>
              <a:pathLst>
                <a:path w="5377" h="9663" extrusionOk="0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0" name="Google Shape;7540;p61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7541" name="Google Shape;7541;p61"/>
            <p:cNvSpPr/>
            <p:nvPr/>
          </p:nvSpPr>
          <p:spPr>
            <a:xfrm>
              <a:off x="3569125" y="3702947"/>
              <a:ext cx="388728" cy="330692"/>
            </a:xfrm>
            <a:custGeom>
              <a:avLst/>
              <a:gdLst/>
              <a:ahLst/>
              <a:cxnLst/>
              <a:rect l="l" t="t" r="r" b="b"/>
              <a:pathLst>
                <a:path w="14796" h="12587" extrusionOk="0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1"/>
            <p:cNvSpPr/>
            <p:nvPr/>
          </p:nvSpPr>
          <p:spPr>
            <a:xfrm>
              <a:off x="3607036" y="3733135"/>
              <a:ext cx="313089" cy="270265"/>
            </a:xfrm>
            <a:custGeom>
              <a:avLst/>
              <a:gdLst/>
              <a:ahLst/>
              <a:cxnLst/>
              <a:rect l="l" t="t" r="r" b="b"/>
              <a:pathLst>
                <a:path w="11917" h="10287" extrusionOk="0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1"/>
            <p:cNvSpPr/>
            <p:nvPr/>
          </p:nvSpPr>
          <p:spPr>
            <a:xfrm>
              <a:off x="3731489" y="3930126"/>
              <a:ext cx="55987" cy="47816"/>
            </a:xfrm>
            <a:custGeom>
              <a:avLst/>
              <a:gdLst/>
              <a:ahLst/>
              <a:cxnLst/>
              <a:rect l="l" t="t" r="r" b="b"/>
              <a:pathLst>
                <a:path w="2131" h="1820" extrusionOk="0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1"/>
            <p:cNvSpPr/>
            <p:nvPr/>
          </p:nvSpPr>
          <p:spPr>
            <a:xfrm>
              <a:off x="3742812" y="3798185"/>
              <a:ext cx="41379" cy="112446"/>
            </a:xfrm>
            <a:custGeom>
              <a:avLst/>
              <a:gdLst/>
              <a:ahLst/>
              <a:cxnLst/>
              <a:rect l="l" t="t" r="r" b="b"/>
              <a:pathLst>
                <a:path w="1575" h="4280" extrusionOk="0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5" name="Google Shape;7545;p61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7546" name="Google Shape;7546;p61"/>
            <p:cNvSpPr/>
            <p:nvPr/>
          </p:nvSpPr>
          <p:spPr>
            <a:xfrm>
              <a:off x="4111994" y="3682455"/>
              <a:ext cx="386179" cy="371572"/>
            </a:xfrm>
            <a:custGeom>
              <a:avLst/>
              <a:gdLst/>
              <a:ahLst/>
              <a:cxnLst/>
              <a:rect l="l" t="t" r="r" b="b"/>
              <a:pathLst>
                <a:path w="14699" h="14143" extrusionOk="0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1"/>
            <p:cNvSpPr/>
            <p:nvPr/>
          </p:nvSpPr>
          <p:spPr>
            <a:xfrm>
              <a:off x="4301156" y="3682455"/>
              <a:ext cx="198830" cy="371625"/>
            </a:xfrm>
            <a:custGeom>
              <a:avLst/>
              <a:gdLst/>
              <a:ahLst/>
              <a:cxnLst/>
              <a:rect l="l" t="t" r="r" b="b"/>
              <a:pathLst>
                <a:path w="7568" h="14145" extrusionOk="0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8" name="Google Shape;7548;p61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7549" name="Google Shape;7549;p61"/>
            <p:cNvSpPr/>
            <p:nvPr/>
          </p:nvSpPr>
          <p:spPr>
            <a:xfrm>
              <a:off x="4674908" y="3682271"/>
              <a:ext cx="371966" cy="371966"/>
            </a:xfrm>
            <a:custGeom>
              <a:avLst/>
              <a:gdLst/>
              <a:ahLst/>
              <a:cxnLst/>
              <a:rect l="l" t="t" r="r" b="b"/>
              <a:pathLst>
                <a:path w="14158" h="14158" extrusionOk="0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1"/>
            <p:cNvSpPr/>
            <p:nvPr/>
          </p:nvSpPr>
          <p:spPr>
            <a:xfrm>
              <a:off x="4690934" y="3698140"/>
              <a:ext cx="339887" cy="340071"/>
            </a:xfrm>
            <a:custGeom>
              <a:avLst/>
              <a:gdLst/>
              <a:ahLst/>
              <a:cxnLst/>
              <a:rect l="l" t="t" r="r" b="b"/>
              <a:pathLst>
                <a:path w="12937" h="12944" extrusionOk="0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1"/>
            <p:cNvSpPr/>
            <p:nvPr/>
          </p:nvSpPr>
          <p:spPr>
            <a:xfrm>
              <a:off x="4802829" y="3742409"/>
              <a:ext cx="103908" cy="89169"/>
            </a:xfrm>
            <a:custGeom>
              <a:avLst/>
              <a:gdLst/>
              <a:ahLst/>
              <a:cxnLst/>
              <a:rect l="l" t="t" r="r" b="b"/>
              <a:pathLst>
                <a:path w="3955" h="3394" extrusionOk="0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1"/>
            <p:cNvSpPr/>
            <p:nvPr/>
          </p:nvSpPr>
          <p:spPr>
            <a:xfrm>
              <a:off x="4789167" y="3855591"/>
              <a:ext cx="143448" cy="138509"/>
            </a:xfrm>
            <a:custGeom>
              <a:avLst/>
              <a:gdLst/>
              <a:ahLst/>
              <a:cxnLst/>
              <a:rect l="l" t="t" r="r" b="b"/>
              <a:pathLst>
                <a:path w="5460" h="5272" extrusionOk="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3" name="Google Shape;7553;p61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7554" name="Google Shape;7554;p61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1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56" name="Google Shape;7556;p61"/>
          <p:cNvSpPr/>
          <p:nvPr/>
        </p:nvSpPr>
        <p:spPr>
          <a:xfrm>
            <a:off x="5812218" y="3723834"/>
            <a:ext cx="291966" cy="289050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57" name="Google Shape;7557;p61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7558" name="Google Shape;7558;p61"/>
            <p:cNvSpPr/>
            <p:nvPr/>
          </p:nvSpPr>
          <p:spPr>
            <a:xfrm>
              <a:off x="6378049" y="3745325"/>
              <a:ext cx="48315" cy="66180"/>
            </a:xfrm>
            <a:custGeom>
              <a:avLst/>
              <a:gdLst/>
              <a:ahLst/>
              <a:cxnLst/>
              <a:rect l="l" t="t" r="r" b="b"/>
              <a:pathLst>
                <a:path w="1839" h="2519" extrusionOk="0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1"/>
            <p:cNvSpPr/>
            <p:nvPr/>
          </p:nvSpPr>
          <p:spPr>
            <a:xfrm>
              <a:off x="6401195" y="3745325"/>
              <a:ext cx="25169" cy="46135"/>
            </a:xfrm>
            <a:custGeom>
              <a:avLst/>
              <a:gdLst/>
              <a:ahLst/>
              <a:cxnLst/>
              <a:rect l="l" t="t" r="r" b="b"/>
              <a:pathLst>
                <a:path w="958" h="1756" extrusionOk="0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1"/>
            <p:cNvSpPr/>
            <p:nvPr/>
          </p:nvSpPr>
          <p:spPr>
            <a:xfrm>
              <a:off x="6366016" y="3736813"/>
              <a:ext cx="281562" cy="303027"/>
            </a:xfrm>
            <a:custGeom>
              <a:avLst/>
              <a:gdLst/>
              <a:ahLst/>
              <a:cxnLst/>
              <a:rect l="l" t="t" r="r" b="b"/>
              <a:pathLst>
                <a:path w="10717" h="11534" extrusionOk="0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1"/>
            <p:cNvSpPr/>
            <p:nvPr/>
          </p:nvSpPr>
          <p:spPr>
            <a:xfrm>
              <a:off x="6493753" y="3736813"/>
              <a:ext cx="153825" cy="303027"/>
            </a:xfrm>
            <a:custGeom>
              <a:avLst/>
              <a:gdLst/>
              <a:ahLst/>
              <a:cxnLst/>
              <a:rect l="l" t="t" r="r" b="b"/>
              <a:pathLst>
                <a:path w="5855" h="11534" extrusionOk="0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1"/>
            <p:cNvSpPr/>
            <p:nvPr/>
          </p:nvSpPr>
          <p:spPr>
            <a:xfrm>
              <a:off x="6366200" y="3726750"/>
              <a:ext cx="70174" cy="22069"/>
            </a:xfrm>
            <a:custGeom>
              <a:avLst/>
              <a:gdLst/>
              <a:ahLst/>
              <a:cxnLst/>
              <a:rect l="l" t="t" r="r" b="b"/>
              <a:pathLst>
                <a:path w="2671" h="840" extrusionOk="0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1"/>
            <p:cNvSpPr/>
            <p:nvPr/>
          </p:nvSpPr>
          <p:spPr>
            <a:xfrm>
              <a:off x="6467691" y="3889298"/>
              <a:ext cx="85123" cy="150541"/>
            </a:xfrm>
            <a:custGeom>
              <a:avLst/>
              <a:gdLst/>
              <a:ahLst/>
              <a:cxnLst/>
              <a:rect l="l" t="t" r="r" b="b"/>
              <a:pathLst>
                <a:path w="3240" h="5730" extrusionOk="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1"/>
            <p:cNvSpPr/>
            <p:nvPr/>
          </p:nvSpPr>
          <p:spPr>
            <a:xfrm>
              <a:off x="6519632" y="3889298"/>
              <a:ext cx="33182" cy="150541"/>
            </a:xfrm>
            <a:custGeom>
              <a:avLst/>
              <a:gdLst/>
              <a:ahLst/>
              <a:cxnLst/>
              <a:rect l="l" t="t" r="r" b="b"/>
              <a:pathLst>
                <a:path w="1263" h="5730" extrusionOk="0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1"/>
            <p:cNvSpPr/>
            <p:nvPr/>
          </p:nvSpPr>
          <p:spPr>
            <a:xfrm>
              <a:off x="6319908" y="3696721"/>
              <a:ext cx="373963" cy="165096"/>
            </a:xfrm>
            <a:custGeom>
              <a:avLst/>
              <a:gdLst/>
              <a:ahLst/>
              <a:cxnLst/>
              <a:rect l="l" t="t" r="r" b="b"/>
              <a:pathLst>
                <a:path w="14234" h="6284" extrusionOk="0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1"/>
            <p:cNvSpPr/>
            <p:nvPr/>
          </p:nvSpPr>
          <p:spPr>
            <a:xfrm>
              <a:off x="6411021" y="3726750"/>
              <a:ext cx="25353" cy="22253"/>
            </a:xfrm>
            <a:custGeom>
              <a:avLst/>
              <a:gdLst/>
              <a:ahLst/>
              <a:cxnLst/>
              <a:rect l="l" t="t" r="r" b="b"/>
              <a:pathLst>
                <a:path w="965" h="847" extrusionOk="0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7" name="Google Shape;7567;p61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7568" name="Google Shape;7568;p61"/>
            <p:cNvSpPr/>
            <p:nvPr/>
          </p:nvSpPr>
          <p:spPr>
            <a:xfrm>
              <a:off x="6871342" y="38169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1"/>
            <p:cNvSpPr/>
            <p:nvPr/>
          </p:nvSpPr>
          <p:spPr>
            <a:xfrm>
              <a:off x="6871342" y="37400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1"/>
            <p:cNvSpPr/>
            <p:nvPr/>
          </p:nvSpPr>
          <p:spPr>
            <a:xfrm>
              <a:off x="6890652" y="3759355"/>
              <a:ext cx="333319" cy="140899"/>
            </a:xfrm>
            <a:custGeom>
              <a:avLst/>
              <a:gdLst/>
              <a:ahLst/>
              <a:cxnLst/>
              <a:rect l="l" t="t" r="r" b="b"/>
              <a:pathLst>
                <a:path w="12687" h="5363" extrusionOk="0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1"/>
            <p:cNvSpPr/>
            <p:nvPr/>
          </p:nvSpPr>
          <p:spPr>
            <a:xfrm>
              <a:off x="6986862" y="3759355"/>
              <a:ext cx="140899" cy="141083"/>
            </a:xfrm>
            <a:custGeom>
              <a:avLst/>
              <a:gdLst/>
              <a:ahLst/>
              <a:cxnLst/>
              <a:rect l="l" t="t" r="r" b="b"/>
              <a:pathLst>
                <a:path w="5363" h="5370" extrusionOk="0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1"/>
            <p:cNvSpPr/>
            <p:nvPr/>
          </p:nvSpPr>
          <p:spPr>
            <a:xfrm>
              <a:off x="7025141" y="3785023"/>
              <a:ext cx="64184" cy="89773"/>
            </a:xfrm>
            <a:custGeom>
              <a:avLst/>
              <a:gdLst/>
              <a:ahLst/>
              <a:cxnLst/>
              <a:rect l="l" t="t" r="r" b="b"/>
              <a:pathLst>
                <a:path w="2443" h="3417" extrusionOk="0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1"/>
            <p:cNvSpPr/>
            <p:nvPr/>
          </p:nvSpPr>
          <p:spPr>
            <a:xfrm>
              <a:off x="6890652" y="3759355"/>
              <a:ext cx="12795" cy="12795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1"/>
            <p:cNvSpPr/>
            <p:nvPr/>
          </p:nvSpPr>
          <p:spPr>
            <a:xfrm>
              <a:off x="7211203" y="3759355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1"/>
            <p:cNvSpPr/>
            <p:nvPr/>
          </p:nvSpPr>
          <p:spPr>
            <a:xfrm>
              <a:off x="6890652" y="3887486"/>
              <a:ext cx="12795" cy="12768"/>
            </a:xfrm>
            <a:custGeom>
              <a:avLst/>
              <a:gdLst/>
              <a:ahLst/>
              <a:cxnLst/>
              <a:rect l="l" t="t" r="r" b="b"/>
              <a:pathLst>
                <a:path w="487" h="486" extrusionOk="0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1"/>
            <p:cNvSpPr/>
            <p:nvPr/>
          </p:nvSpPr>
          <p:spPr>
            <a:xfrm>
              <a:off x="7211203" y="3887486"/>
              <a:ext cx="12768" cy="12768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1"/>
            <p:cNvSpPr/>
            <p:nvPr/>
          </p:nvSpPr>
          <p:spPr>
            <a:xfrm>
              <a:off x="6871342" y="3932306"/>
              <a:ext cx="371966" cy="12952"/>
            </a:xfrm>
            <a:custGeom>
              <a:avLst/>
              <a:gdLst/>
              <a:ahLst/>
              <a:cxnLst/>
              <a:rect l="l" t="t" r="r" b="b"/>
              <a:pathLst>
                <a:path w="14158" h="493" extrusionOk="0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1"/>
            <p:cNvSpPr/>
            <p:nvPr/>
          </p:nvSpPr>
          <p:spPr>
            <a:xfrm>
              <a:off x="6871342" y="3958001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1"/>
            <p:cNvSpPr/>
            <p:nvPr/>
          </p:nvSpPr>
          <p:spPr>
            <a:xfrm>
              <a:off x="6871342" y="3983695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61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7581" name="Google Shape;7581;p61"/>
            <p:cNvSpPr/>
            <p:nvPr/>
          </p:nvSpPr>
          <p:spPr>
            <a:xfrm>
              <a:off x="7471248" y="3681535"/>
              <a:ext cx="333871" cy="303763"/>
            </a:xfrm>
            <a:custGeom>
              <a:avLst/>
              <a:gdLst/>
              <a:ahLst/>
              <a:cxnLst/>
              <a:rect l="l" t="t" r="r" b="b"/>
              <a:pathLst>
                <a:path w="12708" h="11562" extrusionOk="0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1"/>
            <p:cNvSpPr/>
            <p:nvPr/>
          </p:nvSpPr>
          <p:spPr>
            <a:xfrm>
              <a:off x="7540502" y="3735683"/>
              <a:ext cx="236741" cy="236558"/>
            </a:xfrm>
            <a:custGeom>
              <a:avLst/>
              <a:gdLst/>
              <a:ahLst/>
              <a:cxnLst/>
              <a:rect l="l" t="t" r="r" b="b"/>
              <a:pathLst>
                <a:path w="9011" h="9004" extrusionOk="0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1"/>
            <p:cNvSpPr/>
            <p:nvPr/>
          </p:nvSpPr>
          <p:spPr>
            <a:xfrm>
              <a:off x="7472693" y="3728274"/>
              <a:ext cx="283585" cy="256998"/>
            </a:xfrm>
            <a:custGeom>
              <a:avLst/>
              <a:gdLst/>
              <a:ahLst/>
              <a:cxnLst/>
              <a:rect l="l" t="t" r="r" b="b"/>
              <a:pathLst>
                <a:path w="10794" h="9782" extrusionOk="0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1"/>
            <p:cNvSpPr/>
            <p:nvPr/>
          </p:nvSpPr>
          <p:spPr>
            <a:xfrm>
              <a:off x="7508791" y="3711985"/>
              <a:ext cx="251691" cy="243572"/>
            </a:xfrm>
            <a:custGeom>
              <a:avLst/>
              <a:gdLst/>
              <a:ahLst/>
              <a:cxnLst/>
              <a:rect l="l" t="t" r="r" b="b"/>
              <a:pathLst>
                <a:path w="9580" h="9271" extrusionOk="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1"/>
            <p:cNvSpPr/>
            <p:nvPr/>
          </p:nvSpPr>
          <p:spPr>
            <a:xfrm>
              <a:off x="7496575" y="3728248"/>
              <a:ext cx="251323" cy="227310"/>
            </a:xfrm>
            <a:custGeom>
              <a:avLst/>
              <a:gdLst/>
              <a:ahLst/>
              <a:cxnLst/>
              <a:rect l="l" t="t" r="r" b="b"/>
              <a:pathLst>
                <a:path w="9566" h="8652" extrusionOk="0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61"/>
            <p:cNvSpPr/>
            <p:nvPr/>
          </p:nvSpPr>
          <p:spPr>
            <a:xfrm>
              <a:off x="7511524" y="3731296"/>
              <a:ext cx="221976" cy="232564"/>
            </a:xfrm>
            <a:custGeom>
              <a:avLst/>
              <a:gdLst/>
              <a:ahLst/>
              <a:cxnLst/>
              <a:rect l="l" t="t" r="r" b="b"/>
              <a:pathLst>
                <a:path w="8449" h="8852" extrusionOk="0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1"/>
            <p:cNvSpPr/>
            <p:nvPr/>
          </p:nvSpPr>
          <p:spPr>
            <a:xfrm>
              <a:off x="7519721" y="3712169"/>
              <a:ext cx="144157" cy="136696"/>
            </a:xfrm>
            <a:custGeom>
              <a:avLst/>
              <a:gdLst/>
              <a:ahLst/>
              <a:cxnLst/>
              <a:rect l="l" t="t" r="r" b="b"/>
              <a:pathLst>
                <a:path w="5487" h="5203" extrusionOk="0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1"/>
            <p:cNvSpPr/>
            <p:nvPr/>
          </p:nvSpPr>
          <p:spPr>
            <a:xfrm>
              <a:off x="7502039" y="3706442"/>
              <a:ext cx="276466" cy="254686"/>
            </a:xfrm>
            <a:custGeom>
              <a:avLst/>
              <a:gdLst/>
              <a:ahLst/>
              <a:cxnLst/>
              <a:rect l="l" t="t" r="r" b="b"/>
              <a:pathLst>
                <a:path w="10523" h="9694" extrusionOk="0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1"/>
            <p:cNvSpPr/>
            <p:nvPr/>
          </p:nvSpPr>
          <p:spPr>
            <a:xfrm>
              <a:off x="7402362" y="3750580"/>
              <a:ext cx="333871" cy="303684"/>
            </a:xfrm>
            <a:custGeom>
              <a:avLst/>
              <a:gdLst/>
              <a:ahLst/>
              <a:cxnLst/>
              <a:rect l="l" t="t" r="r" b="b"/>
              <a:pathLst>
                <a:path w="12708" h="11559" extrusionOk="0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1"/>
            <p:cNvSpPr/>
            <p:nvPr/>
          </p:nvSpPr>
          <p:spPr>
            <a:xfrm>
              <a:off x="7471432" y="3804570"/>
              <a:ext cx="236741" cy="236741"/>
            </a:xfrm>
            <a:custGeom>
              <a:avLst/>
              <a:gdLst/>
              <a:ahLst/>
              <a:cxnLst/>
              <a:rect l="l" t="t" r="r" b="b"/>
              <a:pathLst>
                <a:path w="9011" h="9011" extrusionOk="0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1"/>
            <p:cNvSpPr/>
            <p:nvPr/>
          </p:nvSpPr>
          <p:spPr>
            <a:xfrm>
              <a:off x="7435334" y="3781029"/>
              <a:ext cx="256078" cy="243520"/>
            </a:xfrm>
            <a:custGeom>
              <a:avLst/>
              <a:gdLst/>
              <a:ahLst/>
              <a:cxnLst/>
              <a:rect l="l" t="t" r="r" b="b"/>
              <a:pathLst>
                <a:path w="9747" h="9269" extrusionOk="0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1"/>
            <p:cNvSpPr/>
            <p:nvPr/>
          </p:nvSpPr>
          <p:spPr>
            <a:xfrm>
              <a:off x="7435701" y="3780924"/>
              <a:ext cx="211231" cy="198962"/>
            </a:xfrm>
            <a:custGeom>
              <a:avLst/>
              <a:gdLst/>
              <a:ahLst/>
              <a:cxnLst/>
              <a:rect l="l" t="t" r="r" b="b"/>
              <a:pathLst>
                <a:path w="8040" h="7573" extrusionOk="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1"/>
            <p:cNvSpPr/>
            <p:nvPr/>
          </p:nvSpPr>
          <p:spPr>
            <a:xfrm>
              <a:off x="7452122" y="3785417"/>
              <a:ext cx="174949" cy="174791"/>
            </a:xfrm>
            <a:custGeom>
              <a:avLst/>
              <a:gdLst/>
              <a:ahLst/>
              <a:cxnLst/>
              <a:rect l="l" t="t" r="r" b="b"/>
              <a:pathLst>
                <a:path w="6659" h="6653" extrusionOk="0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1"/>
            <p:cNvSpPr/>
            <p:nvPr/>
          </p:nvSpPr>
          <p:spPr>
            <a:xfrm>
              <a:off x="7432969" y="3775407"/>
              <a:ext cx="276466" cy="254791"/>
            </a:xfrm>
            <a:custGeom>
              <a:avLst/>
              <a:gdLst/>
              <a:ahLst/>
              <a:cxnLst/>
              <a:rect l="l" t="t" r="r" b="b"/>
              <a:pathLst>
                <a:path w="10523" h="9698" extrusionOk="0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1"/>
            <p:cNvSpPr/>
            <p:nvPr/>
          </p:nvSpPr>
          <p:spPr>
            <a:xfrm>
              <a:off x="7528286" y="3838093"/>
              <a:ext cx="82758" cy="129418"/>
            </a:xfrm>
            <a:custGeom>
              <a:avLst/>
              <a:gdLst/>
              <a:ahLst/>
              <a:cxnLst/>
              <a:rect l="l" t="t" r="r" b="b"/>
              <a:pathLst>
                <a:path w="3150" h="4926" extrusionOk="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1"/>
            <p:cNvSpPr/>
            <p:nvPr/>
          </p:nvSpPr>
          <p:spPr>
            <a:xfrm>
              <a:off x="7563622" y="3825798"/>
              <a:ext cx="12164" cy="153353"/>
            </a:xfrm>
            <a:custGeom>
              <a:avLst/>
              <a:gdLst/>
              <a:ahLst/>
              <a:cxnLst/>
              <a:rect l="l" t="t" r="r" b="b"/>
              <a:pathLst>
                <a:path w="463" h="5837" extrusionOk="0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7" name="Google Shape;7597;p61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7598" name="Google Shape;7598;p61"/>
            <p:cNvSpPr/>
            <p:nvPr/>
          </p:nvSpPr>
          <p:spPr>
            <a:xfrm>
              <a:off x="7960705" y="3736235"/>
              <a:ext cx="378902" cy="235638"/>
            </a:xfrm>
            <a:custGeom>
              <a:avLst/>
              <a:gdLst/>
              <a:ahLst/>
              <a:cxnLst/>
              <a:rect l="l" t="t" r="r" b="b"/>
              <a:pathLst>
                <a:path w="14422" h="8969" extrusionOk="0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61"/>
            <p:cNvSpPr/>
            <p:nvPr/>
          </p:nvSpPr>
          <p:spPr>
            <a:xfrm>
              <a:off x="8295653" y="3797450"/>
              <a:ext cx="43034" cy="174423"/>
            </a:xfrm>
            <a:custGeom>
              <a:avLst/>
              <a:gdLst/>
              <a:ahLst/>
              <a:cxnLst/>
              <a:rect l="l" t="t" r="r" b="b"/>
              <a:pathLst>
                <a:path w="1638" h="6639" extrusionOk="0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1"/>
            <p:cNvSpPr/>
            <p:nvPr/>
          </p:nvSpPr>
          <p:spPr>
            <a:xfrm>
              <a:off x="8109407" y="3875821"/>
              <a:ext cx="76033" cy="64972"/>
            </a:xfrm>
            <a:custGeom>
              <a:avLst/>
              <a:gdLst/>
              <a:ahLst/>
              <a:cxnLst/>
              <a:rect l="l" t="t" r="r" b="b"/>
              <a:pathLst>
                <a:path w="2894" h="2473" extrusionOk="0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1"/>
            <p:cNvSpPr/>
            <p:nvPr/>
          </p:nvSpPr>
          <p:spPr>
            <a:xfrm>
              <a:off x="7961624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1"/>
            <p:cNvSpPr/>
            <p:nvPr/>
          </p:nvSpPr>
          <p:spPr>
            <a:xfrm>
              <a:off x="8037447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1"/>
            <p:cNvSpPr/>
            <p:nvPr/>
          </p:nvSpPr>
          <p:spPr>
            <a:xfrm>
              <a:off x="8286352" y="3897495"/>
              <a:ext cx="50522" cy="43245"/>
            </a:xfrm>
            <a:custGeom>
              <a:avLst/>
              <a:gdLst/>
              <a:ahLst/>
              <a:cxnLst/>
              <a:rect l="l" t="t" r="r" b="b"/>
              <a:pathLst>
                <a:path w="1923" h="1646" extrusionOk="0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1"/>
            <p:cNvSpPr/>
            <p:nvPr/>
          </p:nvSpPr>
          <p:spPr>
            <a:xfrm>
              <a:off x="8210556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1"/>
            <p:cNvSpPr/>
            <p:nvPr/>
          </p:nvSpPr>
          <p:spPr>
            <a:xfrm>
              <a:off x="8143666" y="3875821"/>
              <a:ext cx="44138" cy="64919"/>
            </a:xfrm>
            <a:custGeom>
              <a:avLst/>
              <a:gdLst/>
              <a:ahLst/>
              <a:cxnLst/>
              <a:rect l="l" t="t" r="r" b="b"/>
              <a:pathLst>
                <a:path w="1680" h="2471" extrusionOk="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1"/>
            <p:cNvSpPr/>
            <p:nvPr/>
          </p:nvSpPr>
          <p:spPr>
            <a:xfrm>
              <a:off x="7981302" y="3897495"/>
              <a:ext cx="33392" cy="43192"/>
            </a:xfrm>
            <a:custGeom>
              <a:avLst/>
              <a:gdLst/>
              <a:ahLst/>
              <a:cxnLst/>
              <a:rect l="l" t="t" r="r" b="b"/>
              <a:pathLst>
                <a:path w="1271" h="1644" extrusionOk="0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1"/>
            <p:cNvSpPr/>
            <p:nvPr/>
          </p:nvSpPr>
          <p:spPr>
            <a:xfrm>
              <a:off x="8057125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1"/>
            <p:cNvSpPr/>
            <p:nvPr/>
          </p:nvSpPr>
          <p:spPr>
            <a:xfrm>
              <a:off x="8306057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1"/>
            <p:cNvSpPr/>
            <p:nvPr/>
          </p:nvSpPr>
          <p:spPr>
            <a:xfrm>
              <a:off x="8230234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1"/>
            <p:cNvSpPr/>
            <p:nvPr/>
          </p:nvSpPr>
          <p:spPr>
            <a:xfrm>
              <a:off x="7970373" y="3960733"/>
              <a:ext cx="365030" cy="39566"/>
            </a:xfrm>
            <a:custGeom>
              <a:avLst/>
              <a:gdLst/>
              <a:ahLst/>
              <a:cxnLst/>
              <a:rect l="l" t="t" r="r" b="b"/>
              <a:pathLst>
                <a:path w="13894" h="1506" extrusionOk="0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1"/>
            <p:cNvSpPr/>
            <p:nvPr/>
          </p:nvSpPr>
          <p:spPr>
            <a:xfrm>
              <a:off x="8291108" y="3960733"/>
              <a:ext cx="44295" cy="39566"/>
            </a:xfrm>
            <a:custGeom>
              <a:avLst/>
              <a:gdLst/>
              <a:ahLst/>
              <a:cxnLst/>
              <a:rect l="l" t="t" r="r" b="b"/>
              <a:pathLst>
                <a:path w="1686" h="1506" extrusionOk="0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2" name="Google Shape;7612;p61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7613" name="Google Shape;7613;p61"/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1"/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1"/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1"/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1"/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1"/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1"/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0" name="Google Shape;7620;p61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7621" name="Google Shape;7621;p61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1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1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1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1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1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1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1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9" name="Google Shape;7629;p61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7630" name="Google Shape;7630;p61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1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1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1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1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1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1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7" name="Google Shape;7637;p61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7638" name="Google Shape;7638;p61"/>
            <p:cNvSpPr/>
            <p:nvPr/>
          </p:nvSpPr>
          <p:spPr>
            <a:xfrm>
              <a:off x="3779069" y="3268978"/>
              <a:ext cx="109372" cy="40670"/>
            </a:xfrm>
            <a:custGeom>
              <a:avLst/>
              <a:gdLst/>
              <a:ahLst/>
              <a:cxnLst/>
              <a:rect l="l" t="t" r="r" b="b"/>
              <a:pathLst>
                <a:path w="4163" h="1548" extrusionOk="0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61"/>
            <p:cNvSpPr/>
            <p:nvPr/>
          </p:nvSpPr>
          <p:spPr>
            <a:xfrm>
              <a:off x="3913374" y="3283192"/>
              <a:ext cx="57432" cy="31369"/>
            </a:xfrm>
            <a:custGeom>
              <a:avLst/>
              <a:gdLst/>
              <a:ahLst/>
              <a:cxnLst/>
              <a:rect l="l" t="t" r="r" b="b"/>
              <a:pathLst>
                <a:path w="2186" h="1194" extrusionOk="0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61"/>
            <p:cNvSpPr/>
            <p:nvPr/>
          </p:nvSpPr>
          <p:spPr>
            <a:xfrm>
              <a:off x="3625085" y="3309070"/>
              <a:ext cx="369207" cy="209050"/>
            </a:xfrm>
            <a:custGeom>
              <a:avLst/>
              <a:gdLst/>
              <a:ahLst/>
              <a:cxnLst/>
              <a:rect l="l" t="t" r="r" b="b"/>
              <a:pathLst>
                <a:path w="14053" h="7957" extrusionOk="0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1"/>
            <p:cNvSpPr/>
            <p:nvPr/>
          </p:nvSpPr>
          <p:spPr>
            <a:xfrm>
              <a:off x="3941616" y="3344065"/>
              <a:ext cx="52676" cy="145996"/>
            </a:xfrm>
            <a:custGeom>
              <a:avLst/>
              <a:gdLst/>
              <a:ahLst/>
              <a:cxnLst/>
              <a:rect l="l" t="t" r="r" b="b"/>
              <a:pathLst>
                <a:path w="2005" h="5557" extrusionOk="0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1"/>
            <p:cNvSpPr/>
            <p:nvPr/>
          </p:nvSpPr>
          <p:spPr>
            <a:xfrm>
              <a:off x="3739161" y="3324203"/>
              <a:ext cx="187349" cy="179783"/>
            </a:xfrm>
            <a:custGeom>
              <a:avLst/>
              <a:gdLst/>
              <a:ahLst/>
              <a:cxnLst/>
              <a:rect l="l" t="t" r="r" b="b"/>
              <a:pathLst>
                <a:path w="7131" h="6843" extrusionOk="0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61"/>
            <p:cNvSpPr/>
            <p:nvPr/>
          </p:nvSpPr>
          <p:spPr>
            <a:xfrm>
              <a:off x="3755739" y="3339494"/>
              <a:ext cx="155297" cy="149096"/>
            </a:xfrm>
            <a:custGeom>
              <a:avLst/>
              <a:gdLst/>
              <a:ahLst/>
              <a:cxnLst/>
              <a:rect l="l" t="t" r="r" b="b"/>
              <a:pathLst>
                <a:path w="5911" h="5675" extrusionOk="0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61"/>
            <p:cNvSpPr/>
            <p:nvPr/>
          </p:nvSpPr>
          <p:spPr>
            <a:xfrm>
              <a:off x="3775049" y="3359172"/>
              <a:ext cx="122298" cy="108479"/>
            </a:xfrm>
            <a:custGeom>
              <a:avLst/>
              <a:gdLst/>
              <a:ahLst/>
              <a:cxnLst/>
              <a:rect l="l" t="t" r="r" b="b"/>
              <a:pathLst>
                <a:path w="4655" h="4129" extrusionOk="0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1"/>
            <p:cNvSpPr/>
            <p:nvPr/>
          </p:nvSpPr>
          <p:spPr>
            <a:xfrm>
              <a:off x="3798563" y="3359093"/>
              <a:ext cx="98075" cy="90982"/>
            </a:xfrm>
            <a:custGeom>
              <a:avLst/>
              <a:gdLst/>
              <a:ahLst/>
              <a:cxnLst/>
              <a:rect l="l" t="t" r="r" b="b"/>
              <a:pathLst>
                <a:path w="3733" h="3463" extrusionOk="0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61"/>
            <p:cNvSpPr/>
            <p:nvPr/>
          </p:nvSpPr>
          <p:spPr>
            <a:xfrm>
              <a:off x="3828461" y="3387441"/>
              <a:ext cx="34286" cy="34286"/>
            </a:xfrm>
            <a:custGeom>
              <a:avLst/>
              <a:gdLst/>
              <a:ahLst/>
              <a:cxnLst/>
              <a:rect l="l" t="t" r="r" b="b"/>
              <a:pathLst>
                <a:path w="1305" h="1305" extrusionOk="0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61"/>
            <p:cNvSpPr/>
            <p:nvPr/>
          </p:nvSpPr>
          <p:spPr>
            <a:xfrm>
              <a:off x="3658057" y="3259862"/>
              <a:ext cx="35573" cy="31028"/>
            </a:xfrm>
            <a:custGeom>
              <a:avLst/>
              <a:gdLst/>
              <a:ahLst/>
              <a:cxnLst/>
              <a:rect l="l" t="t" r="r" b="b"/>
              <a:pathLst>
                <a:path w="1354" h="1181" extrusionOk="0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1"/>
            <p:cNvSpPr/>
            <p:nvPr/>
          </p:nvSpPr>
          <p:spPr>
            <a:xfrm>
              <a:off x="3625085" y="3281931"/>
              <a:ext cx="101517" cy="236190"/>
            </a:xfrm>
            <a:custGeom>
              <a:avLst/>
              <a:gdLst/>
              <a:ahLst/>
              <a:cxnLst/>
              <a:rect l="l" t="t" r="r" b="b"/>
              <a:pathLst>
                <a:path w="3864" h="8990" extrusionOk="0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1"/>
            <p:cNvSpPr/>
            <p:nvPr/>
          </p:nvSpPr>
          <p:spPr>
            <a:xfrm>
              <a:off x="3625269" y="3281931"/>
              <a:ext cx="79474" cy="209944"/>
            </a:xfrm>
            <a:custGeom>
              <a:avLst/>
              <a:gdLst/>
              <a:ahLst/>
              <a:cxnLst/>
              <a:rect l="l" t="t" r="r" b="b"/>
              <a:pathLst>
                <a:path w="3025" h="7991" extrusionOk="0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1"/>
            <p:cNvSpPr/>
            <p:nvPr/>
          </p:nvSpPr>
          <p:spPr>
            <a:xfrm>
              <a:off x="3912822" y="3327671"/>
              <a:ext cx="22621" cy="22621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1" name="Google Shape;7651;p61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7652" name="Google Shape;7652;p61"/>
            <p:cNvSpPr/>
            <p:nvPr/>
          </p:nvSpPr>
          <p:spPr>
            <a:xfrm>
              <a:off x="6568840" y="3420045"/>
              <a:ext cx="77110" cy="49051"/>
            </a:xfrm>
            <a:custGeom>
              <a:avLst/>
              <a:gdLst/>
              <a:ahLst/>
              <a:cxnLst/>
              <a:rect l="l" t="t" r="r" b="b"/>
              <a:pathLst>
                <a:path w="2935" h="1867" extrusionOk="0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1"/>
            <p:cNvSpPr/>
            <p:nvPr/>
          </p:nvSpPr>
          <p:spPr>
            <a:xfrm>
              <a:off x="6568840" y="3444663"/>
              <a:ext cx="77110" cy="24433"/>
            </a:xfrm>
            <a:custGeom>
              <a:avLst/>
              <a:gdLst/>
              <a:ahLst/>
              <a:cxnLst/>
              <a:rect l="l" t="t" r="r" b="b"/>
              <a:pathLst>
                <a:path w="2935" h="930" extrusionOk="0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1"/>
            <p:cNvSpPr/>
            <p:nvPr/>
          </p:nvSpPr>
          <p:spPr>
            <a:xfrm>
              <a:off x="6626797" y="3387178"/>
              <a:ext cx="53780" cy="114890"/>
            </a:xfrm>
            <a:custGeom>
              <a:avLst/>
              <a:gdLst/>
              <a:ahLst/>
              <a:cxnLst/>
              <a:rect l="l" t="t" r="r" b="b"/>
              <a:pathLst>
                <a:path w="2047" h="4373" extrusionOk="0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1"/>
            <p:cNvSpPr/>
            <p:nvPr/>
          </p:nvSpPr>
          <p:spPr>
            <a:xfrm>
              <a:off x="6345051" y="3363743"/>
              <a:ext cx="247855" cy="161655"/>
            </a:xfrm>
            <a:custGeom>
              <a:avLst/>
              <a:gdLst/>
              <a:ahLst/>
              <a:cxnLst/>
              <a:rect l="l" t="t" r="r" b="b"/>
              <a:pathLst>
                <a:path w="9434" h="6153" extrusionOk="0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1"/>
            <p:cNvSpPr/>
            <p:nvPr/>
          </p:nvSpPr>
          <p:spPr>
            <a:xfrm>
              <a:off x="6345051" y="3363743"/>
              <a:ext cx="247671" cy="161655"/>
            </a:xfrm>
            <a:custGeom>
              <a:avLst/>
              <a:gdLst/>
              <a:ahLst/>
              <a:cxnLst/>
              <a:rect l="l" t="t" r="r" b="b"/>
              <a:pathLst>
                <a:path w="9427" h="6153" extrusionOk="0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1"/>
            <p:cNvSpPr/>
            <p:nvPr/>
          </p:nvSpPr>
          <p:spPr>
            <a:xfrm>
              <a:off x="6317360" y="3276808"/>
              <a:ext cx="147993" cy="147835"/>
            </a:xfrm>
            <a:custGeom>
              <a:avLst/>
              <a:gdLst/>
              <a:ahLst/>
              <a:cxnLst/>
              <a:rect l="l" t="t" r="r" b="b"/>
              <a:pathLst>
                <a:path w="5633" h="5627" extrusionOk="0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1"/>
            <p:cNvSpPr/>
            <p:nvPr/>
          </p:nvSpPr>
          <p:spPr>
            <a:xfrm>
              <a:off x="6339035" y="3298325"/>
              <a:ext cx="133622" cy="126344"/>
            </a:xfrm>
            <a:custGeom>
              <a:avLst/>
              <a:gdLst/>
              <a:ahLst/>
              <a:cxnLst/>
              <a:rect l="l" t="t" r="r" b="b"/>
              <a:pathLst>
                <a:path w="5086" h="4809" extrusionOk="0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1"/>
            <p:cNvSpPr/>
            <p:nvPr/>
          </p:nvSpPr>
          <p:spPr>
            <a:xfrm>
              <a:off x="6505051" y="3446659"/>
              <a:ext cx="54148" cy="54148"/>
            </a:xfrm>
            <a:custGeom>
              <a:avLst/>
              <a:gdLst/>
              <a:ahLst/>
              <a:cxnLst/>
              <a:rect l="l" t="t" r="r" b="b"/>
              <a:pathLst>
                <a:path w="2061" h="2061" extrusionOk="0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1"/>
            <p:cNvSpPr/>
            <p:nvPr/>
          </p:nvSpPr>
          <p:spPr>
            <a:xfrm>
              <a:off x="6358371" y="3325885"/>
              <a:ext cx="57773" cy="49550"/>
            </a:xfrm>
            <a:custGeom>
              <a:avLst/>
              <a:gdLst/>
              <a:ahLst/>
              <a:cxnLst/>
              <a:rect l="l" t="t" r="r" b="b"/>
              <a:pathLst>
                <a:path w="2199" h="1886" extrusionOk="0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1"/>
            <p:cNvSpPr/>
            <p:nvPr/>
          </p:nvSpPr>
          <p:spPr>
            <a:xfrm>
              <a:off x="6484821" y="3293937"/>
              <a:ext cx="113734" cy="113576"/>
            </a:xfrm>
            <a:custGeom>
              <a:avLst/>
              <a:gdLst/>
              <a:ahLst/>
              <a:cxnLst/>
              <a:rect l="l" t="t" r="r" b="b"/>
              <a:pathLst>
                <a:path w="4329" h="4323" extrusionOk="0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1"/>
            <p:cNvSpPr/>
            <p:nvPr/>
          </p:nvSpPr>
          <p:spPr>
            <a:xfrm>
              <a:off x="6501583" y="3310541"/>
              <a:ext cx="102463" cy="96919"/>
            </a:xfrm>
            <a:custGeom>
              <a:avLst/>
              <a:gdLst/>
              <a:ahLst/>
              <a:cxnLst/>
              <a:rect l="l" t="t" r="r" b="b"/>
              <a:pathLst>
                <a:path w="3900" h="3689" extrusionOk="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1"/>
            <p:cNvSpPr/>
            <p:nvPr/>
          </p:nvSpPr>
          <p:spPr>
            <a:xfrm>
              <a:off x="6521445" y="3335448"/>
              <a:ext cx="35389" cy="30502"/>
            </a:xfrm>
            <a:custGeom>
              <a:avLst/>
              <a:gdLst/>
              <a:ahLst/>
              <a:cxnLst/>
              <a:rect l="l" t="t" r="r" b="b"/>
              <a:pathLst>
                <a:path w="1347" h="1161" extrusionOk="0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1"/>
            <p:cNvSpPr/>
            <p:nvPr/>
          </p:nvSpPr>
          <p:spPr>
            <a:xfrm>
              <a:off x="6413071" y="3305234"/>
              <a:ext cx="25800" cy="21806"/>
            </a:xfrm>
            <a:custGeom>
              <a:avLst/>
              <a:gdLst/>
              <a:ahLst/>
              <a:cxnLst/>
              <a:rect l="l" t="t" r="r" b="b"/>
              <a:pathLst>
                <a:path w="982" h="830" extrusionOk="0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1"/>
            <p:cNvSpPr/>
            <p:nvPr/>
          </p:nvSpPr>
          <p:spPr>
            <a:xfrm>
              <a:off x="6343869" y="3373779"/>
              <a:ext cx="26956" cy="22358"/>
            </a:xfrm>
            <a:custGeom>
              <a:avLst/>
              <a:gdLst/>
              <a:ahLst/>
              <a:cxnLst/>
              <a:rect l="l" t="t" r="r" b="b"/>
              <a:pathLst>
                <a:path w="1026" h="851" extrusionOk="0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1"/>
            <p:cNvSpPr/>
            <p:nvPr/>
          </p:nvSpPr>
          <p:spPr>
            <a:xfrm>
              <a:off x="6412072" y="3373779"/>
              <a:ext cx="27823" cy="22962"/>
            </a:xfrm>
            <a:custGeom>
              <a:avLst/>
              <a:gdLst/>
              <a:ahLst/>
              <a:cxnLst/>
              <a:rect l="l" t="t" r="r" b="b"/>
              <a:pathLst>
                <a:path w="1059" h="874" extrusionOk="0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1"/>
            <p:cNvSpPr/>
            <p:nvPr/>
          </p:nvSpPr>
          <p:spPr>
            <a:xfrm>
              <a:off x="6342870" y="3304656"/>
              <a:ext cx="27980" cy="22988"/>
            </a:xfrm>
            <a:custGeom>
              <a:avLst/>
              <a:gdLst/>
              <a:ahLst/>
              <a:cxnLst/>
              <a:rect l="l" t="t" r="r" b="b"/>
              <a:pathLst>
                <a:path w="1065" h="875" extrusionOk="0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1"/>
            <p:cNvSpPr/>
            <p:nvPr/>
          </p:nvSpPr>
          <p:spPr>
            <a:xfrm>
              <a:off x="6557727" y="3315402"/>
              <a:ext cx="21754" cy="17392"/>
            </a:xfrm>
            <a:custGeom>
              <a:avLst/>
              <a:gdLst/>
              <a:ahLst/>
              <a:cxnLst/>
              <a:rect l="l" t="t" r="r" b="b"/>
              <a:pathLst>
                <a:path w="828" h="662" extrusionOk="0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61"/>
            <p:cNvSpPr/>
            <p:nvPr/>
          </p:nvSpPr>
          <p:spPr>
            <a:xfrm>
              <a:off x="6504945" y="3368761"/>
              <a:ext cx="20676" cy="16683"/>
            </a:xfrm>
            <a:custGeom>
              <a:avLst/>
              <a:gdLst/>
              <a:ahLst/>
              <a:cxnLst/>
              <a:rect l="l" t="t" r="r" b="b"/>
              <a:pathLst>
                <a:path w="787" h="635" extrusionOk="0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1"/>
            <p:cNvSpPr/>
            <p:nvPr/>
          </p:nvSpPr>
          <p:spPr>
            <a:xfrm>
              <a:off x="6557753" y="3368761"/>
              <a:ext cx="20703" cy="16683"/>
            </a:xfrm>
            <a:custGeom>
              <a:avLst/>
              <a:gdLst/>
              <a:ahLst/>
              <a:cxnLst/>
              <a:rect l="l" t="t" r="r" b="b"/>
              <a:pathLst>
                <a:path w="788" h="635" extrusionOk="0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1"/>
            <p:cNvSpPr/>
            <p:nvPr/>
          </p:nvSpPr>
          <p:spPr>
            <a:xfrm>
              <a:off x="6504945" y="3316006"/>
              <a:ext cx="20808" cy="16604"/>
            </a:xfrm>
            <a:custGeom>
              <a:avLst/>
              <a:gdLst/>
              <a:ahLst/>
              <a:cxnLst/>
              <a:rect l="l" t="t" r="r" b="b"/>
              <a:pathLst>
                <a:path w="792" h="632" extrusionOk="0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1"/>
            <p:cNvSpPr/>
            <p:nvPr/>
          </p:nvSpPr>
          <p:spPr>
            <a:xfrm>
              <a:off x="6367094" y="3441168"/>
              <a:ext cx="105931" cy="11008"/>
            </a:xfrm>
            <a:custGeom>
              <a:avLst/>
              <a:gdLst/>
              <a:ahLst/>
              <a:cxnLst/>
              <a:rect l="l" t="t" r="r" b="b"/>
              <a:pathLst>
                <a:path w="4032" h="419" extrusionOk="0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1"/>
            <p:cNvSpPr/>
            <p:nvPr/>
          </p:nvSpPr>
          <p:spPr>
            <a:xfrm>
              <a:off x="6368013" y="3495290"/>
              <a:ext cx="105011" cy="11008"/>
            </a:xfrm>
            <a:custGeom>
              <a:avLst/>
              <a:gdLst/>
              <a:ahLst/>
              <a:cxnLst/>
              <a:rect l="l" t="t" r="r" b="b"/>
              <a:pathLst>
                <a:path w="3997" h="419" extrusionOk="0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1"/>
            <p:cNvSpPr/>
            <p:nvPr/>
          </p:nvSpPr>
          <p:spPr>
            <a:xfrm>
              <a:off x="6367094" y="3468334"/>
              <a:ext cx="105931" cy="10982"/>
            </a:xfrm>
            <a:custGeom>
              <a:avLst/>
              <a:gdLst/>
              <a:ahLst/>
              <a:cxnLst/>
              <a:rect l="l" t="t" r="r" b="b"/>
              <a:pathLst>
                <a:path w="4032" h="418" extrusionOk="0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1"/>
            <p:cNvSpPr/>
            <p:nvPr/>
          </p:nvSpPr>
          <p:spPr>
            <a:xfrm>
              <a:off x="6532216" y="3446659"/>
              <a:ext cx="27166" cy="54148"/>
            </a:xfrm>
            <a:custGeom>
              <a:avLst/>
              <a:gdLst/>
              <a:ahLst/>
              <a:cxnLst/>
              <a:rect l="l" t="t" r="r" b="b"/>
              <a:pathLst>
                <a:path w="1034" h="2061" extrusionOk="0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1"/>
            <p:cNvSpPr/>
            <p:nvPr/>
          </p:nvSpPr>
          <p:spPr>
            <a:xfrm>
              <a:off x="6626797" y="3444663"/>
              <a:ext cx="53780" cy="57458"/>
            </a:xfrm>
            <a:custGeom>
              <a:avLst/>
              <a:gdLst/>
              <a:ahLst/>
              <a:cxnLst/>
              <a:rect l="l" t="t" r="r" b="b"/>
              <a:pathLst>
                <a:path w="2047" h="2187" extrusionOk="0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1"/>
            <p:cNvSpPr/>
            <p:nvPr/>
          </p:nvSpPr>
          <p:spPr>
            <a:xfrm>
              <a:off x="6391343" y="3325832"/>
              <a:ext cx="24801" cy="49602"/>
            </a:xfrm>
            <a:custGeom>
              <a:avLst/>
              <a:gdLst/>
              <a:ahLst/>
              <a:cxnLst/>
              <a:rect l="l" t="t" r="r" b="b"/>
              <a:pathLst>
                <a:path w="944" h="1888" extrusionOk="0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1"/>
            <p:cNvSpPr/>
            <p:nvPr/>
          </p:nvSpPr>
          <p:spPr>
            <a:xfrm>
              <a:off x="6541674" y="3335500"/>
              <a:ext cx="14608" cy="30450"/>
            </a:xfrm>
            <a:custGeom>
              <a:avLst/>
              <a:gdLst/>
              <a:ahLst/>
              <a:cxnLst/>
              <a:rect l="l" t="t" r="r" b="b"/>
              <a:pathLst>
                <a:path w="556" h="1159" extrusionOk="0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9" name="Google Shape;7679;p61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7680" name="Google Shape;7680;p61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1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1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1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1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1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1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1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1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61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1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1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1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1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1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1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6" name="Google Shape;7696;p61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7697" name="Google Shape;7697;p61"/>
            <p:cNvSpPr/>
            <p:nvPr/>
          </p:nvSpPr>
          <p:spPr>
            <a:xfrm>
              <a:off x="7947779" y="2386432"/>
              <a:ext cx="379611" cy="228728"/>
            </a:xfrm>
            <a:custGeom>
              <a:avLst/>
              <a:gdLst/>
              <a:ahLst/>
              <a:cxnLst/>
              <a:rect l="l" t="t" r="r" b="b"/>
              <a:pathLst>
                <a:path w="14449" h="8706" extrusionOk="0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1"/>
            <p:cNvSpPr/>
            <p:nvPr/>
          </p:nvSpPr>
          <p:spPr>
            <a:xfrm>
              <a:off x="7947595" y="2386432"/>
              <a:ext cx="208866" cy="228728"/>
            </a:xfrm>
            <a:custGeom>
              <a:avLst/>
              <a:gdLst/>
              <a:ahLst/>
              <a:cxnLst/>
              <a:rect l="l" t="t" r="r" b="b"/>
              <a:pathLst>
                <a:path w="7950" h="8706" extrusionOk="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1"/>
            <p:cNvSpPr/>
            <p:nvPr/>
          </p:nvSpPr>
          <p:spPr>
            <a:xfrm>
              <a:off x="8049269" y="2419063"/>
              <a:ext cx="170062" cy="163678"/>
            </a:xfrm>
            <a:custGeom>
              <a:avLst/>
              <a:gdLst/>
              <a:ahLst/>
              <a:cxnLst/>
              <a:rect l="l" t="t" r="r" b="b"/>
              <a:pathLst>
                <a:path w="6473" h="6230" extrusionOk="0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1"/>
            <p:cNvSpPr/>
            <p:nvPr/>
          </p:nvSpPr>
          <p:spPr>
            <a:xfrm>
              <a:off x="8055837" y="2418984"/>
              <a:ext cx="97340" cy="163599"/>
            </a:xfrm>
            <a:custGeom>
              <a:avLst/>
              <a:gdLst/>
              <a:ahLst/>
              <a:cxnLst/>
              <a:rect l="l" t="t" r="r" b="b"/>
              <a:pathLst>
                <a:path w="3705" h="6227" extrusionOk="0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1"/>
            <p:cNvSpPr/>
            <p:nvPr/>
          </p:nvSpPr>
          <p:spPr>
            <a:xfrm>
              <a:off x="8082451" y="2459444"/>
              <a:ext cx="96420" cy="82653"/>
            </a:xfrm>
            <a:custGeom>
              <a:avLst/>
              <a:gdLst/>
              <a:ahLst/>
              <a:cxnLst/>
              <a:rect l="l" t="t" r="r" b="b"/>
              <a:pathLst>
                <a:path w="3670" h="3146" extrusionOk="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1"/>
            <p:cNvSpPr/>
            <p:nvPr/>
          </p:nvSpPr>
          <p:spPr>
            <a:xfrm>
              <a:off x="8096113" y="2459496"/>
              <a:ext cx="57432" cy="82601"/>
            </a:xfrm>
            <a:custGeom>
              <a:avLst/>
              <a:gdLst/>
              <a:ahLst/>
              <a:cxnLst/>
              <a:rect l="l" t="t" r="r" b="b"/>
              <a:pathLst>
                <a:path w="2186" h="3144" extrusionOk="0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1"/>
            <p:cNvSpPr/>
            <p:nvPr/>
          </p:nvSpPr>
          <p:spPr>
            <a:xfrm>
              <a:off x="8254563" y="2401513"/>
              <a:ext cx="38174" cy="26325"/>
            </a:xfrm>
            <a:custGeom>
              <a:avLst/>
              <a:gdLst/>
              <a:ahLst/>
              <a:cxnLst/>
              <a:rect l="l" t="t" r="r" b="b"/>
              <a:pathLst>
                <a:path w="1453" h="1002" extrusionOk="0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1"/>
            <p:cNvSpPr/>
            <p:nvPr/>
          </p:nvSpPr>
          <p:spPr>
            <a:xfrm>
              <a:off x="8013933" y="2347996"/>
              <a:ext cx="230331" cy="58693"/>
            </a:xfrm>
            <a:custGeom>
              <a:avLst/>
              <a:gdLst/>
              <a:ahLst/>
              <a:cxnLst/>
              <a:rect l="l" t="t" r="r" b="b"/>
              <a:pathLst>
                <a:path w="8767" h="2234" extrusionOk="0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61"/>
            <p:cNvSpPr/>
            <p:nvPr/>
          </p:nvSpPr>
          <p:spPr>
            <a:xfrm>
              <a:off x="8147686" y="2462097"/>
              <a:ext cx="33366" cy="28427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6" name="Google Shape;7706;p61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7707" name="Google Shape;7707;p61"/>
            <p:cNvSpPr/>
            <p:nvPr/>
          </p:nvSpPr>
          <p:spPr>
            <a:xfrm>
              <a:off x="6503789" y="2310269"/>
              <a:ext cx="69070" cy="45399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1"/>
            <p:cNvSpPr/>
            <p:nvPr/>
          </p:nvSpPr>
          <p:spPr>
            <a:xfrm>
              <a:off x="6434351" y="2389533"/>
              <a:ext cx="207763" cy="259520"/>
            </a:xfrm>
            <a:custGeom>
              <a:avLst/>
              <a:gdLst/>
              <a:ahLst/>
              <a:cxnLst/>
              <a:rect l="l" t="t" r="r" b="b"/>
              <a:pathLst>
                <a:path w="7908" h="9878" extrusionOk="0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1"/>
            <p:cNvSpPr/>
            <p:nvPr/>
          </p:nvSpPr>
          <p:spPr>
            <a:xfrm>
              <a:off x="6447645" y="2389533"/>
              <a:ext cx="194653" cy="259520"/>
            </a:xfrm>
            <a:custGeom>
              <a:avLst/>
              <a:gdLst/>
              <a:ahLst/>
              <a:cxnLst/>
              <a:rect l="l" t="t" r="r" b="b"/>
              <a:pathLst>
                <a:path w="7409" h="9878" extrusionOk="0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61"/>
            <p:cNvSpPr/>
            <p:nvPr/>
          </p:nvSpPr>
          <p:spPr>
            <a:xfrm>
              <a:off x="6434351" y="2343424"/>
              <a:ext cx="207211" cy="42850"/>
            </a:xfrm>
            <a:custGeom>
              <a:avLst/>
              <a:gdLst/>
              <a:ahLst/>
              <a:cxnLst/>
              <a:rect l="l" t="t" r="r" b="b"/>
              <a:pathLst>
                <a:path w="7887" h="1631" extrusionOk="0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1"/>
            <p:cNvSpPr/>
            <p:nvPr/>
          </p:nvSpPr>
          <p:spPr>
            <a:xfrm>
              <a:off x="6555178" y="2343424"/>
              <a:ext cx="86568" cy="42850"/>
            </a:xfrm>
            <a:custGeom>
              <a:avLst/>
              <a:gdLst/>
              <a:ahLst/>
              <a:cxnLst/>
              <a:rect l="l" t="t" r="r" b="b"/>
              <a:pathLst>
                <a:path w="3295" h="1631" extrusionOk="0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1"/>
            <p:cNvSpPr/>
            <p:nvPr/>
          </p:nvSpPr>
          <p:spPr>
            <a:xfrm>
              <a:off x="6400644" y="2368751"/>
              <a:ext cx="275362" cy="30844"/>
            </a:xfrm>
            <a:custGeom>
              <a:avLst/>
              <a:gdLst/>
              <a:ahLst/>
              <a:cxnLst/>
              <a:rect l="l" t="t" r="r" b="b"/>
              <a:pathLst>
                <a:path w="10481" h="1174" extrusionOk="0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1"/>
            <p:cNvSpPr/>
            <p:nvPr/>
          </p:nvSpPr>
          <p:spPr>
            <a:xfrm>
              <a:off x="6400644" y="2368751"/>
              <a:ext cx="275362" cy="31028"/>
            </a:xfrm>
            <a:custGeom>
              <a:avLst/>
              <a:gdLst/>
              <a:ahLst/>
              <a:cxnLst/>
              <a:rect l="l" t="t" r="r" b="b"/>
              <a:pathLst>
                <a:path w="10481" h="1181" extrusionOk="0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1"/>
            <p:cNvSpPr/>
            <p:nvPr/>
          </p:nvSpPr>
          <p:spPr>
            <a:xfrm>
              <a:off x="6528748" y="2430912"/>
              <a:ext cx="19153" cy="165858"/>
            </a:xfrm>
            <a:custGeom>
              <a:avLst/>
              <a:gdLst/>
              <a:ahLst/>
              <a:cxnLst/>
              <a:rect l="l" t="t" r="r" b="b"/>
              <a:pathLst>
                <a:path w="729" h="6313" extrusionOk="0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1"/>
            <p:cNvSpPr/>
            <p:nvPr/>
          </p:nvSpPr>
          <p:spPr>
            <a:xfrm>
              <a:off x="6582870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1"/>
            <p:cNvSpPr/>
            <p:nvPr/>
          </p:nvSpPr>
          <p:spPr>
            <a:xfrm>
              <a:off x="6470423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1"/>
            <p:cNvSpPr/>
            <p:nvPr/>
          </p:nvSpPr>
          <p:spPr>
            <a:xfrm>
              <a:off x="6529668" y="2430912"/>
              <a:ext cx="18233" cy="165858"/>
            </a:xfrm>
            <a:custGeom>
              <a:avLst/>
              <a:gdLst/>
              <a:ahLst/>
              <a:cxnLst/>
              <a:rect l="l" t="t" r="r" b="b"/>
              <a:pathLst>
                <a:path w="694" h="6313" extrusionOk="0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1"/>
            <p:cNvSpPr/>
            <p:nvPr/>
          </p:nvSpPr>
          <p:spPr>
            <a:xfrm>
              <a:off x="6583789" y="2430912"/>
              <a:ext cx="22437" cy="165858"/>
            </a:xfrm>
            <a:custGeom>
              <a:avLst/>
              <a:gdLst/>
              <a:ahLst/>
              <a:cxnLst/>
              <a:rect l="l" t="t" r="r" b="b"/>
              <a:pathLst>
                <a:path w="854" h="6313" extrusionOk="0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1"/>
            <p:cNvSpPr/>
            <p:nvPr/>
          </p:nvSpPr>
          <p:spPr>
            <a:xfrm>
              <a:off x="6475547" y="2430912"/>
              <a:ext cx="18338" cy="165963"/>
            </a:xfrm>
            <a:custGeom>
              <a:avLst/>
              <a:gdLst/>
              <a:ahLst/>
              <a:cxnLst/>
              <a:rect l="l" t="t" r="r" b="b"/>
              <a:pathLst>
                <a:path w="698" h="6317" extrusionOk="0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0" name="Google Shape;7720;p61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7721" name="Google Shape;7721;p61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1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1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1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1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1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1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1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1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0" name="Google Shape;7730;p61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7731" name="Google Shape;7731;p61"/>
            <p:cNvSpPr/>
            <p:nvPr/>
          </p:nvSpPr>
          <p:spPr>
            <a:xfrm>
              <a:off x="2010693" y="2813676"/>
              <a:ext cx="285214" cy="163494"/>
            </a:xfrm>
            <a:custGeom>
              <a:avLst/>
              <a:gdLst/>
              <a:ahLst/>
              <a:cxnLst/>
              <a:rect l="l" t="t" r="r" b="b"/>
              <a:pathLst>
                <a:path w="10856" h="6223" extrusionOk="0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1"/>
            <p:cNvSpPr/>
            <p:nvPr/>
          </p:nvSpPr>
          <p:spPr>
            <a:xfrm>
              <a:off x="2022174" y="3062529"/>
              <a:ext cx="89694" cy="76663"/>
            </a:xfrm>
            <a:custGeom>
              <a:avLst/>
              <a:gdLst/>
              <a:ahLst/>
              <a:cxnLst/>
              <a:rect l="l" t="t" r="r" b="b"/>
              <a:pathLst>
                <a:path w="3414" h="2918" extrusionOk="0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1"/>
            <p:cNvSpPr/>
            <p:nvPr/>
          </p:nvSpPr>
          <p:spPr>
            <a:xfrm>
              <a:off x="2050233" y="3083284"/>
              <a:ext cx="40670" cy="34969"/>
            </a:xfrm>
            <a:custGeom>
              <a:avLst/>
              <a:gdLst/>
              <a:ahLst/>
              <a:cxnLst/>
              <a:rect l="l" t="t" r="r" b="b"/>
              <a:pathLst>
                <a:path w="1548" h="1331" extrusionOk="0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1"/>
            <p:cNvSpPr/>
            <p:nvPr/>
          </p:nvSpPr>
          <p:spPr>
            <a:xfrm>
              <a:off x="2174344" y="3062529"/>
              <a:ext cx="89668" cy="76663"/>
            </a:xfrm>
            <a:custGeom>
              <a:avLst/>
              <a:gdLst/>
              <a:ahLst/>
              <a:cxnLst/>
              <a:rect l="l" t="t" r="r" b="b"/>
              <a:pathLst>
                <a:path w="3413" h="2918" extrusionOk="0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1"/>
            <p:cNvSpPr/>
            <p:nvPr/>
          </p:nvSpPr>
          <p:spPr>
            <a:xfrm>
              <a:off x="2202219" y="3083284"/>
              <a:ext cx="40854" cy="34969"/>
            </a:xfrm>
            <a:custGeom>
              <a:avLst/>
              <a:gdLst/>
              <a:ahLst/>
              <a:cxnLst/>
              <a:rect l="l" t="t" r="r" b="b"/>
              <a:pathLst>
                <a:path w="1555" h="1331" extrusionOk="0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1"/>
            <p:cNvSpPr/>
            <p:nvPr/>
          </p:nvSpPr>
          <p:spPr>
            <a:xfrm>
              <a:off x="1995376" y="2792632"/>
              <a:ext cx="335158" cy="174975"/>
            </a:xfrm>
            <a:custGeom>
              <a:avLst/>
              <a:gdLst/>
              <a:ahLst/>
              <a:cxnLst/>
              <a:rect l="l" t="t" r="r" b="b"/>
              <a:pathLst>
                <a:path w="12757" h="6660" extrusionOk="0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1"/>
            <p:cNvSpPr/>
            <p:nvPr/>
          </p:nvSpPr>
          <p:spPr>
            <a:xfrm>
              <a:off x="2273654" y="2792632"/>
              <a:ext cx="56696" cy="174975"/>
            </a:xfrm>
            <a:custGeom>
              <a:avLst/>
              <a:gdLst/>
              <a:ahLst/>
              <a:cxnLst/>
              <a:rect l="l" t="t" r="r" b="b"/>
              <a:pathLst>
                <a:path w="2158" h="6660" extrusionOk="0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1"/>
            <p:cNvSpPr/>
            <p:nvPr/>
          </p:nvSpPr>
          <p:spPr>
            <a:xfrm>
              <a:off x="1913012" y="2764940"/>
              <a:ext cx="412610" cy="236006"/>
            </a:xfrm>
            <a:custGeom>
              <a:avLst/>
              <a:gdLst/>
              <a:ahLst/>
              <a:cxnLst/>
              <a:rect l="l" t="t" r="r" b="b"/>
              <a:pathLst>
                <a:path w="15705" h="8983" extrusionOk="0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1"/>
            <p:cNvSpPr/>
            <p:nvPr/>
          </p:nvSpPr>
          <p:spPr>
            <a:xfrm>
              <a:off x="2026903" y="2967580"/>
              <a:ext cx="299270" cy="33182"/>
            </a:xfrm>
            <a:custGeom>
              <a:avLst/>
              <a:gdLst/>
              <a:ahLst/>
              <a:cxnLst/>
              <a:rect l="l" t="t" r="r" b="b"/>
              <a:pathLst>
                <a:path w="11391" h="1263" extrusionOk="0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1"/>
            <p:cNvSpPr/>
            <p:nvPr/>
          </p:nvSpPr>
          <p:spPr>
            <a:xfrm>
              <a:off x="1994483" y="2978326"/>
              <a:ext cx="287027" cy="92427"/>
            </a:xfrm>
            <a:custGeom>
              <a:avLst/>
              <a:gdLst/>
              <a:ahLst/>
              <a:cxnLst/>
              <a:rect l="l" t="t" r="r" b="b"/>
              <a:pathLst>
                <a:path w="10925" h="3518" extrusionOk="0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1"/>
            <p:cNvSpPr/>
            <p:nvPr/>
          </p:nvSpPr>
          <p:spPr>
            <a:xfrm>
              <a:off x="2003757" y="3021518"/>
              <a:ext cx="277569" cy="49235"/>
            </a:xfrm>
            <a:custGeom>
              <a:avLst/>
              <a:gdLst/>
              <a:ahLst/>
              <a:cxnLst/>
              <a:rect l="l" t="t" r="r" b="b"/>
              <a:pathLst>
                <a:path w="10565" h="1874" extrusionOk="0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1"/>
            <p:cNvSpPr/>
            <p:nvPr/>
          </p:nvSpPr>
          <p:spPr>
            <a:xfrm>
              <a:off x="2020361" y="2978326"/>
              <a:ext cx="38463" cy="32841"/>
            </a:xfrm>
            <a:custGeom>
              <a:avLst/>
              <a:gdLst/>
              <a:ahLst/>
              <a:cxnLst/>
              <a:rect l="l" t="t" r="r" b="b"/>
              <a:pathLst>
                <a:path w="1464" h="1250" extrusionOk="0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3" name="Google Shape;7743;p61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7744" name="Google Shape;7744;p61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1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1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1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1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1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1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1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1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61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61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1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1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1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1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1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1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1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1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1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1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5" name="Google Shape;7765;p61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7766" name="Google Shape;7766;p61"/>
            <p:cNvSpPr/>
            <p:nvPr/>
          </p:nvSpPr>
          <p:spPr>
            <a:xfrm>
              <a:off x="3046302" y="4196792"/>
              <a:ext cx="53622" cy="53465"/>
            </a:xfrm>
            <a:custGeom>
              <a:avLst/>
              <a:gdLst/>
              <a:ahLst/>
              <a:cxnLst/>
              <a:rect l="l" t="t" r="r" b="b"/>
              <a:pathLst>
                <a:path w="2041" h="2035" extrusionOk="0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1"/>
            <p:cNvSpPr/>
            <p:nvPr/>
          </p:nvSpPr>
          <p:spPr>
            <a:xfrm>
              <a:off x="3007498" y="4244292"/>
              <a:ext cx="50680" cy="42483"/>
            </a:xfrm>
            <a:custGeom>
              <a:avLst/>
              <a:gdLst/>
              <a:ahLst/>
              <a:cxnLst/>
              <a:rect l="l" t="t" r="r" b="b"/>
              <a:pathLst>
                <a:path w="1929" h="1617" extrusionOk="0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1"/>
            <p:cNvSpPr/>
            <p:nvPr/>
          </p:nvSpPr>
          <p:spPr>
            <a:xfrm>
              <a:off x="3169126" y="4210112"/>
              <a:ext cx="43218" cy="47763"/>
            </a:xfrm>
            <a:custGeom>
              <a:avLst/>
              <a:gdLst/>
              <a:ahLst/>
              <a:cxnLst/>
              <a:rect l="l" t="t" r="r" b="b"/>
              <a:pathLst>
                <a:path w="1645" h="1818" extrusionOk="0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1"/>
            <p:cNvSpPr/>
            <p:nvPr/>
          </p:nvSpPr>
          <p:spPr>
            <a:xfrm>
              <a:off x="3056338" y="4262263"/>
              <a:ext cx="135592" cy="89195"/>
            </a:xfrm>
            <a:custGeom>
              <a:avLst/>
              <a:gdLst/>
              <a:ahLst/>
              <a:cxnLst/>
              <a:rect l="l" t="t" r="r" b="b"/>
              <a:pathLst>
                <a:path w="5161" h="3395" extrusionOk="0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1"/>
            <p:cNvSpPr/>
            <p:nvPr/>
          </p:nvSpPr>
          <p:spPr>
            <a:xfrm>
              <a:off x="3111563" y="4183419"/>
              <a:ext cx="46292" cy="57589"/>
            </a:xfrm>
            <a:custGeom>
              <a:avLst/>
              <a:gdLst/>
              <a:ahLst/>
              <a:cxnLst/>
              <a:rect l="l" t="t" r="r" b="b"/>
              <a:pathLst>
                <a:path w="1762" h="2192" extrusionOk="0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1"/>
            <p:cNvSpPr/>
            <p:nvPr/>
          </p:nvSpPr>
          <p:spPr>
            <a:xfrm>
              <a:off x="3056706" y="4265415"/>
              <a:ext cx="50496" cy="86069"/>
            </a:xfrm>
            <a:custGeom>
              <a:avLst/>
              <a:gdLst/>
              <a:ahLst/>
              <a:cxnLst/>
              <a:rect l="l" t="t" r="r" b="b"/>
              <a:pathLst>
                <a:path w="1922" h="3276" extrusionOk="0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1"/>
            <p:cNvSpPr/>
            <p:nvPr/>
          </p:nvSpPr>
          <p:spPr>
            <a:xfrm>
              <a:off x="3007498" y="4248286"/>
              <a:ext cx="46502" cy="38489"/>
            </a:xfrm>
            <a:custGeom>
              <a:avLst/>
              <a:gdLst/>
              <a:ahLst/>
              <a:cxnLst/>
              <a:rect l="l" t="t" r="r" b="b"/>
              <a:pathLst>
                <a:path w="1770" h="1465" extrusionOk="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1"/>
            <p:cNvSpPr/>
            <p:nvPr/>
          </p:nvSpPr>
          <p:spPr>
            <a:xfrm>
              <a:off x="3046302" y="4197448"/>
              <a:ext cx="44506" cy="52887"/>
            </a:xfrm>
            <a:custGeom>
              <a:avLst/>
              <a:gdLst/>
              <a:ahLst/>
              <a:cxnLst/>
              <a:rect l="l" t="t" r="r" b="b"/>
              <a:pathLst>
                <a:path w="1694" h="2013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1"/>
            <p:cNvSpPr/>
            <p:nvPr/>
          </p:nvSpPr>
          <p:spPr>
            <a:xfrm>
              <a:off x="3111905" y="4183419"/>
              <a:ext cx="34837" cy="55593"/>
            </a:xfrm>
            <a:custGeom>
              <a:avLst/>
              <a:gdLst/>
              <a:ahLst/>
              <a:cxnLst/>
              <a:rect l="l" t="t" r="r" b="b"/>
              <a:pathLst>
                <a:path w="1326" h="2116" extrusionOk="0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1"/>
            <p:cNvSpPr/>
            <p:nvPr/>
          </p:nvSpPr>
          <p:spPr>
            <a:xfrm>
              <a:off x="3169678" y="4210086"/>
              <a:ext cx="37937" cy="42982"/>
            </a:xfrm>
            <a:custGeom>
              <a:avLst/>
              <a:gdLst/>
              <a:ahLst/>
              <a:cxnLst/>
              <a:rect l="l" t="t" r="r" b="b"/>
              <a:pathLst>
                <a:path w="1444" h="1636" extrusionOk="0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1"/>
            <p:cNvSpPr/>
            <p:nvPr/>
          </p:nvSpPr>
          <p:spPr>
            <a:xfrm>
              <a:off x="3245316" y="4339740"/>
              <a:ext cx="43034" cy="57826"/>
            </a:xfrm>
            <a:custGeom>
              <a:avLst/>
              <a:gdLst/>
              <a:ahLst/>
              <a:cxnLst/>
              <a:rect l="l" t="t" r="r" b="b"/>
              <a:pathLst>
                <a:path w="1638" h="2201" extrusionOk="0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1"/>
            <p:cNvSpPr/>
            <p:nvPr/>
          </p:nvSpPr>
          <p:spPr>
            <a:xfrm>
              <a:off x="3187175" y="4355793"/>
              <a:ext cx="41038" cy="49366"/>
            </a:xfrm>
            <a:custGeom>
              <a:avLst/>
              <a:gdLst/>
              <a:ahLst/>
              <a:cxnLst/>
              <a:rect l="l" t="t" r="r" b="b"/>
              <a:pathLst>
                <a:path w="1562" h="1879" extrusionOk="0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1"/>
            <p:cNvSpPr/>
            <p:nvPr/>
          </p:nvSpPr>
          <p:spPr>
            <a:xfrm>
              <a:off x="3329861" y="4419977"/>
              <a:ext cx="53070" cy="39671"/>
            </a:xfrm>
            <a:custGeom>
              <a:avLst/>
              <a:gdLst/>
              <a:ahLst/>
              <a:cxnLst/>
              <a:rect l="l" t="t" r="r" b="b"/>
              <a:pathLst>
                <a:path w="2020" h="1510" extrusionOk="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1"/>
            <p:cNvSpPr/>
            <p:nvPr/>
          </p:nvSpPr>
          <p:spPr>
            <a:xfrm>
              <a:off x="3187911" y="4418111"/>
              <a:ext cx="136328" cy="94975"/>
            </a:xfrm>
            <a:custGeom>
              <a:avLst/>
              <a:gdLst/>
              <a:ahLst/>
              <a:cxnLst/>
              <a:rect l="l" t="t" r="r" b="b"/>
              <a:pathLst>
                <a:path w="5189" h="3615" extrusionOk="0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1"/>
            <p:cNvSpPr/>
            <p:nvPr/>
          </p:nvSpPr>
          <p:spPr>
            <a:xfrm>
              <a:off x="3294682" y="4365277"/>
              <a:ext cx="56171" cy="51336"/>
            </a:xfrm>
            <a:custGeom>
              <a:avLst/>
              <a:gdLst/>
              <a:ahLst/>
              <a:cxnLst/>
              <a:rect l="l" t="t" r="r" b="b"/>
              <a:pathLst>
                <a:path w="2138" h="1954" extrusionOk="0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1"/>
            <p:cNvSpPr/>
            <p:nvPr/>
          </p:nvSpPr>
          <p:spPr>
            <a:xfrm>
              <a:off x="3191011" y="4418111"/>
              <a:ext cx="80026" cy="70384"/>
            </a:xfrm>
            <a:custGeom>
              <a:avLst/>
              <a:gdLst/>
              <a:ahLst/>
              <a:cxnLst/>
              <a:rect l="l" t="t" r="r" b="b"/>
              <a:pathLst>
                <a:path w="3046" h="2679" extrusionOk="0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1"/>
            <p:cNvSpPr/>
            <p:nvPr/>
          </p:nvSpPr>
          <p:spPr>
            <a:xfrm>
              <a:off x="3187175" y="4355977"/>
              <a:ext cx="33182" cy="49182"/>
            </a:xfrm>
            <a:custGeom>
              <a:avLst/>
              <a:gdLst/>
              <a:ahLst/>
              <a:cxnLst/>
              <a:rect l="l" t="t" r="r" b="b"/>
              <a:pathLst>
                <a:path w="1263" h="1872" extrusionOk="0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1"/>
            <p:cNvSpPr/>
            <p:nvPr/>
          </p:nvSpPr>
          <p:spPr>
            <a:xfrm>
              <a:off x="3245316" y="4339740"/>
              <a:ext cx="28453" cy="57826"/>
            </a:xfrm>
            <a:custGeom>
              <a:avLst/>
              <a:gdLst/>
              <a:ahLst/>
              <a:cxnLst/>
              <a:rect l="l" t="t" r="r" b="b"/>
              <a:pathLst>
                <a:path w="1083" h="2201" extrusionOk="0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1"/>
            <p:cNvSpPr/>
            <p:nvPr/>
          </p:nvSpPr>
          <p:spPr>
            <a:xfrm>
              <a:off x="3296338" y="4365198"/>
              <a:ext cx="51047" cy="44033"/>
            </a:xfrm>
            <a:custGeom>
              <a:avLst/>
              <a:gdLst/>
              <a:ahLst/>
              <a:cxnLst/>
              <a:rect l="l" t="t" r="r" b="b"/>
              <a:pathLst>
                <a:path w="1943" h="1676" extrusionOk="0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1"/>
            <p:cNvSpPr/>
            <p:nvPr/>
          </p:nvSpPr>
          <p:spPr>
            <a:xfrm>
              <a:off x="3333697" y="4419898"/>
              <a:ext cx="46844" cy="28138"/>
            </a:xfrm>
            <a:custGeom>
              <a:avLst/>
              <a:gdLst/>
              <a:ahLst/>
              <a:cxnLst/>
              <a:rect l="l" t="t" r="r" b="b"/>
              <a:pathLst>
                <a:path w="1783" h="1071" extrusionOk="0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6" name="Google Shape;7786;p61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7787" name="Google Shape;7787;p61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1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1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1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1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1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1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1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1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1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1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1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1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1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1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2" name="Google Shape;7802;p61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7803" name="Google Shape;7803;p61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1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1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1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1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61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61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61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61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61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61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61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61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61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61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61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1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4" name="Google Shape;7824;p62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5" name="Google Shape;7825;p62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26" name="Google Shape;7826;p62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7827" name="Google Shape;7827;p62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62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2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62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62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62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62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2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5" name="Google Shape;7835;p62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7836" name="Google Shape;7836;p62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2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2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2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62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62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62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2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2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62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62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2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2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9" name="Google Shape;7849;p62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7850" name="Google Shape;7850;p62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2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62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62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2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2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2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2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2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2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62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62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2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3" name="Google Shape;7863;p62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7864" name="Google Shape;7864;p62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62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2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2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2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2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2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2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62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62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2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2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62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62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2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2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62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62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2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2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2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2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62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2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2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9" name="Google Shape;7889;p62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7890" name="Google Shape;7890;p62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2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2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2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62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62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2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62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62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2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62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2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2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62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62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62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2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7" name="Google Shape;7907;p62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7908" name="Google Shape;7908;p62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2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62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62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62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2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2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2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2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62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2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2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62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62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2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62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62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2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62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7" name="Google Shape;7927;p62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7928" name="Google Shape;7928;p62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62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62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62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62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62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62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62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62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62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62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62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62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62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62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62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62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62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62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2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62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62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62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62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62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62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4" name="Google Shape;7954;p62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7955" name="Google Shape;7955;p62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62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62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62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9" name="Google Shape;7959;p62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7960" name="Google Shape;7960;p62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62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62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62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62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2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62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62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62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62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62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62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62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62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62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62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62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62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62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9" name="Google Shape;7979;p62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7980" name="Google Shape;7980;p62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62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62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62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2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2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62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62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2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2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62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62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2" name="Google Shape;7992;p62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7993" name="Google Shape;7993;p62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2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2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62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62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62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9" name="Google Shape;7999;p62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8000" name="Google Shape;8000;p62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2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62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3" name="Google Shape;8003;p62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8004" name="Google Shape;8004;p62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2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62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62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2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62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62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62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2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3" name="Google Shape;8013;p62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8014" name="Google Shape;8014;p62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62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62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62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62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62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62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62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62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62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2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62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62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2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8" name="Google Shape;8028;p62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8029" name="Google Shape;8029;p62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62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62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62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62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62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62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62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62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62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62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62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62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62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62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62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5" name="Google Shape;8045;p62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8046" name="Google Shape;8046;p62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62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62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62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62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62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62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62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62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62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62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62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62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62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62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1" name="Google Shape;8061;p62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8062" name="Google Shape;8062;p62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62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62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2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62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62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62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9" name="Google Shape;8069;p62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8070" name="Google Shape;8070;p62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62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62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62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2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2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62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62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62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62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62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62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62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62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62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62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6" name="Google Shape;8086;p62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8087" name="Google Shape;8087;p62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62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9" name="Google Shape;8089;p62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8090" name="Google Shape;8090;p62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62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62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62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62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62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62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7" name="Google Shape;8097;p62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8098" name="Google Shape;8098;p62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62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2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2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62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62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62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2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2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62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62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62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62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62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62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2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62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62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62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62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62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9" name="Google Shape;8119;p62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8120" name="Google Shape;8120;p62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62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2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2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62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62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62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62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2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2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62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62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62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62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62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5" name="Google Shape;8135;p62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8136" name="Google Shape;8136;p62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2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62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62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2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2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2" name="Google Shape;8142;p62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8143" name="Google Shape;8143;p62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2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2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62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62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2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2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2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2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62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62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62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2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2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2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62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9" name="Google Shape;8159;p62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8160" name="Google Shape;8160;p62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62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62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62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62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62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6" name="Google Shape;8166;p62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8167" name="Google Shape;8167;p62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62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62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62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62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2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2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62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62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6" name="Google Shape;8176;p62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8177" name="Google Shape;8177;p62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62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2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62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62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2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62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62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62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2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2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62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62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2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2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2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2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2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62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2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62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62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9" name="Google Shape;8199;p62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8200" name="Google Shape;8200;p62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2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62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62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62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62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6" name="Google Shape;8206;p62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8207" name="Google Shape;8207;p62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62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62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2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2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2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62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62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2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2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62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62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62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0" name="Google Shape;8220;p62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8221" name="Google Shape;8221;p62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2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2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2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2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2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2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62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62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2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2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2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2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2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62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62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7" name="Google Shape;8237;p62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8238" name="Google Shape;8238;p62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62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62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62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62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62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62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62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2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2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2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62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62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2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62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62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62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62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62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7" name="Google Shape;8257;p62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8258" name="Google Shape;8258;p62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62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62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62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62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62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62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62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62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62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62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62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62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62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62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62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62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62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62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62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8" name="Google Shape;8278;p62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8279" name="Google Shape;8279;p62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2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2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62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62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62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62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62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62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62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62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0" name="Google Shape;8290;p62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8291" name="Google Shape;8291;p62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62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62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62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2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62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62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2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2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2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62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2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62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62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62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62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62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2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62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62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1" name="Google Shape;8311;p62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8312" name="Google Shape;8312;p62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62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2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2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62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62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62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62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62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62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2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2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2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5" name="Google Shape;8325;p62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8326" name="Google Shape;8326;p62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62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62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62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62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62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2" name="Google Shape;8332;p62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8333" name="Google Shape;8333;p62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62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62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62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62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62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2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2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62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62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62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62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62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62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62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8" name="Google Shape;8348;p62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8349" name="Google Shape;8349;p62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62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62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62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62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62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62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62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62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62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62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62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62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62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62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4" name="Google Shape;8364;p62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8365" name="Google Shape;8365;p62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62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62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62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62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62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62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2" name="Google Shape;8372;p62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8373" name="Google Shape;8373;p62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62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62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62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62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8" name="Google Shape;8378;p62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8379" name="Google Shape;8379;p62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62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62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62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62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62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62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62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62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62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62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62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1" name="Google Shape;8391;p62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8392" name="Google Shape;8392;p62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62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4" name="Google Shape;8394;p62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8395" name="Google Shape;8395;p62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62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62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62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62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62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62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62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62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62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62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62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7" name="Google Shape;8407;p62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8408" name="Google Shape;8408;p62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62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62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62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62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62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62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62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62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62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62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9" name="Google Shape;8419;p62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8420" name="Google Shape;8420;p62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62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62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62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62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62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62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62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62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62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62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62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62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62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62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62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62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62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62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62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0" name="Google Shape;8440;p62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8441" name="Google Shape;8441;p62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62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62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62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62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62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62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62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62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62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62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2" name="Google Shape;8452;p62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8453" name="Google Shape;8453;p62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62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62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62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62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62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62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62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62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62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62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62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62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62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62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8" name="Google Shape;8468;p62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8469" name="Google Shape;8469;p62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62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62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62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62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62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62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62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62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62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9" name="Google Shape;8479;p62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8480" name="Google Shape;8480;p62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62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62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62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62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62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2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2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2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62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62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2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2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62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4" name="Google Shape;8494;p62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8495" name="Google Shape;8495;p62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62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2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62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62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62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62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62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62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4" name="Google Shape;8504;p62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8505" name="Google Shape;8505;p62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62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62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62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62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62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62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62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62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62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62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62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62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62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62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62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62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62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62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62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62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62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62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62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62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62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62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62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62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62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5" name="Google Shape;8535;p62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8536" name="Google Shape;8536;p62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62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62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62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62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62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62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62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62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62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62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62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62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62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62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62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62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62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62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62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62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62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62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62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62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62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62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62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4" name="Google Shape;8564;p62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8565" name="Google Shape;8565;p62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62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62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62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62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62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62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62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62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62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62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62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62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62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62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62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62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62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62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62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62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62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62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62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62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62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62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62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62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62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62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62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62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62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62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62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62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62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62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4" name="Google Shape;8604;p62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8605" name="Google Shape;8605;p62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62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62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8" name="Google Shape;8608;p62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8609" name="Google Shape;8609;p62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62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62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62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62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62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62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62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8617" name="Google Shape;8617;p62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62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62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62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2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2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2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2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2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2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2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2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2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2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2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2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2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4" name="Google Shape;8634;p62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8635" name="Google Shape;8635;p62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2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2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2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2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62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62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2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2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2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2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2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2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2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2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2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1" name="Google Shape;8651;p62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8652" name="Google Shape;8652;p62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2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2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62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2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2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2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2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2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62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62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62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62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62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62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62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62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62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62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1" name="Google Shape;8671;p62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8672" name="Google Shape;8672;p62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62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62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62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62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62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2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2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0" name="Google Shape;8680;p62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8681" name="Google Shape;8681;p62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2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2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62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62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2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2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62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62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0" name="Google Shape;8690;p62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8691" name="Google Shape;8691;p62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62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62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62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62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62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62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62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62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0" name="Google Shape;8700;p62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8701" name="Google Shape;8701;p62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62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62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62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62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62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62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62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62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62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62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62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62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4" name="Google Shape;8714;p62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8715" name="Google Shape;8715;p62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2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62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62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62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62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62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62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3" name="Google Shape;8723;p62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8724" name="Google Shape;8724;p62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62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62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62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62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62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62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62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62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3" name="Google Shape;8733;p62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8734" name="Google Shape;8734;p62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62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62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62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62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62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62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62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62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62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62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62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62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62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62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62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62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1" name="Google Shape;8751;p62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8752" name="Google Shape;8752;p62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62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62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62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62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62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62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62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62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62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62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62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62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62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62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62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62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62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0" name="Google Shape;8770;p62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8771" name="Google Shape;8771;p62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62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62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62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62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62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62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62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62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62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62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62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62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62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62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62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62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62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62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62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1" name="Google Shape;8791;p62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8792" name="Google Shape;8792;p62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62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62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62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62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62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62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62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62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1" name="Google Shape;8801;p62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8802" name="Google Shape;8802;p62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62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62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62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62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62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62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62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62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62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62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62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62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62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62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62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62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62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62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62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62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62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4" name="Google Shape;8824;p62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8825" name="Google Shape;8825;p62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62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62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62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62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62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62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62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62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62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62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6" name="Google Shape;8836;p62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8837" name="Google Shape;8837;p62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62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62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62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62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62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3" name="Google Shape;8843;p62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8844" name="Google Shape;8844;p62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62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62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62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62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62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0" name="Google Shape;8850;p62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8851" name="Google Shape;8851;p62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62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62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62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62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62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62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8" name="Google Shape;8858;p62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8859" name="Google Shape;8859;p62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62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62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62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62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62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62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62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62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62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62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62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62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62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62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62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62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62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62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62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9" name="Google Shape;8879;p62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8880" name="Google Shape;8880;p62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62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62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62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62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62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62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62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8" name="Google Shape;8888;p62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8889" name="Google Shape;8889;p62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62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62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62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3" name="Google Shape;8893;p62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8894" name="Google Shape;8894;p62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62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62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62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62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62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62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62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62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62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62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62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62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62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62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9" name="Google Shape;8909;p62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8910" name="Google Shape;8910;p62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62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62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62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62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62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62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62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62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62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62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62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62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62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62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62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62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62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62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62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62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62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2" name="Google Shape;8932;p62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8933" name="Google Shape;8933;p62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62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62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62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62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62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62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62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62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62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3" name="Google Shape;8943;p62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8944" name="Google Shape;8944;p62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62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62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62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62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62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62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1" name="Google Shape;8951;p62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8952" name="Google Shape;8952;p62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62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62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62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62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62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62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62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62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62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62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62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62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65" name="Google Shape;8965;p62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66" name="Google Shape;8966;p62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8967" name="Google Shape;8967;p62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62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62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62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62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62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62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62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5" name="Google Shape;8975;p62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8976" name="Google Shape;8976;p62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62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62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62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62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62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62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62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62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62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62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62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62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62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62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62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62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62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4" name="Google Shape;8994;p62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8995" name="Google Shape;8995;p62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62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62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62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62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62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62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62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62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62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5" name="Google Shape;9005;p62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9006" name="Google Shape;9006;p62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62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62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62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62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62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62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62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62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62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6" name="Google Shape;9016;p62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9017" name="Google Shape;9017;p62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62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62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62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62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62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62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62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62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62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62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62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62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62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62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62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62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9034" name="Google Shape;9034;p62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62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62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62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62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62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62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62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62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62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62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62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62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62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62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62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62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1" name="Google Shape;9051;p62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9052" name="Google Shape;9052;p62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62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62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62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62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62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62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59" name="Google Shape;9059;p62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60" name="Google Shape;9060;p62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9061" name="Google Shape;9061;p62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62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62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62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62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62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62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62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62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62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62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62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62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62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62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62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62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62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62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62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62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2" name="Google Shape;9082;p62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9083" name="Google Shape;9083;p62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62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62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62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62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62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62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62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62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62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62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62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5" name="Google Shape;9095;p62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9096" name="Google Shape;9096;p62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62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62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62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62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62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62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62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62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5" name="Google Shape;9105;p62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9106" name="Google Shape;9106;p62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62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62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62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62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62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62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62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62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62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6" name="Google Shape;9116;p62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9117" name="Google Shape;9117;p62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62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62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62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62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62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62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62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62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62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62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62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62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62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1" name="Google Shape;9131;p62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9132" name="Google Shape;9132;p62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62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62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62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62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62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62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9" name="Google Shape;9139;p62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9140" name="Google Shape;9140;p62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62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62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62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62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62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62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62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62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62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62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1" name="Google Shape;9151;p62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9152" name="Google Shape;9152;p62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62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62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62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62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62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62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62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62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62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62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62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62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5" name="Google Shape;9165;p62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9166" name="Google Shape;9166;p62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62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62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62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62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62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62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62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62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62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62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62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62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62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62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62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62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62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62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62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6" name="Google Shape;9186;p62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9187" name="Google Shape;9187;p62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62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62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62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62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62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62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4" name="Google Shape;9194;p62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9195" name="Google Shape;9195;p62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62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62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62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62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62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62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62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62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62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62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62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62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8" name="Google Shape;9208;p62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9209" name="Google Shape;9209;p62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62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62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62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62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62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62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62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62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62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62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0" name="Google Shape;9220;p62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9221" name="Google Shape;9221;p62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62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62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62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62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62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1" name="Google Shape;9231;p63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2" name="Google Shape;9232;p63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33" name="Google Shape;9233;p63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9234" name="Google Shape;9234;p63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63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63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63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63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63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63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63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63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63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63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63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63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63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63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63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63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63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63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63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4" name="Google Shape;9254;p63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9255" name="Google Shape;9255;p63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63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63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63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63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63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63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63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63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63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63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6" name="Google Shape;9266;p63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9267" name="Google Shape;9267;p63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63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63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63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63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63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63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63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63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63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63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63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63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63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63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63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63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63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63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6" name="Google Shape;9286;p63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9287" name="Google Shape;9287;p63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63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63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63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63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63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63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63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63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63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63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63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63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63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63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63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63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4" name="Google Shape;9304;p63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9305" name="Google Shape;9305;p63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63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63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63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63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63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63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63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63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63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63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63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63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63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63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63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63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63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63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63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63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63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63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63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63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0" name="Google Shape;9330;p63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9331" name="Google Shape;9331;p63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63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63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63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63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63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63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63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63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63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63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63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63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63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63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6" name="Google Shape;9346;p63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9347" name="Google Shape;9347;p63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63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63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63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63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63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63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63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63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63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63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63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63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63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63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2" name="Google Shape;9362;p63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9363" name="Google Shape;9363;p63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63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63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63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63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63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63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63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63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63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63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63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63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63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63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8" name="Google Shape;9378;p63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9379" name="Google Shape;9379;p63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63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63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63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63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63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63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63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63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63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63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63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1" name="Google Shape;9391;p63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9392" name="Google Shape;9392;p63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63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63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63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63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63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63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63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63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63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63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63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63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63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6" name="Google Shape;9406;p63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9407" name="Google Shape;9407;p63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63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63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63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63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63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63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63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63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63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63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63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63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63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1" name="Google Shape;9421;p63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9422" name="Google Shape;9422;p63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63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63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63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63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63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63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9" name="Google Shape;9429;p63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9430" name="Google Shape;9430;p63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63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63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63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63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63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63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63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63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63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63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63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63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63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63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63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63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63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63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63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63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63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63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63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63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63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6" name="Google Shape;9456;p63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9457" name="Google Shape;9457;p63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63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63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63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63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63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63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63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63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63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63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63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63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63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63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63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63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3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63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63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63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3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63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63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63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63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63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63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63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63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7" name="Google Shape;9487;p63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9488" name="Google Shape;9488;p63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63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63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63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63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63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63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63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3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63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63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63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63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63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63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63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63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3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3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3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8" name="Google Shape;9508;p63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9509" name="Google Shape;9509;p63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3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3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3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3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3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63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63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63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63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63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63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63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63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63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63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5" name="Google Shape;9525;p63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9526" name="Google Shape;9526;p63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63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63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63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63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63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63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63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63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63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63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63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63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63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63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63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63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3" name="Google Shape;9543;p63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9544" name="Google Shape;9544;p63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63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63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63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63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63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63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63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2" name="Google Shape;9552;p63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9553" name="Google Shape;9553;p63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63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63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63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63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63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63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63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63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63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63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63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63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63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63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63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63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63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1" name="Google Shape;9571;p63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9572" name="Google Shape;9572;p63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63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63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63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63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63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63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63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63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63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63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63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63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63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63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63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63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63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63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3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63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63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63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63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63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63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63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63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63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63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02" name="Google Shape;9602;p63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03" name="Google Shape;9603;p63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9604" name="Google Shape;9604;p63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63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63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63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63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63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63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63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63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63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63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63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63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63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3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63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63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63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63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63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63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63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63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63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63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63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63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1" name="Google Shape;9631;p63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9632" name="Google Shape;9632;p63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63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63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63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63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63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63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63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63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63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63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63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63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63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63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63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63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63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63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63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63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63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63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63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63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63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63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63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63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63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63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3" name="Google Shape;9663;p63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9664" name="Google Shape;9664;p63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63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63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63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63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63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63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63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63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63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63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63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3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7" name="Google Shape;9677;p63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9678" name="Google Shape;9678;p63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63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63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63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63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63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63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63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63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63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63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63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90" name="Google Shape;9690;p63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91" name="Google Shape;9691;p63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9692" name="Google Shape;9692;p63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63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63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63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3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63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63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63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63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63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63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63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63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63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63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63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63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9" name="Google Shape;9709;p63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9710" name="Google Shape;9710;p63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63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63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63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63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3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63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63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63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9" name="Google Shape;9719;p63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9720" name="Google Shape;9720;p63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3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63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63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63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63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63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63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63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9" name="Google Shape;9729;p63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9730" name="Google Shape;9730;p63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63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63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63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63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63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63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63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63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63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63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1" name="Google Shape;9741;p63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9742" name="Google Shape;9742;p63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63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63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3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63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63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3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63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63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63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63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63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63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5" name="Google Shape;9755;p63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9756" name="Google Shape;9756;p63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63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3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3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63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63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3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3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63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63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3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63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63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63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0" name="Google Shape;9770;p63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9771" name="Google Shape;9771;p63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63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3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63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63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3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3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3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63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0" name="Google Shape;9780;p63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9781" name="Google Shape;9781;p63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3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63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63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63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63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63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63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63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63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63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63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63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3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3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63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63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63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63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3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3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2" name="Google Shape;9802;p63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9803" name="Google Shape;9803;p63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3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3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3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3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3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9" name="Google Shape;9809;p63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9810" name="Google Shape;9810;p63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3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3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63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63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63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63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63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18" name="Google Shape;9818;p63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9" name="Google Shape;9819;p63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20" name="Google Shape;9820;p63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9821" name="Google Shape;9821;p63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3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3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3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63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63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63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63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3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63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63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3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63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63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63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3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63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63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63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3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63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63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63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3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3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3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63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63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63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3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3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63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63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63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63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3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3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63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63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63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63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63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63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63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63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63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63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8" name="Google Shape;9868;p63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9869" name="Google Shape;9869;p63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63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63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63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63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63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63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63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63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63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63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63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63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63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63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63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5" name="Google Shape;9885;p63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9886" name="Google Shape;9886;p63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63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63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63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63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63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63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63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63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5" name="Google Shape;9895;p63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9896" name="Google Shape;9896;p63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63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63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63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63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63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63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63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63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63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63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3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63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63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63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63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63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63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63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63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63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7" name="Google Shape;9917;p63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9918" name="Google Shape;9918;p63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63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63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63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63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63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63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3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63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63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3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63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63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1" name="Google Shape;9931;p63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9932" name="Google Shape;9932;p63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63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63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63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63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63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63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63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63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63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63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3" name="Google Shape;9943;p63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9944" name="Google Shape;9944;p63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63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63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63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63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63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63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63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63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63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63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63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6" name="Google Shape;9956;p63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9957" name="Google Shape;9957;p63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63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3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63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63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63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3" name="Google Shape;9963;p63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9964" name="Google Shape;9964;p63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63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63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63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63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63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63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63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63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63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63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5" name="Google Shape;9975;p63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9976" name="Google Shape;9976;p63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63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63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63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63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63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63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63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63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63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63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63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63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63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63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63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63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3" name="Google Shape;9993;p63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9994" name="Google Shape;9994;p63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63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63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63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63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63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63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63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63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63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63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63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63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63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63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63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0" name="Google Shape;10010;p63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10011" name="Google Shape;10011;p63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63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63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63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63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63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63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8" name="Google Shape;10018;p63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10019" name="Google Shape;10019;p63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63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63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63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63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63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63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63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63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63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9" name="Google Shape;10029;p63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10030" name="Google Shape;10030;p63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63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63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63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63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63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63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63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63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63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63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63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63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63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4" name="Google Shape;10044;p63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10045" name="Google Shape;10045;p63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63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63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63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63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3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3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3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3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3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3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3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3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3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3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3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3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3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3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4" name="Google Shape;10064;p63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10065" name="Google Shape;10065;p63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3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3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3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3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3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3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3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3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3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3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63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63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3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3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3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3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3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3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3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3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3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3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3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3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3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3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3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3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3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63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63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3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3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3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0" name="Google Shape;10100;p63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10101" name="Google Shape;10101;p63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3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3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63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63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63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63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63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63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63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63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63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63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63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63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63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7" name="Google Shape;10117;p63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10118" name="Google Shape;10118;p63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63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63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63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3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63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63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3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63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63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63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3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3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63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63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63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3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63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63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63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63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63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63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63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2" name="Google Shape;10142;p63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10143" name="Google Shape;10143;p63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63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63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63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63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63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63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63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63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63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63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63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3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3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3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3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63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63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63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2" name="Google Shape;10162;p63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10163" name="Google Shape;10163;p63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63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63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63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63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3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63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63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63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63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63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63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63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63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63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3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63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63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3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3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3" name="Google Shape;10183;p63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10184" name="Google Shape;10184;p63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63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63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3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63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63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63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63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63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63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63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5" name="Google Shape;10195;p63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10196" name="Google Shape;10196;p63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63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63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3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63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63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3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3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3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3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63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3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3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63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63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63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3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63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63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5" name="Google Shape;10215;p63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10216" name="Google Shape;10216;p63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63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63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63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63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3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63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63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4" name="Google Shape;10224;p63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10225" name="Google Shape;10225;p63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63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63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63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63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63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63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63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63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63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63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63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3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63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63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0" name="Google Shape;10240;p63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10241" name="Google Shape;10241;p63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63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63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63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63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63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63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63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63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63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63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63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63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63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63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63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63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63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63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63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63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63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63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63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63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63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63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63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63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63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1" name="Google Shape;10271;p63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10272" name="Google Shape;10272;p63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63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63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63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63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63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63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63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63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63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63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63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63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63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63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63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63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63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63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63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63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63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4" name="Google Shape;10294;p63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10295" name="Google Shape;10295;p63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63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63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63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63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63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63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63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63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63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63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63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63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63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63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63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63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63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63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63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63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63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63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63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63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63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63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63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63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63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63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63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63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63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63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63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63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63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3" name="Google Shape;10333;p63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10334" name="Google Shape;10334;p63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63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63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63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63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63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63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63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63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63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63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63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63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63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63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63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63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63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63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63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3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3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6" name="Google Shape;10356;p63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10357" name="Google Shape;10357;p63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63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63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63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63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63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63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63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63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63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63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63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63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63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1" name="Google Shape;10371;p63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10372" name="Google Shape;10372;p63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63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63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63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63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3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63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63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63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3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3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3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3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63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63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63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63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9" name="Google Shape;10389;p63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10390" name="Google Shape;10390;p63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63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63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63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63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63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63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63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3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3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63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63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63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3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3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3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3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63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63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63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3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3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63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63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3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5" name="Google Shape;10415;p63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10416" name="Google Shape;10416;p63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63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63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63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3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63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63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3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3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3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63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63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63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63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63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3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3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63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63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63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3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3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3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9" name="Google Shape;10439;p63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10440" name="Google Shape;10440;p63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3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63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3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3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3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3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3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63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63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63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63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3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3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3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3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63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63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63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3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3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63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63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63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3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3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63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63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3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3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3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3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3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73" name="Google Shape;10473;p63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74" name="Google Shape;10474;p63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10475" name="Google Shape;10475;p63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63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63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63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63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63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63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63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63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3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63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63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63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63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3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63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63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63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63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63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63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63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63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3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3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63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63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63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3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3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3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63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63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63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9" name="Google Shape;10509;p63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10510" name="Google Shape;10510;p63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63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3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63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63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63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63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63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63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63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63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3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63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63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63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63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63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63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63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63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63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63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63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63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63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63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3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3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63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63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40" name="Google Shape;10540;p63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41" name="Google Shape;10541;p63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10542" name="Google Shape;10542;p63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63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63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63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63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63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63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63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63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3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3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63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63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63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3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3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63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63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63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63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3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3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63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63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63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63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3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63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63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63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63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63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63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63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63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63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63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63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63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63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63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63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63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3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63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63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63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63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63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63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63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3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63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63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63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63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63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63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63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3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3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63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63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63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63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3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63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63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3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63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63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3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63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63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63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63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63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3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3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63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63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3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63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5" name="Google Shape;10625;p63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10626" name="Google Shape;10626;p63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63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63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3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3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3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63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63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63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63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3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3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63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63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3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1" name="Google Shape;10641;p63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10642" name="Google Shape;10642;p63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3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3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3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63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63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63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63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63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63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3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3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3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63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63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3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63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63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63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3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63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3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3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5" name="Google Shape;10665;p63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10666" name="Google Shape;10666;p63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3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63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63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63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63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63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63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3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3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3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63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8" name="Google Shape;10678;p63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10679" name="Google Shape;10679;p63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3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3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3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3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3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3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63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63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63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63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3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3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63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63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3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3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63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63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3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3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3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3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63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3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3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3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3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3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3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3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3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63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63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3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3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3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6" name="Google Shape;10716;p63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10717" name="Google Shape;10717;p63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63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3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3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3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3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63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63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3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3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3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63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63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3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1" name="Google Shape;10731;p63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10732" name="Google Shape;10732;p63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3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3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3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63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3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3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9" name="Google Shape;10739;p63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10740" name="Google Shape;10740;p63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3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3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3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3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3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3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3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3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3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3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3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3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63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63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3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3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3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3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3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3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3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63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3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63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63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6" name="Google Shape;10766;p63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10767" name="Google Shape;10767;p63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3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3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3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3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63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63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3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3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3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3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3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63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3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3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3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3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3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3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3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3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3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3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3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3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3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3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3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3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3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7" name="Google Shape;10797;p63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10798" name="Google Shape;10798;p63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3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3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3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3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3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3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3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3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3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3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3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3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3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3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3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3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3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3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7" name="Google Shape;10817;p63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10818" name="Google Shape;10818;p63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3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3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3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3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3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3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3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3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3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3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3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3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3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3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3" name="Google Shape;10833;p63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10834" name="Google Shape;10834;p63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3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3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3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3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3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3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3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3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3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3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3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3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3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3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3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3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3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3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3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4" name="Google Shape;10854;p63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10855" name="Google Shape;10855;p63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3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3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3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3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3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3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3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3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3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3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3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3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3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3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3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1" name="Google Shape;10871;p63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10872" name="Google Shape;10872;p63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3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3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3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3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3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3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3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3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3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3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3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3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3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3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3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3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9" name="Google Shape;10889;p63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10890" name="Google Shape;10890;p63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3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3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3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3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3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3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3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8" name="Google Shape;10898;p63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10899" name="Google Shape;10899;p63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3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3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3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3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3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3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3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3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3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3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3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3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3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3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3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3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3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7" name="Google Shape;10917;p63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10918" name="Google Shape;10918;p63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3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3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3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3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3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3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3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3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3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3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3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3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3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3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3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3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3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3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3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3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3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3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3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3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3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3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3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3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3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8" name="Google Shape;10948;p63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10949" name="Google Shape;10949;p63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3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3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3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3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3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3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3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3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3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3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3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3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3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3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3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3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3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3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3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3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3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3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3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3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3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3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6" name="Google Shape;10976;p63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10977" name="Google Shape;10977;p63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3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3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3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3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3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3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3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3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3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3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3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3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3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3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3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3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3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3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3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3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3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3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3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3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3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3" name="Google Shape;11003;p63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11004" name="Google Shape;11004;p63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3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3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3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3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3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3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3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3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3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3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3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3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3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3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3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3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3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3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3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3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3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3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3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3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3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3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3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3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3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4" name="Google Shape;11034;p63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11035" name="Google Shape;11035;p63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3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3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3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3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3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3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3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3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3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3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3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3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3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3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3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3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3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3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3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3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3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3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3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3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3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3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3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3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4" name="Google Shape;11064;p63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11065" name="Google Shape;11065;p63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3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3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3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3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3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3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3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3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3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3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3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3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3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3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3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3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3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3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3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3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6" name="Google Shape;11086;p63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11087" name="Google Shape;11087;p63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3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3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3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3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3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3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4" name="Google Shape;11094;p63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11095" name="Google Shape;11095;p63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3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3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3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3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3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3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3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3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3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3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3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3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3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3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3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3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3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3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3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3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3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3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3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3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3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3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3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3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3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3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6" name="Google Shape;11126;p63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11127" name="Google Shape;11127;p63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3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3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3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3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3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3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3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3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3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3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3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3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3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3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3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3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3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3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3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3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3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3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3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3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3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3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3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3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3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3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3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3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3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3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3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3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3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5" name="Google Shape;11165;p63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11166" name="Google Shape;11166;p63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3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3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3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3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3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3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3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3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3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3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3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3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3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3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3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3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3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3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3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3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3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3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3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3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3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3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3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3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3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6" name="Google Shape;11196;p63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11197" name="Google Shape;11197;p63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3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3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3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3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3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3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3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3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3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3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3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3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0" name="Google Shape;11210;p63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11211" name="Google Shape;11211;p63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3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3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3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3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3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3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3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3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3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3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2" name="Google Shape;11222;p63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11223" name="Google Shape;11223;p63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3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3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3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3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3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3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3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3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3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3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3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5" name="Google Shape;11235;p63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11236" name="Google Shape;11236;p63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3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3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3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3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3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3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3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3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3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3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3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3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3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3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3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3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3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4" name="Google Shape;11254;p63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11255" name="Google Shape;11255;p63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3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3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3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3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3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3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3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3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3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3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3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3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3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3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3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3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2" name="Google Shape;11272;p63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11273" name="Google Shape;11273;p63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3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3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3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3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3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3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3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3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3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3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3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3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3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3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3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9" name="Google Shape;11289;p63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11290" name="Google Shape;11290;p63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3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3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3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3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3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3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3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3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3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3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3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3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3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3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3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3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3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3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3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3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3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3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3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3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3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3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3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3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3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3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3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3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3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3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3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3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3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3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3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0" name="Google Shape;11330;p63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11331" name="Google Shape;11331;p63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3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3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3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3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3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3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3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3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3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3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3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3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3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3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3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3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3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3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3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3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3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3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3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3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3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3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3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3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3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3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3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3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3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3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3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3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3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3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3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3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3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3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3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75" name="Google Shape;11375;p63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6" name="Google Shape;11376;p63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7" name="Google Shape;11377;p63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8" name="Google Shape;11378;p63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9" name="Google Shape;11379;p63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80" name="Google Shape;11380;p63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11381" name="Google Shape;11381;p63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3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3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3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3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3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3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3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3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3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3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3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3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3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3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3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3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3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3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3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3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3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3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3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3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3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3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3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3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3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3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3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3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3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3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3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3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3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3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3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3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3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3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3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5" name="Google Shape;11425;p63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11426" name="Google Shape;11426;p63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3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3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3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3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3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3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3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3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3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3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3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3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3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3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3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3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3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3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3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3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3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3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3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3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3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3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3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3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3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6" name="Google Shape;11456;p63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11457" name="Google Shape;11457;p63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3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3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3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3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3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3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3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3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3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3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3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3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3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3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3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3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4" name="Google Shape;11474;p63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11475" name="Google Shape;11475;p63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3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3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3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3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3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3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3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3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3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3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3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3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3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3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3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3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3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3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3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3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3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3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3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3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3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3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3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3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3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3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3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3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3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3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3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3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2" name="Google Shape;11512;p63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11513" name="Google Shape;11513;p63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3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3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3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3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3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3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3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3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3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3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3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3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3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3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3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3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3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3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2" name="Google Shape;11532;p63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11533" name="Google Shape;11533;p63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3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3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3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3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3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3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3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3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3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3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3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3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3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3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3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3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3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3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3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3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3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3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3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3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3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3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3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3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3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3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3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3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3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3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3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3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3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3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3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3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3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3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3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3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3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3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3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3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2" name="Google Shape;11582;p63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11583" name="Google Shape;11583;p63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3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3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3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3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3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3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3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3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2" name="Google Shape;11592;p63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11593" name="Google Shape;11593;p63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3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3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3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3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3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3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3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3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3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3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3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3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3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3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3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9" name="Google Shape;11609;p63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11610" name="Google Shape;11610;p63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3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3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3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3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3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3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3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3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3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3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5" name="Google Shape;11625;p64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6" name="Google Shape;11626;p64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627" name="Google Shape;11627;p64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11628" name="Google Shape;11628;p64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4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4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4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4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4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4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4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4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4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4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4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4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4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4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3" name="Google Shape;11643;p64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11644" name="Google Shape;11644;p64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4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4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4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4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4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4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4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4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4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4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4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4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4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4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4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4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4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4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4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4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4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4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4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4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4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0" name="Google Shape;11670;p64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11671" name="Google Shape;11671;p64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4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4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4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4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4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4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4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4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4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4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4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4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4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4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6" name="Google Shape;11686;p64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11687" name="Google Shape;11687;p64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4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4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4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4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4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4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4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4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4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7" name="Google Shape;11697;p64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11698" name="Google Shape;11698;p64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4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4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4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4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4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4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4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4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4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4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4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4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4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4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4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4" name="Google Shape;11714;p64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11715" name="Google Shape;11715;p64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4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4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4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4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4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4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4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4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4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4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4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4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4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4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4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4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4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4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4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4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6" name="Google Shape;11736;p64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11737" name="Google Shape;11737;p64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4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4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4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4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4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4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4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4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4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4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4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4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4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4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4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4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4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4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4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4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4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9" name="Google Shape;11759;p64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11760" name="Google Shape;11760;p64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4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4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4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4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4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4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4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4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4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4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4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4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4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4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4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4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4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4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4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4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4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4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4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4" name="Google Shape;11784;p64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11785" name="Google Shape;11785;p64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4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4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4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4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4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4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4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4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4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4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4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4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4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4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4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4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4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4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4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4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4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4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4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4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4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4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4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4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4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4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4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4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4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4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4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4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4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4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4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4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4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4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4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4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4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4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4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4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4" name="Google Shape;11834;p64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11835" name="Google Shape;11835;p64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4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4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4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4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4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4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4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4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4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4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6" name="Google Shape;11846;p64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11847" name="Google Shape;11847;p64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4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4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4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4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4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4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4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4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6" name="Google Shape;11856;p64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11857" name="Google Shape;11857;p64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4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4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4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4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4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4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4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4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6" name="Google Shape;11866;p64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11867" name="Google Shape;11867;p64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4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4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4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4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4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4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4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4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4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4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4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9" name="Google Shape;11879;p64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11880" name="Google Shape;11880;p64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4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4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4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4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4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4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4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4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4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4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4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4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3" name="Google Shape;11893;p64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11894" name="Google Shape;11894;p64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4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4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4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4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4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4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4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4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4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4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4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4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4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4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4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0" name="Google Shape;11910;p64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11911" name="Google Shape;11911;p64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4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4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4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4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4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4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4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4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4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4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4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4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4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4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4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4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4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9" name="Google Shape;11929;p64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11930" name="Google Shape;11930;p64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4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4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4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4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4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4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4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4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4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4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1" name="Google Shape;11941;p64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11942" name="Google Shape;11942;p64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4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4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4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4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4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4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4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4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4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4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3" name="Google Shape;11953;p64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11954" name="Google Shape;11954;p64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4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4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4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4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4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4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4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4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4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4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4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4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4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4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4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4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4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4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4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4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4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4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4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4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4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4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1" name="Google Shape;11981;p64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11982" name="Google Shape;11982;p64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4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4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4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4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4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4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4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4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4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4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4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4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4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4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4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4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4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4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4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4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4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4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4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4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4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4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4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4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4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4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4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4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4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4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7" name="Google Shape;12017;p64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12018" name="Google Shape;12018;p64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4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4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4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4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4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4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4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4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4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8" name="Google Shape;12028;p64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12029" name="Google Shape;12029;p64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4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4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4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4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4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4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4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4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4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4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4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4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4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3" name="Google Shape;12043;p64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12044" name="Google Shape;12044;p64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4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4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4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4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4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4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4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4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4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4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4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4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4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4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4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4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4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4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4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4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4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4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4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4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4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0" name="Google Shape;12070;p64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12071" name="Google Shape;12071;p64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4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4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4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4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6" name="Google Shape;12076;p64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12077" name="Google Shape;12077;p64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4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4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4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4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4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4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4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4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4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7" name="Google Shape;12087;p64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12088" name="Google Shape;12088;p64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4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4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4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4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4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4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4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4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4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4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4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4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4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4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4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4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4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6" name="Google Shape;12106;p64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12107" name="Google Shape;12107;p64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4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4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4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4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4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4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4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4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4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4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4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4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4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4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2" name="Google Shape;12122;p64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12123" name="Google Shape;12123;p64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4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4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4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4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4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4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4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4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4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3" name="Google Shape;12133;p64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12134" name="Google Shape;12134;p64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4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4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4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4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4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4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4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4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4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4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5" name="Google Shape;12145;p64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12146" name="Google Shape;12146;p64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4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4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4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4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4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4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4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4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4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4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4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4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4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4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4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4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4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4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4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6" name="Google Shape;12166;p64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12167" name="Google Shape;12167;p64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4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4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4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4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4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4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4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4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4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4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8" name="Google Shape;12178;p64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12179" name="Google Shape;12179;p64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4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4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4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4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4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4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4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4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4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4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4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4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4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4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4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4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4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4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4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9" name="Google Shape;12199;p64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12200" name="Google Shape;12200;p64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4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4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4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4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4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4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7" name="Google Shape;12207;p64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12208" name="Google Shape;12208;p64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4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4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4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4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4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4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4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4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17" name="Google Shape;12217;p64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18" name="Google Shape;12218;p64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12219" name="Google Shape;12219;p64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4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4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4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4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4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4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4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4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4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4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4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4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2" name="Google Shape;12232;p64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12233" name="Google Shape;12233;p64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4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4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4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4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4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4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4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4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2" name="Google Shape;12242;p64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12243" name="Google Shape;12243;p64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4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4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4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4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4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4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4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4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4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4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4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4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4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4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4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4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4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4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4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4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4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4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4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4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4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4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4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4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4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3" name="Google Shape;12273;p64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12274" name="Google Shape;12274;p64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4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4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4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4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4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4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4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4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4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4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4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4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4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4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4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4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4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4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4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4" name="Google Shape;12294;p64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12295" name="Google Shape;12295;p64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4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4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4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4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4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4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4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4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4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4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4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4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8" name="Google Shape;12308;p64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12309" name="Google Shape;12309;p64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4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4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4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4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4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4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4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4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4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4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4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4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4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4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4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4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4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7" name="Google Shape;12327;p64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12328" name="Google Shape;12328;p64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4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4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4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4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4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4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4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6" name="Google Shape;12336;p64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12337" name="Google Shape;12337;p64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4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4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4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4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2" name="Google Shape;12342;p64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12343" name="Google Shape;12343;p64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4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4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4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4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4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4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4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4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4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4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4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4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4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4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8" name="Google Shape;12358;p64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12359" name="Google Shape;12359;p64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4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4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4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4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4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4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4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4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4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4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4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4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4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4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4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4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6" name="Google Shape;12376;p64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12377" name="Google Shape;12377;p64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4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4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4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4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4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4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4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4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4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4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8" name="Google Shape;12388;p64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12389" name="Google Shape;12389;p64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4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4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4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4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4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4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4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4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4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4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4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4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4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4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4" name="Google Shape;12404;p64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12405" name="Google Shape;12405;p64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4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4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4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4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4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4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4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4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4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5" name="Google Shape;12415;p64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12416" name="Google Shape;12416;p64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4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4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4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4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4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4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4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4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4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4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4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4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9" name="Google Shape;12429;p64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12430" name="Google Shape;12430;p64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4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4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4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4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4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4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4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4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4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4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4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4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4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4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5" name="Google Shape;12445;p64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12446" name="Google Shape;12446;p64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4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4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4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4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4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4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4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4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4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4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4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4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4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4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1" name="Google Shape;12461;p64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12462" name="Google Shape;12462;p64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4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4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4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4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4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4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4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4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4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4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4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4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4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4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4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8" name="Google Shape;12478;p64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12479" name="Google Shape;12479;p64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4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4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4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4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4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4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4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4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4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4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4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4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4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3" name="Google Shape;12493;p64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12494" name="Google Shape;12494;p64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4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4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4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4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4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4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4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4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4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4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4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4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4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4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09" name="Google Shape;12509;p64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10" name="Google Shape;12510;p64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12511" name="Google Shape;12511;p64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4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4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4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4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4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4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4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4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4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4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4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4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4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4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4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4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4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4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4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4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4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4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4" name="Google Shape;12534;p64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12535" name="Google Shape;12535;p64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4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4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4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4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4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4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4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4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4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4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4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4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4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4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4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1" name="Google Shape;12551;p64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12552" name="Google Shape;12552;p64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4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4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4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4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4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4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4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4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4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4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4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4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4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4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4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4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9" name="Google Shape;12569;p64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2570" name="Google Shape;12570;p64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4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4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4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4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4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4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4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4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4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4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4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4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4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4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4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4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4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4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4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4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1" name="Google Shape;12591;p64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2592" name="Google Shape;12592;p64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4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4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4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4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4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4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4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4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4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4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4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4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4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4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4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4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4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4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4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4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4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4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4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6" name="Google Shape;12616;p64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2617" name="Google Shape;12617;p64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4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4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4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4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4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4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4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4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4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4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4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4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4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4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4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4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4" name="Google Shape;12634;p64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2635" name="Google Shape;12635;p64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4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4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4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4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4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4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4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4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4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4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4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4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4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4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4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4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2" name="Google Shape;12652;p64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2653" name="Google Shape;12653;p64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4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4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4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4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4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4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4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4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4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4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4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4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4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4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4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4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4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4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4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4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4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4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6" name="Google Shape;12676;p64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2677" name="Google Shape;12677;p64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4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4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4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4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4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4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4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4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4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4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4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4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4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4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4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4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4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4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4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4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8" name="Google Shape;12698;p64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2699" name="Google Shape;12699;p64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4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4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4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4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4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4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4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4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4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4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4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4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4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4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4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4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4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4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4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9" name="Google Shape;12719;p64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2720" name="Google Shape;12720;p64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4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4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4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4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4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4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4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4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4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4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4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4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4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4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4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4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4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4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4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4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4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2" name="Google Shape;12742;p64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2743" name="Google Shape;12743;p64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4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4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4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4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4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4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4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4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4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4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4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4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4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4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4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4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4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4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4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3" name="Google Shape;12763;p64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2764" name="Google Shape;12764;p64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4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4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4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4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4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4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4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4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4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4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4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4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4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4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4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4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4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4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4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4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4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6" name="Google Shape;12786;p64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2787" name="Google Shape;12787;p64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4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4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4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4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4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4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4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4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4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4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4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4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4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4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4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4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4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4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6" name="Google Shape;12806;p64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2807" name="Google Shape;12807;p64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4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4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4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4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4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4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4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4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4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4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4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4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4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4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4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4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4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4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4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4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4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4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4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4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2" name="Google Shape;12832;p64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2833" name="Google Shape;12833;p64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4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4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4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4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4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4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4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4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4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4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4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4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4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4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4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4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4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4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4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4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4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4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4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4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4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4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4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4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4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4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4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4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4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4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4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4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4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1" name="Google Shape;12871;p64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2872" name="Google Shape;12872;p64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4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4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4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4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4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4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4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4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4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4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4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4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4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4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4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4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4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4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4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4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4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4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4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4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4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8" name="Google Shape;12898;p64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2899" name="Google Shape;12899;p64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4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4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4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4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4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4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4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4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4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4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4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4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4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4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4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4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4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4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4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4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0" name="Google Shape;12920;p64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2921" name="Google Shape;12921;p64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4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4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4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4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4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4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4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4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4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4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4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4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4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4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4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4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4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4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4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4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4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4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4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4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6" name="Google Shape;12946;p64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2947" name="Google Shape;12947;p64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4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4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4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4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4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4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4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4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4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4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4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4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4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4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4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4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4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4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4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4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4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4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4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1" name="Google Shape;12971;p64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2972" name="Google Shape;12972;p64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4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4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4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4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4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4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4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4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4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4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4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4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4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4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4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4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4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4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4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4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4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4" name="Google Shape;12994;p64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2995" name="Google Shape;12995;p64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4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4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4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4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4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4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4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4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4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4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4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4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4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4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4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4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4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4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4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4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4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7" name="Google Shape;13017;p64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3018" name="Google Shape;13018;p64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4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4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4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4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4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4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4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4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4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4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4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4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4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4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3" name="Google Shape;13033;p64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3034" name="Google Shape;13034;p64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4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4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4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4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4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4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4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4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4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4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4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4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4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4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9" name="Google Shape;13049;p64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3050" name="Google Shape;13050;p64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4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4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4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4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4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4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4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4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4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4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4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4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4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4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4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4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4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4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4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4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4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4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4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4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4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4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4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8" name="Google Shape;13078;p64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3079" name="Google Shape;13079;p64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4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4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4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4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4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4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4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4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4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4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4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4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4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4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4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4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4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4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4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9" name="Google Shape;13099;p64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3100" name="Google Shape;13100;p64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4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4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4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4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4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4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4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4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4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4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4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4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4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4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4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4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4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4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9" name="Google Shape;13119;p64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3120" name="Google Shape;13120;p64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4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4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4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4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4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4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4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4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4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4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4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4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4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4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4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6" name="Google Shape;13136;p64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3137" name="Google Shape;13137;p64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4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4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4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4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4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4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4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4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4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4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4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4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4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4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4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4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4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4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4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4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8" name="Google Shape;13158;p64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3159" name="Google Shape;13159;p64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4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4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4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4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4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4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4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4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4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4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4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4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4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4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4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5" name="Google Shape;13175;p64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3176" name="Google Shape;13176;p64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4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4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4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4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4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4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4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4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4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4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4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4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4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4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1" name="Google Shape;13191;p64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3192" name="Google Shape;13192;p64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4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4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4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4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4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4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4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4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4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4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4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4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4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4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4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4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4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0" name="Google Shape;13210;p64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3211" name="Google Shape;13211;p64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4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4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4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4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4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4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4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4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4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4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4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4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4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4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4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4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8" name="Google Shape;13228;p64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3229" name="Google Shape;13229;p64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4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4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4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4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4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4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4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4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4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4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4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4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4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4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4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4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6" name="Google Shape;13246;p64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3247" name="Google Shape;13247;p64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4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4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4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4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4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4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4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4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4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4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4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4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4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4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4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4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4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5" name="Google Shape;13265;p64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3266" name="Google Shape;13266;p64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4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4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4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4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4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4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4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4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4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4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4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4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4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4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4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4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4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4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4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4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4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4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9" name="Google Shape;13289;p64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3290" name="Google Shape;13290;p64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4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4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4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4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4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4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4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4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4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4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4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4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4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4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4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4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4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4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9" name="Google Shape;13309;p64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3310" name="Google Shape;13310;p64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4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4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4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4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4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4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4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4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4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4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4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4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4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4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5" name="Google Shape;13325;p64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3326" name="Google Shape;13326;p64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4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4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4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4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4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4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4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4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4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4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4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4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4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4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4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4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4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4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5" name="Google Shape;13345;p64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3346" name="Google Shape;13346;p64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4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4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4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4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4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4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4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4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4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4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4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4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4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4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4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4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3" name="Google Shape;13363;p64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3364" name="Google Shape;13364;p64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4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4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4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4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4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4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4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4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4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4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4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6" name="Google Shape;13376;p64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3377" name="Google Shape;13377;p64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4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4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4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4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4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4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4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4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4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4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4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4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4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4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4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4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4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4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4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4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8" name="Google Shape;13398;p64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3399" name="Google Shape;13399;p64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4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4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4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4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4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4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4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4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4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4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4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4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4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4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4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4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4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4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4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4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4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4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4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4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4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4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4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27" name="Google Shape;13427;p64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28" name="Google Shape;13428;p64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3429" name="Google Shape;13429;p64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4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4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4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4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4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4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4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4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4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4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4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4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4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4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4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4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4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4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4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4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0" name="Google Shape;13450;p64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3451" name="Google Shape;13451;p64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4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4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4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4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4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4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4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4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4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4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4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4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4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4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4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4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4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4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4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4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4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64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64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64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6" name="Google Shape;13476;p64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3477" name="Google Shape;13477;p64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64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64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64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64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64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64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64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64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64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64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64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64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64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64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64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64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64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64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64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64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8" name="Google Shape;13498;p64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3499" name="Google Shape;13499;p64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64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64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64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64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64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64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64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64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64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64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64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64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64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64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64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64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64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64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64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64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64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1" name="Google Shape;13521;p64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3522" name="Google Shape;13522;p64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64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64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64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64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64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64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64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64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64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64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64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64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64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64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64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64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64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64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64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64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3" name="Google Shape;13543;p64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3544" name="Google Shape;13544;p64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64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64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64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64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64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64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64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64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64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64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64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64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64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64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64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0" name="Google Shape;13560;p64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3561" name="Google Shape;13561;p64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64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64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64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64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64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64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64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64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64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64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64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64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64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64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64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64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64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64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64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64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2" name="Google Shape;13582;p64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3583" name="Google Shape;13583;p64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64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64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64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64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64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64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64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64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64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64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64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64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64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64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64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9" name="Google Shape;13599;p64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3600" name="Google Shape;13600;p64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64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64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64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64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64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64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64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64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64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64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64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64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64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64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64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6" name="Google Shape;13616;p64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3617" name="Google Shape;13617;p64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64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64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64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64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64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64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64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64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64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64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64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64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64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64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64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64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64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9" name="Google Shape;13639;p65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40" name="Google Shape;13640;p65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641" name="Google Shape;13641;p65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3642" name="Google Shape;13642;p65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65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65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65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65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65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65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65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65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65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65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65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65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65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6" name="Google Shape;13656;p65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3657" name="Google Shape;13657;p65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65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65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65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65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65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65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65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65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65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65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65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65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65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1" name="Google Shape;13671;p65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3672" name="Google Shape;13672;p65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65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65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65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65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65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65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65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65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65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2" name="Google Shape;13682;p65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3683" name="Google Shape;13683;p65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65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65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65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65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65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65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65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65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65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65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65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5" name="Google Shape;13695;p65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3696" name="Google Shape;13696;p65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65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65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65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65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65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65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65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4" name="Google Shape;13704;p65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3705" name="Google Shape;13705;p65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65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65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65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65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65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65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65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65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65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65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65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65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65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65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65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65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65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65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65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65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65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65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65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9" name="Google Shape;13729;p65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3730" name="Google Shape;13730;p65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65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65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65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65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65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65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7" name="Google Shape;13737;p65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3738" name="Google Shape;13738;p65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65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65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65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65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65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65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65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65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65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65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65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65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65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65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65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65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65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65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7" name="Google Shape;13757;p65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3758" name="Google Shape;13758;p65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65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65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65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65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65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65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65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65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65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8" name="Google Shape;13768;p65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3769" name="Google Shape;13769;p65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65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65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65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65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65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65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65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65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65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65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65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65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65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65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65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65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65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65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65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9" name="Google Shape;13789;p65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3790" name="Google Shape;13790;p65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65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65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65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65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65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65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65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65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65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65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1" name="Google Shape;13801;p65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3802" name="Google Shape;13802;p65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65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65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65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65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65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65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65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65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65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65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65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65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5" name="Google Shape;13815;p65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3816" name="Google Shape;13816;p65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65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65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65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65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65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65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65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65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65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6" name="Google Shape;13826;p65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3827" name="Google Shape;13827;p65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65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65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65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65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65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65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65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65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65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65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65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65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65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65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65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3" name="Google Shape;13843;p65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3844" name="Google Shape;13844;p65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65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65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65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65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65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65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65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65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65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65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65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65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65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65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65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65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65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65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65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65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5" name="Google Shape;13865;p65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3866" name="Google Shape;13866;p65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65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65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9" name="Google Shape;13869;p65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3870" name="Google Shape;13870;p65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65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65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65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65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65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65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65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65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65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65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65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2" name="Google Shape;13882;p65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3883" name="Google Shape;13883;p65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65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65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65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7" name="Google Shape;13887;p65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3888" name="Google Shape;13888;p65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65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65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65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65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65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65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65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65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65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65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65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65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65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65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65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4" name="Google Shape;13904;p65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3905" name="Google Shape;13905;p65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65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65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65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65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65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65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65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65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65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65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65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65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65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65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65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65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65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65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65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65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65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65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65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65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65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1" name="Google Shape;13931;p65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3932" name="Google Shape;13932;p65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65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65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65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65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65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65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65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65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65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65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65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65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65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6" name="Google Shape;13946;p65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3947" name="Google Shape;13947;p65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65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65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0" name="Google Shape;13950;p65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3951" name="Google Shape;13951;p65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65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65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65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65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65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7" name="Google Shape;13957;p65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3958" name="Google Shape;13958;p65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65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65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65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65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65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65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65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6" name="Google Shape;13966;p65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3967" name="Google Shape;13967;p65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65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65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65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65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65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65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65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65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65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65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65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65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65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65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65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65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65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65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65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7" name="Google Shape;13987;p65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3988" name="Google Shape;13988;p65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65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65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65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65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65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65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65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65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65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65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65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65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65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2" name="Google Shape;14002;p65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4003" name="Google Shape;14003;p65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65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65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65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65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8" name="Google Shape;14008;p65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4009" name="Google Shape;14009;p65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65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65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65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65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65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65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65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65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65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65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65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65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65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65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65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65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65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7" name="Google Shape;14027;p65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4028" name="Google Shape;14028;p65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65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65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65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65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65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65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5" name="Google Shape;14035;p65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4036" name="Google Shape;14036;p65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65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65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65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65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65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65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65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65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65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65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65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65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65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65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65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65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65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65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5" name="Google Shape;14055;p65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4056" name="Google Shape;14056;p65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65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65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65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65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65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65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65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65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5" name="Google Shape;14065;p65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4066" name="Google Shape;14066;p65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65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65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65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65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65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65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6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6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6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65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65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8" name="Google Shape;14078;p65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4079" name="Google Shape;14079;p65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65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65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65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65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65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65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65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65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65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65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0" name="Google Shape;14090;p65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4091" name="Google Shape;14091;p65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65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65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65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65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65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7" name="Google Shape;14097;p65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4098" name="Google Shape;14098;p65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65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65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65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65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65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65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65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65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65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65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65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65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65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65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65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65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65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65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65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65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9" name="Google Shape;14119;p65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4120" name="Google Shape;14120;p65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65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65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65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65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65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6" name="Google Shape;14126;p65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4127" name="Google Shape;14127;p65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65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65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65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65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65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65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65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5" name="Google Shape;14135;p65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4136" name="Google Shape;14136;p65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65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65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65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65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65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2" name="Google Shape;14142;p65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4143" name="Google Shape;14143;p65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65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65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65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65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65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65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65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65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65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65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4" name="Google Shape;14154;p65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4155" name="Google Shape;14155;p65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65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65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65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65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65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65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65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65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65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65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65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65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65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65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65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65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65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65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65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5" name="Google Shape;14175;p65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4176" name="Google Shape;14176;p65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65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65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65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65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65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65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65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65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65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65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65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65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65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65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65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65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3" name="Google Shape;14193;p65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4194" name="Google Shape;14194;p65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65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65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65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65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65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65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65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65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65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65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65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65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65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65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65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65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65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65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65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65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65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65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65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65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65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65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65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65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65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4" name="Google Shape;14224;p65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4225" name="Google Shape;14225;p65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65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65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65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65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65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65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65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65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65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65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65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65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65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9" name="Google Shape;14239;p65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4240" name="Google Shape;14240;p65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65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65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65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65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65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65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65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65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65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65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65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65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65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65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65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65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65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65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65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65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65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65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65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4" name="Google Shape;14264;p65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4265" name="Google Shape;14265;p65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65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65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65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65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65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65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65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65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65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65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65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65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65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65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65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65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65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3" name="Google Shape;14283;p65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4284" name="Google Shape;14284;p65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65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65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65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65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65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65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65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65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65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65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65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65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65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65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65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65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65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65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65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65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65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65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65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65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65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65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65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65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65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65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65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65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65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65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65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65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65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65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65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65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25" name="Google Shape;14325;p65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26" name="Google Shape;14326;p65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4327" name="Google Shape;14327;p65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65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65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65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65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65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65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65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65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65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65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65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65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65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1" name="Google Shape;14341;p65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4342" name="Google Shape;14342;p65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65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65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65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65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65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65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65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65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65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65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65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4" name="Google Shape;14354;p65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4355" name="Google Shape;14355;p65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65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65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65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65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65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65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65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65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65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65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65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65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8" name="Google Shape;14368;p65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4369" name="Google Shape;14369;p65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65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65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65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65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65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65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65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65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65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65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0" name="Google Shape;14380;p65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4381" name="Google Shape;14381;p65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65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65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65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65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65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65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65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65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65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65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65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65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65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65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65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65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65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65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65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1" name="Google Shape;14401;p65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4402" name="Google Shape;14402;p65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65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65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65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65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65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65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65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65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65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65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65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65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65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65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65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65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65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65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65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65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65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4" name="Google Shape;14424;p65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4425" name="Google Shape;14425;p65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65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65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65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65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65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65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65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65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65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65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65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65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8" name="Google Shape;14438;p65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4439" name="Google Shape;14439;p65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65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65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65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65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65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65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65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65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65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65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65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65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65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65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65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65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65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65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65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65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65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65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65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65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65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65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6" name="Google Shape;14466;p65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4467" name="Google Shape;14467;p65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65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65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65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65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65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65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65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65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65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65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65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9" name="Google Shape;14479;p65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4480" name="Google Shape;14480;p65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65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65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65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65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65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65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65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65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65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65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65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65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65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65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65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65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65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65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65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0" name="Google Shape;14500;p65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4501" name="Google Shape;14501;p65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65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65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65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65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65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65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65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65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65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65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2" name="Google Shape;14512;p65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4513" name="Google Shape;14513;p65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65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65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65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65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65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65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65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65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65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65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65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5" name="Google Shape;14525;p65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4526" name="Google Shape;14526;p65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65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65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65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65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65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65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65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65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65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65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65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65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65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65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65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65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65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65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65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65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65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8" name="Google Shape;14548;p65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4549" name="Google Shape;14549;p65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65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65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65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65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65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65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65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65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65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65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65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65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65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65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65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65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65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65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8" name="Google Shape;14568;p65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4569" name="Google Shape;14569;p65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65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65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65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65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65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65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65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65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65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65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0" name="Google Shape;14580;p65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4581" name="Google Shape;14581;p65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65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65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65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65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65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65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65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65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65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65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65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65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65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65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65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65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65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65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65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65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65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65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65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65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6" name="Google Shape;14606;p65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4607" name="Google Shape;14607;p65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65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65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65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65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65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65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65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65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65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65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65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65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65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65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65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65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65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5" name="Google Shape;14625;p65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4626" name="Google Shape;14626;p65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65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65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65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65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65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65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65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65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65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65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65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65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65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65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65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65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3" name="Google Shape;14643;p65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4644" name="Google Shape;14644;p65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65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65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65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65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65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65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65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65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65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65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65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65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65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8" name="Google Shape;14658;p65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4659" name="Google Shape;14659;p65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65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65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65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65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65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65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65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65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8" name="Google Shape;14668;p65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4669" name="Google Shape;14669;p65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65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65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65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65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65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65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65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65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65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65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65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65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65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65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65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5" name="Google Shape;14685;p65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4686" name="Google Shape;14686;p65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65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65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65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65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65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65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65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65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65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65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65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65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65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65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65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65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65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65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65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65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65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65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65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65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1" name="Google Shape;14711;p65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4712" name="Google Shape;14712;p65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65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65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65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65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65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65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65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65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65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65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65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65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65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65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65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65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65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65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65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65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65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65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65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65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65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65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9" name="Google Shape;14739;p65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4740" name="Google Shape;14740;p65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65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65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65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65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65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65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7" name="Google Shape;14747;p65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4748" name="Google Shape;14748;p65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65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65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65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65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65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65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65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65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65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65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65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65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65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65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65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4" name="Google Shape;14764;p65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4765" name="Google Shape;14765;p65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65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65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65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65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65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65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65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65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65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65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65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65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65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65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65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65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65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65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65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65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65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65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65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65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65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65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65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65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65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65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65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65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65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65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65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65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65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65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65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65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65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7" name="Google Shape;14807;p65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4808" name="Google Shape;14808;p65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65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65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65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65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65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65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65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65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65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65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65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0" name="Google Shape;14820;p65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4821" name="Google Shape;14821;p65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65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65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65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65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65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65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65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65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65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65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65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65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65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65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65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65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65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65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40" name="Google Shape;14840;p65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4841" name="Google Shape;14841;p65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65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65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65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65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65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65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65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65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65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65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65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65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65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65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65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7" name="Google Shape;14857;p65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4858" name="Google Shape;14858;p65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65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65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65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65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65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65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5" name="Google Shape;14865;p65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4866" name="Google Shape;14866;p65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65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65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65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65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65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65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65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65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65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65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65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65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65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65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1" name="Google Shape;14881;p65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4882" name="Google Shape;14882;p65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65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65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65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65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65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65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65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65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65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65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65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65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65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65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65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65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65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65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65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65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65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65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5" name="Google Shape;14905;p65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4906" name="Google Shape;14906;p65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65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65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65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65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65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65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13" name="Google Shape;14913;p65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4914" name="Google Shape;14914;p65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65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65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65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65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65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65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65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65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65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65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65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65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65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28" name="Google Shape;14928;p65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29" name="Google Shape;14929;p65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4930" name="Google Shape;14930;p65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65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65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65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65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65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65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65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65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65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65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65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2" name="Google Shape;14942;p65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4943" name="Google Shape;14943;p65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65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65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65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65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65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65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65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65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65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65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4" name="Google Shape;14954;p65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4955" name="Google Shape;14955;p65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65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65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65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65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65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65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65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65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65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65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65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65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65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65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65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65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65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65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74" name="Google Shape;14974;p65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4975" name="Google Shape;14975;p65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65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65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65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65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65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65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65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65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65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65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65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65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65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65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65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65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65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65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65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65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65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65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65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65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65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65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65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3" name="Google Shape;15003;p65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5004" name="Google Shape;15004;p65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65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65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65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65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65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65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65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65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65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65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65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65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65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65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65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65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65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65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65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4" name="Google Shape;15024;p65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5025" name="Google Shape;15025;p65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65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65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65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65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65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65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65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65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65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65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65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65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65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65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65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1" name="Google Shape;15041;p65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5042" name="Google Shape;15042;p65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65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65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65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65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65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65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65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65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51" name="Google Shape;15051;p65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052" name="Google Shape;15052;p65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5053" name="Google Shape;15053;p65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65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65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65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65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65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65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65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65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65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65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65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65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66" name="Google Shape;15066;p65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5067" name="Google Shape;15067;p65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65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65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65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65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65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65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65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65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65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65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65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65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65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65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65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65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65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65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86" name="Google Shape;15086;p65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5087" name="Google Shape;15087;p65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65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65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65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65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65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65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65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65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65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65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65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65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65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65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65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65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65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65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65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65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65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65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65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65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65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65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65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5" name="Google Shape;15115;p65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5116" name="Google Shape;15116;p65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65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65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65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65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65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65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3" name="Google Shape;15123;p65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5124" name="Google Shape;15124;p65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65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65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65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65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65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65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65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65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65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65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65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65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7" name="Google Shape;15137;p65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5138" name="Google Shape;15138;p65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65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65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65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65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65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65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65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65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65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65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65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0" name="Google Shape;15150;p65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5151" name="Google Shape;15151;p65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65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65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65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65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65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65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65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65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65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65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65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65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65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65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65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65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65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69" name="Google Shape;15169;p65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5170" name="Google Shape;15170;p65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65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65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65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65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65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65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65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65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65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65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1" name="Google Shape;15181;p65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5182" name="Google Shape;15182;p65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65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65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65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65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65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65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65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65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65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65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65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65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65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65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7" name="Google Shape;15197;p65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5198" name="Google Shape;15198;p65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65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65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1" name="Google Shape;15201;p65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5202" name="Google Shape;15202;p65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65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65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65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65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65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65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65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65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65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65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65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65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65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65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65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65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65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65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65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65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65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65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65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6" name="Google Shape;15226;p65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5227" name="Google Shape;15227;p65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65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65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65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65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65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65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65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65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65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65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65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65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65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65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65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65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65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45" name="Google Shape;15245;p65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5246" name="Google Shape;15246;p65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65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65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65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65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65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65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65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65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65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6" name="Google Shape;15256;p65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5257" name="Google Shape;15257;p65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65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65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65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65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65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65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65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65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65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65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65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65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65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75" name="Google Shape;15275;p6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276" name="Google Shape;15276;p66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5277" name="Google Shape;15277;p66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66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66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66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66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66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66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66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66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66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66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66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66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66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66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2" name="Google Shape;15292;p66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5293" name="Google Shape;15293;p66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66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66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66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66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66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66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66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66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66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66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66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05" name="Google Shape;15305;p66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5306" name="Google Shape;15306;p66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66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66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66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66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66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66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66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66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66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66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66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66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66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66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21" name="Google Shape;15321;p66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5322" name="Google Shape;15322;p66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66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66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66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66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66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66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66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66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66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66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66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66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66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66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66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66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66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0" name="Google Shape;15340;p66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5341" name="Google Shape;15341;p66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66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66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66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66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66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66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8" name="Google Shape;15348;p66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5349" name="Google Shape;15349;p66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66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66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66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66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66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66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66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66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66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66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66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66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66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66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66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66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6" name="Google Shape;15366;p66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5367" name="Google Shape;15367;p66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66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66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66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66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66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66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66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66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66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7" name="Google Shape;15377;p66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5378" name="Google Shape;15378;p66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66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66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66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66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66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84" name="Google Shape;15384;p66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5385" name="Google Shape;15385;p66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66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66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66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66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66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66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66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66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66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5" name="Google Shape;15395;p66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5396" name="Google Shape;15396;p66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66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66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66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66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66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66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66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66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66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66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66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66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9" name="Google Shape;15409;p66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5410" name="Google Shape;15410;p66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66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66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66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66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15" name="Google Shape;15415;p66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5416" name="Google Shape;15416;p66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66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66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66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66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66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66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66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66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66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66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66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66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66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66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66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66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3" name="Google Shape;15433;p66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5434" name="Google Shape;15434;p66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66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66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66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66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66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66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66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66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66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44" name="Google Shape;15444;p66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5445" name="Google Shape;15445;p66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66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66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66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66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66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66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66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66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66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66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66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57" name="Google Shape;15457;p66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5458" name="Google Shape;15458;p66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66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66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66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66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66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66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66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66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7" name="Google Shape;15467;p66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5468" name="Google Shape;15468;p66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66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66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66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66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66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66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66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66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66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66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66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66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66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66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66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66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66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66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7" name="Google Shape;15487;p66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5488" name="Google Shape;15488;p66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66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66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66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66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66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66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66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66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7" name="Google Shape;15497;p66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5498" name="Google Shape;15498;p66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66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66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66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66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66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66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66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06" name="Google Shape;15506;p66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5507" name="Google Shape;15507;p66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66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66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66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66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66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66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4" name="Google Shape;15514;p66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5515" name="Google Shape;15515;p66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66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66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66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66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66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66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66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66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66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66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6" name="Google Shape;15526;p66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5527" name="Google Shape;15527;p66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66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66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66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66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66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66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66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66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66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66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8" name="Google Shape;15538;p66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5539" name="Google Shape;15539;p66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66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66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66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66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66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66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66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66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8" name="Google Shape;15548;p66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5549" name="Google Shape;15549;p66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66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66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66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66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66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66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66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66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66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59" name="Google Shape;15559;p66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5560" name="Google Shape;15560;p66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66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66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66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66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66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66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66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66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66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66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66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66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66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66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66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66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7" name="Google Shape;15577;p66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5578" name="Google Shape;15578;p66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66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66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66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66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66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66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66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66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66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66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66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66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66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66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66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66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66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6" name="Google Shape;15596;p66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5597" name="Google Shape;15597;p66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66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66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66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66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66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66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66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5" name="Google Shape;15605;p66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5606" name="Google Shape;15606;p66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66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66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9" name="Google Shape;15609;p66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5610" name="Google Shape;15610;p66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66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66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66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66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66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6" name="Google Shape;15616;p66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5617" name="Google Shape;15617;p66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66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66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66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66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66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66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66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66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66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66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66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66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66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66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66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66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66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66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6" name="Google Shape;15636;p66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5637" name="Google Shape;15637;p66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66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66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66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66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66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66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66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66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66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66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66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66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66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66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66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66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66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66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66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66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8" name="Google Shape;15658;p66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5659" name="Google Shape;15659;p66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66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66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66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66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66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66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66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66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66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66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66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66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66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66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66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66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66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66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66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66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66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66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66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66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66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66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66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66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66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66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66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66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66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66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66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66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66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66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66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66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66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66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66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3" name="Google Shape;15703;p66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5704" name="Google Shape;15704;p66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66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66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66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66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66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66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66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66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66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66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66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66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66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66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66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66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1" name="Google Shape;15721;p66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5722" name="Google Shape;15722;p66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66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66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66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66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66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66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66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66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66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2" name="Google Shape;15732;p66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5733" name="Google Shape;15733;p66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66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66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66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66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66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66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66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66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66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66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66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45" name="Google Shape;15745;p66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5746" name="Google Shape;15746;p66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66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66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66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66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66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66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66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66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66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66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66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66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66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66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66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66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66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66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66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66" name="Google Shape;15766;p66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5767" name="Google Shape;15767;p66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66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66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66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66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66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66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66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66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66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66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66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9" name="Google Shape;15779;p66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5780" name="Google Shape;15780;p66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66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66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66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66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66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66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66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66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66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66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66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66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66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66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66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66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66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66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99" name="Google Shape;15799;p66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5800" name="Google Shape;15800;p66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66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66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66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66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66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66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66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66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66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66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66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66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66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66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66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66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66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8" name="Google Shape;15818;p66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5819" name="Google Shape;15819;p66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66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66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66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66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66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66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66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66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66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66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66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1" name="Google Shape;15831;p66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5832" name="Google Shape;15832;p66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66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66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66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66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66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66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66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66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66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66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66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66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66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66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66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66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66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66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66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2" name="Google Shape;15852;p66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5853" name="Google Shape;15853;p66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66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66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66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66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66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66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66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66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66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66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66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66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66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66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68" name="Google Shape;15868;p66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5869" name="Google Shape;15869;p66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66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66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66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66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66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66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6" name="Google Shape;15876;p66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5877" name="Google Shape;15877;p66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66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66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66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66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2" name="Google Shape;15882;p66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5883" name="Google Shape;15883;p66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66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66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66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66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66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66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66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66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66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66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66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66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66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66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8" name="Google Shape;15898;p66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5899" name="Google Shape;15899;p66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66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66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66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66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66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66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66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66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66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66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66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66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2" name="Google Shape;15912;p66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5913" name="Google Shape;15913;p66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66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66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66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66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66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66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66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66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66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66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66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66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66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66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66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66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66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66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66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66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4" name="Google Shape;15934;p66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5935" name="Google Shape;15935;p66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66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66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66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66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66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66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66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66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66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5" name="Google Shape;15945;p66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5946" name="Google Shape;15946;p66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66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66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66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66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66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66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66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66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66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66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66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66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66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66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66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66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66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66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5" name="Google Shape;15965;p66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5966" name="Google Shape;15966;p66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66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66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66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66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66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72" name="Google Shape;15972;p66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5973" name="Google Shape;15973;p66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66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66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66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66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66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66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66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66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66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66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66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66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86" name="Google Shape;15986;p66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5987" name="Google Shape;15987;p66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66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66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66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66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66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66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66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66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66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66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66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66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66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66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66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66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66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05" name="Google Shape;16005;p66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6006" name="Google Shape;16006;p66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66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66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66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66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66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66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66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66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66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66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66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66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66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66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66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66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66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66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66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66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7" name="Google Shape;16027;p66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6028" name="Google Shape;16028;p66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66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66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66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66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66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66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5" name="Google Shape;16035;p66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6036" name="Google Shape;16036;p66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66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66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66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66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66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66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66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66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5" name="Google Shape;16045;p66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6046" name="Google Shape;16046;p66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47" name="Google Shape;16047;p66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6048" name="Google Shape;16048;p66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9" name="Google Shape;16049;p66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0" name="Google Shape;16050;p66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1" name="Google Shape;16051;p66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2" name="Google Shape;16052;p66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3" name="Google Shape;16053;p66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4" name="Google Shape;16054;p66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5" name="Google Shape;16055;p66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6" name="Google Shape;16056;p66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057" name="Google Shape;16057;p66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6058" name="Google Shape;16058;p66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66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66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66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66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66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66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66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66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66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66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9" name="Google Shape;16069;p66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6070" name="Google Shape;16070;p66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66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66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66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66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66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66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66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66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66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66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66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66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66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66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66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66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66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66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89" name="Google Shape;16089;p66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6090" name="Google Shape;16090;p66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66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66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66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66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66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66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66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66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66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66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66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66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03" name="Google Shape;16103;p66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6104" name="Google Shape;16104;p66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66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66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66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66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66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66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66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66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66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66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66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66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66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66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66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66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66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66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23" name="Google Shape;16123;p66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6124" name="Google Shape;16124;p66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66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66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66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66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66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66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66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66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66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66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66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66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7" name="Google Shape;16137;p66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6138" name="Google Shape;16138;p66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66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66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66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66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66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66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66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66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66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66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66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66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66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66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66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54" name="Google Shape;16154;p66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6155" name="Google Shape;16155;p66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66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66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66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66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66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66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66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66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66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66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66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66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66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9" name="Google Shape;16169;p66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6170" name="Google Shape;16170;p66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66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66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66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66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66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66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66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66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66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66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66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66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66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66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66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66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66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66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66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66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66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92" name="Google Shape;16192;p66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6193" name="Google Shape;16193;p66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66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66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66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66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66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66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66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66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66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66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66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66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66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66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66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66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66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66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66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66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66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5" name="Google Shape;16215;p66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6216" name="Google Shape;16216;p66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66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66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66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66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66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66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66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66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66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66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66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66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66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66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66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66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66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66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66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66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66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66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66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66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66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66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66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44" name="Google Shape;16244;p66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6245" name="Google Shape;16245;p66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66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66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66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66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66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66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66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66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66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66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66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66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66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9" name="Google Shape;16259;p66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6260" name="Google Shape;16260;p66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66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66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66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66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66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66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66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66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66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66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66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66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66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66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66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66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66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66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66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80" name="Google Shape;16280;p66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6281" name="Google Shape;16281;p66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66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66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66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66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66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66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66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66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66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66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66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66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66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66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66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66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66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99" name="Google Shape;16299;p66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6300" name="Google Shape;16300;p66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66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66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66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66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66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66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66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66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66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66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66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66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7" name="Google Shape;16317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318" name="Google Shape;16318;p67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6319" name="Google Shape;16319;p67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67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67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67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67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67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67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67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67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67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67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67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67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67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3" name="Google Shape;16333;p67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6334" name="Google Shape;16334;p67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67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67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67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67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67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67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67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67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67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67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67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67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67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67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67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67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67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67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67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67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67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67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67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67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67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67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67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67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67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67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67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67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67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67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67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67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1" name="Google Shape;16371;p67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6372" name="Google Shape;16372;p67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67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67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67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67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67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67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67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67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67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67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67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67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67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6" name="Google Shape;16386;p67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6387" name="Google Shape;16387;p67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67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67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67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67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67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67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94" name="Google Shape;16394;p67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6395" name="Google Shape;16395;p67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67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67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67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67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67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67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67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67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67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67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67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67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67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67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67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67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67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67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67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67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67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67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67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67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67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21" name="Google Shape;16421;p67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6422" name="Google Shape;16422;p67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67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67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67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67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67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67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67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67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67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67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67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67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67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67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7" name="Google Shape;16437;p67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6438" name="Google Shape;16438;p67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67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67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67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67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67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67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67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67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67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67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67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67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67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67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67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4" name="Google Shape;16454;p67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6455" name="Google Shape;16455;p67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67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67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67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67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67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67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67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67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67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67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67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67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67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67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67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67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72" name="Google Shape;16472;p67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6473" name="Google Shape;16473;p67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67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67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67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67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67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67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67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67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67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67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67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67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86" name="Google Shape;16486;p67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6487" name="Google Shape;16487;p67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67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67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67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67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67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67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67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95" name="Google Shape;16495;p67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6496" name="Google Shape;16496;p67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67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67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67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67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67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67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67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67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67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67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67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67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67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67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67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67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67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67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67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67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67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67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67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67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67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67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67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67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67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6" name="Google Shape;16526;p67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6527" name="Google Shape;16527;p67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67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67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67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67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67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67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67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67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67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67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67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67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67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67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67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67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67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67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67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67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48" name="Google Shape;16548;p67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6549" name="Google Shape;16549;p67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67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67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67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67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67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67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67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67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67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67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67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67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2" name="Google Shape;16562;p67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6563" name="Google Shape;16563;p67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67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67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67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67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67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67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67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67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67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67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67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67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76" name="Google Shape;16576;p67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6577" name="Google Shape;16577;p67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67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67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67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67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67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67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67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67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67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87" name="Google Shape;16587;p67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6588" name="Google Shape;16588;p67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67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67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67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67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67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67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67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67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67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67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67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67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67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67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67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67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67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67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07" name="Google Shape;16607;p67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6608" name="Google Shape;16608;p67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67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67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67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67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67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67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67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67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67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67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67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67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67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67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67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4" name="Google Shape;16624;p67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6625" name="Google Shape;16625;p67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67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67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67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67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67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67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67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67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67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67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67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67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67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67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67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67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67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67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67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67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67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67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67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67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67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67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67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67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67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5" name="Google Shape;16655;p67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6656" name="Google Shape;16656;p67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67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67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67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67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67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67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67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67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67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67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67" name="Google Shape;16667;p67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6668" name="Google Shape;16668;p67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67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67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67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67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67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67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67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67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67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67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67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67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67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67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67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67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67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67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67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67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67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67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67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67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67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67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67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67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67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98" name="Google Shape;16698;p67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6699" name="Google Shape;16699;p67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67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67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67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67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67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67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67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67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67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67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67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67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67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67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67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67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6" name="Google Shape;16716;p67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6717" name="Google Shape;16717;p67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67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67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67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67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67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67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67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67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67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67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67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67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67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1" name="Google Shape;16731;p67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6732" name="Google Shape;16732;p67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67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67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67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67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67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67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67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67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41" name="Google Shape;16741;p67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6742" name="Google Shape;16742;p67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67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67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67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67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67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67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67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67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51" name="Google Shape;16751;p67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6752" name="Google Shape;16752;p67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67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67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67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67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67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67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67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67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67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67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67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67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67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67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67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67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67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67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67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67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73" name="Google Shape;16773;p67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6774" name="Google Shape;16774;p67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67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67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67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67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67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67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67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67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67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67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67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67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67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67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67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67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67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67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93" name="Google Shape;16793;p67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6794" name="Google Shape;16794;p67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67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67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67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67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67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67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67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67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67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67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67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67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67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67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67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0" name="Google Shape;16810;p67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6811" name="Google Shape;16811;p67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67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67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67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67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67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67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67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67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67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67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67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67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67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67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67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67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67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67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67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31" name="Google Shape;16831;p67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6832" name="Google Shape;16832;p67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67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67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67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67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67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67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67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67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67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67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67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67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67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67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7" name="Google Shape;16847;p67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6848" name="Google Shape;16848;p67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67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67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67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67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67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67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67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67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67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67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9" name="Google Shape;16859;p67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6860" name="Google Shape;16860;p67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67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67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67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67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67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67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67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67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9" name="Google Shape;16869;p67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6870" name="Google Shape;16870;p67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67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67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67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67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67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67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67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67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67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67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67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67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67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67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67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86" name="Google Shape;16886;p67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6887" name="Google Shape;16887;p67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67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67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67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67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67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3" name="Google Shape;16893;p67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6894" name="Google Shape;16894;p67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67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67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67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67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67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67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67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67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67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67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67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67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67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67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67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67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67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67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67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67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5" name="Google Shape;16915;p67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6916" name="Google Shape;16916;p67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67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67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67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67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67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67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67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67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67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67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67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67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67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67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67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67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67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67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67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67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67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38" name="Google Shape;16938;p67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6939" name="Google Shape;16939;p67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67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67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67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67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67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67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67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67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67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67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67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67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67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67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67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67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67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67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8" name="Google Shape;16958;p67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6959" name="Google Shape;16959;p67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67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67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67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67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67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67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67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67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67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67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67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67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67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67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67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67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67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67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67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67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67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67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67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67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67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67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67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67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67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67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67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67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92" name="Google Shape;16992;p67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6993" name="Google Shape;16993;p67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67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67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67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67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67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67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67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67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67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67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67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67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67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67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67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67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67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67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2" name="Google Shape;17012;p67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7013" name="Google Shape;17013;p67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67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67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67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67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67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67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67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67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67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67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67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67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67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67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67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67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67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67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67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3" name="Google Shape;17033;p67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7034" name="Google Shape;17034;p67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67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67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67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67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67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67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67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67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67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67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67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67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67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67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67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67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67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67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3" name="Google Shape;17053;p67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7054" name="Google Shape;17054;p67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67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67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67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67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67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67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67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67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67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67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67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67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67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68" name="Google Shape;17068;p67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7069" name="Google Shape;17069;p67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67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67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67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67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67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67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67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67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67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67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67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67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67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67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67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67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6" name="Google Shape;17086;p67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7087" name="Google Shape;17087;p67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67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67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67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67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67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67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67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67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67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67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67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67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67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67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67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67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67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67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67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67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67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67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67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67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67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67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67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67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67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67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67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67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0" name="Google Shape;17120;p67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7121" name="Google Shape;17121;p67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67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67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67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67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67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67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67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67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67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67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67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67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67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67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67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67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67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67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67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67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67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67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67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67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67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67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67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67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67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67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52" name="Google Shape;17152;p67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7153" name="Google Shape;17153;p67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67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67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67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67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67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67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67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67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67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67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67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67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67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67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67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67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67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67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67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67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67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67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67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67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67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67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67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67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67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67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67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67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67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67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67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67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67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67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67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67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67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67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67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67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67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67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67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67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67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67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67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67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67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67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67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67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67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67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67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67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67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67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67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67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67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67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67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67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67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67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67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67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67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67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67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67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67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67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67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67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67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67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67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7" name="Google Shape;17237;p67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7238" name="Google Shape;17238;p67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67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67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67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67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67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67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67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67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67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67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67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67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67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67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53" name="Google Shape;17253;p67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7254" name="Google Shape;17254;p67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67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67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67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67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67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67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67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67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67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67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67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67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67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67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67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67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67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67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67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67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67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67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7" name="Google Shape;17277;p67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7278" name="Google Shape;17278;p67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67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67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67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67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67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67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67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67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67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67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67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90" name="Google Shape;17290;p67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7291" name="Google Shape;17291;p67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67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67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67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67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67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67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67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67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67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67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67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67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67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5" name="Google Shape;17305;p67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7306" name="Google Shape;17306;p67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67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67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67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67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67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67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67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67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67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67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67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67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67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67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67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67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67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67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67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6" name="Google Shape;17326;p67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7327" name="Google Shape;17327;p67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67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67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67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67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67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67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67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67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67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67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38" name="Google Shape;17338;p67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7339" name="Google Shape;17339;p67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67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67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67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67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67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67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67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67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67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67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67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67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67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67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67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67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67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67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67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67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67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67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67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67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64" name="Google Shape;17364;p67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7365" name="Google Shape;17365;p67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67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67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67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67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67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67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67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67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67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67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67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67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67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67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67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67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67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67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67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67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6" name="Google Shape;17386;p67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7387" name="Google Shape;17387;p67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67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67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67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67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67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67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67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67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67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67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67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9" name="Google Shape;17399;p67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7400" name="Google Shape;17400;p67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67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67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67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67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67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67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67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67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67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67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67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67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67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67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67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67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67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67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67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67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67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67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67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67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67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26" name="Google Shape;17426;p67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7427" name="Google Shape;17427;p67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67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67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67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67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67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67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67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67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67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67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67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67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67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67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67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67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67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67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67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67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67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67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67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67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67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67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67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67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6" name="Google Shape;17456;p67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7457" name="Google Shape;17457;p67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67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67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67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67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67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67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64" name="Google Shape;17464;p67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7465" name="Google Shape;17465;p67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67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67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67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67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67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67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67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67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67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67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67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67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78" name="Google Shape;17478;p67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7479" name="Google Shape;17479;p67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67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67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67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67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67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67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67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67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67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67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67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91" name="Google Shape;17491;p67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7492" name="Google Shape;17492;p67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67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67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67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67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67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67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67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67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67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67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67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67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67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67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67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67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67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0" name="Google Shape;17510;p67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7511" name="Google Shape;17511;p67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67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67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67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67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67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67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67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67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20" name="Google Shape;17520;p67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7521" name="Google Shape;17521;p67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67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67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67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67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67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67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67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67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67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67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67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67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67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67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67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67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8" name="Google Shape;17538;p67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7539" name="Google Shape;17539;p67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67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67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67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67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67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67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67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67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67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67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67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67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67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67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67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5" name="Google Shape;17555;p67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7556" name="Google Shape;17556;p67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67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67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67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67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67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67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67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67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67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67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67" name="Google Shape;17567;p67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7568" name="Google Shape;17568;p67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67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67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67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67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67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67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67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67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67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67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67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67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81" name="Google Shape;17581;p67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7582" name="Google Shape;17582;p67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67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67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67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67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67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67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67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67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67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67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67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67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67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67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67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67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67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67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67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67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67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67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67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67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67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67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67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67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67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67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67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67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67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67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67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67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67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67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67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22" name="Google Shape;17622;p67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7623" name="Google Shape;17623;p67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67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67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67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67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28" name="Google Shape;17628;p67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7629" name="Google Shape;17629;p67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67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67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67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67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67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67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67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67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67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67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67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67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67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67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67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67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67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7" name="Google Shape;17647;p67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7648" name="Google Shape;17648;p67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67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67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67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67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67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67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67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67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67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67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67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67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67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67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67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67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67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67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67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67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67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67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67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67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67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67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67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67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67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67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67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67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67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67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67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67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67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67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67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67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67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67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67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67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67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67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67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67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97" name="Google Shape;17697;p67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7698" name="Google Shape;17698;p67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67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67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67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67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67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67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67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67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67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67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9" name="Google Shape;17709;p67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7710" name="Google Shape;17710;p67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67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67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67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67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67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67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67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67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67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67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67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67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67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67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67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26" name="Google Shape;17726;p67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7727" name="Google Shape;17727;p67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67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67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67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67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2" name="Google Shape;17732;p67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7733" name="Google Shape;17733;p67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67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67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6" name="Google Shape;17736;p67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7737" name="Google Shape;17737;p67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67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67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67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67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67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67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44" name="Google Shape;17744;p67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7745" name="Google Shape;17745;p67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67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67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67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67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67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67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67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67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67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67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67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57" name="Google Shape;17757;p67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7758" name="Google Shape;17758;p67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67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67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67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67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67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67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67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67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67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67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67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67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67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2" name="Google Shape;17772;p67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7773" name="Google Shape;17773;p67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67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67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67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67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8" name="Google Shape;17778;p67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7779" name="Google Shape;17779;p67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67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67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67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67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67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85" name="Google Shape;17785;p67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7786" name="Google Shape;17786;p67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67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67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67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67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91" name="Google Shape;17791;p67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7792" name="Google Shape;17792;p67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67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67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67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96" name="Google Shape;17796;p67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7797" name="Google Shape;17797;p67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67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67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67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01" name="Google Shape;17801;p67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7802" name="Google Shape;17802;p67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67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67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05" name="Google Shape;17805;p67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7806" name="Google Shape;17806;p67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67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67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09" name="Google Shape;17809;p67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7810" name="Google Shape;17810;p67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67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67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67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67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5" name="Google Shape;17815;p67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7816" name="Google Shape;17816;p67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67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67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67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20" name="Google Shape;17820;p67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7821" name="Google Shape;17821;p67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67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67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67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67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67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67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67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67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67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31" name="Google Shape;17831;p67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7832" name="Google Shape;17832;p67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67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34" name="Google Shape;17834;p67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835" name="Google Shape;17835;p67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7836" name="Google Shape;17836;p67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67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67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67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67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67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67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67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67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67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67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67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p30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Our Teaching Method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221" name="Google Shape;1221;p30"/>
          <p:cNvSpPr txBox="1">
            <a:spLocks noGrp="1"/>
          </p:cNvSpPr>
          <p:nvPr>
            <p:ph type="ctrTitle" idx="4294967295"/>
          </p:nvPr>
        </p:nvSpPr>
        <p:spPr>
          <a:xfrm>
            <a:off x="5268938" y="1664980"/>
            <a:ext cx="2619300" cy="8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High-Tech Teacher-Centered</a:t>
            </a:r>
            <a:endParaRPr sz="2000">
              <a:solidFill>
                <a:schemeClr val="accent2"/>
              </a:solidFill>
            </a:endParaRPr>
          </a:p>
        </p:txBody>
      </p:sp>
      <p:grpSp>
        <p:nvGrpSpPr>
          <p:cNvPr id="1222" name="Google Shape;1222;p30"/>
          <p:cNvGrpSpPr/>
          <p:nvPr/>
        </p:nvGrpSpPr>
        <p:grpSpPr>
          <a:xfrm>
            <a:off x="1919400" y="1303125"/>
            <a:ext cx="5305200" cy="3293400"/>
            <a:chOff x="1919400" y="1303125"/>
            <a:chExt cx="5305200" cy="3293400"/>
          </a:xfrm>
        </p:grpSpPr>
        <p:cxnSp>
          <p:nvCxnSpPr>
            <p:cNvPr id="1223" name="Google Shape;1223;p30"/>
            <p:cNvCxnSpPr/>
            <p:nvPr/>
          </p:nvCxnSpPr>
          <p:spPr>
            <a:xfrm>
              <a:off x="4572000" y="1303125"/>
              <a:ext cx="0" cy="329340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1224" name="Google Shape;1224;p30"/>
            <p:cNvCxnSpPr/>
            <p:nvPr/>
          </p:nvCxnSpPr>
          <p:spPr>
            <a:xfrm rot="10800000">
              <a:off x="1919400" y="2949825"/>
              <a:ext cx="5305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sp>
        <p:nvSpPr>
          <p:cNvPr id="1225" name="Google Shape;1225;p30"/>
          <p:cNvSpPr txBox="1">
            <a:spLocks noGrp="1"/>
          </p:cNvSpPr>
          <p:nvPr>
            <p:ph type="ctrTitle" idx="4294967295"/>
          </p:nvPr>
        </p:nvSpPr>
        <p:spPr>
          <a:xfrm>
            <a:off x="1255763" y="1664980"/>
            <a:ext cx="2619300" cy="8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Low-Tech</a:t>
            </a:r>
            <a:endParaRPr sz="2000">
              <a:solidFill>
                <a:schemeClr val="accent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Teacher-Centered</a:t>
            </a:r>
            <a:endParaRPr sz="2000">
              <a:solidFill>
                <a:schemeClr val="accent2"/>
              </a:solidFill>
            </a:endParaRPr>
          </a:p>
        </p:txBody>
      </p:sp>
      <p:sp>
        <p:nvSpPr>
          <p:cNvPr id="1226" name="Google Shape;1226;p30"/>
          <p:cNvSpPr txBox="1">
            <a:spLocks noGrp="1"/>
          </p:cNvSpPr>
          <p:nvPr>
            <p:ph type="ctrTitle" idx="4294967295"/>
          </p:nvPr>
        </p:nvSpPr>
        <p:spPr>
          <a:xfrm>
            <a:off x="5268938" y="3344280"/>
            <a:ext cx="2619300" cy="8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High-Tech Student-Centered</a:t>
            </a:r>
            <a:endParaRPr sz="2000">
              <a:solidFill>
                <a:schemeClr val="accent2"/>
              </a:solidFill>
            </a:endParaRPr>
          </a:p>
        </p:txBody>
      </p:sp>
      <p:sp>
        <p:nvSpPr>
          <p:cNvPr id="1227" name="Google Shape;1227;p30"/>
          <p:cNvSpPr txBox="1">
            <a:spLocks noGrp="1"/>
          </p:cNvSpPr>
          <p:nvPr>
            <p:ph type="ctrTitle" idx="4294967295"/>
          </p:nvPr>
        </p:nvSpPr>
        <p:spPr>
          <a:xfrm>
            <a:off x="1255763" y="3344280"/>
            <a:ext cx="2619300" cy="8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</a:rPr>
              <a:t>Low-Tech Student-Centered</a:t>
            </a:r>
            <a:endParaRPr sz="2000">
              <a:solidFill>
                <a:schemeClr val="accent2"/>
              </a:solidFill>
            </a:endParaRPr>
          </a:p>
        </p:txBody>
      </p:sp>
      <p:sp>
        <p:nvSpPr>
          <p:cNvPr id="1228" name="Google Shape;1228;p30"/>
          <p:cNvSpPr/>
          <p:nvPr/>
        </p:nvSpPr>
        <p:spPr>
          <a:xfrm>
            <a:off x="3372860" y="2774922"/>
            <a:ext cx="502200" cy="502200"/>
          </a:xfrm>
          <a:prstGeom prst="ellipse">
            <a:avLst/>
          </a:prstGeom>
          <a:solidFill>
            <a:srgbClr val="815CA6">
              <a:alpha val="631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31"/>
          <p:cNvSpPr txBox="1">
            <a:spLocks noGrp="1"/>
          </p:cNvSpPr>
          <p:nvPr>
            <p:ph type="subTitle" idx="2"/>
          </p:nvPr>
        </p:nvSpPr>
        <p:spPr>
          <a:xfrm flipH="1">
            <a:off x="4143425" y="2992025"/>
            <a:ext cx="3427500" cy="4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subTitle" idx="1"/>
          </p:nvPr>
        </p:nvSpPr>
        <p:spPr>
          <a:xfrm flipH="1">
            <a:off x="2954525" y="1290625"/>
            <a:ext cx="4616400" cy="161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39" name="Google Shape;1239;p32"/>
          <p:cNvCxnSpPr/>
          <p:nvPr/>
        </p:nvCxnSpPr>
        <p:spPr>
          <a:xfrm rot="10800000">
            <a:off x="3215075" y="1971325"/>
            <a:ext cx="10767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240" name="Google Shape;1240;p32"/>
          <p:cNvCxnSpPr/>
          <p:nvPr/>
        </p:nvCxnSpPr>
        <p:spPr>
          <a:xfrm rot="10800000">
            <a:off x="3215075" y="3095550"/>
            <a:ext cx="13617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241" name="Google Shape;1241;p32"/>
          <p:cNvCxnSpPr/>
          <p:nvPr/>
        </p:nvCxnSpPr>
        <p:spPr>
          <a:xfrm rot="10800000">
            <a:off x="4761558" y="2533425"/>
            <a:ext cx="13017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242" name="Google Shape;1242;p32"/>
          <p:cNvCxnSpPr/>
          <p:nvPr/>
        </p:nvCxnSpPr>
        <p:spPr>
          <a:xfrm rot="10800000">
            <a:off x="4245253" y="3657650"/>
            <a:ext cx="18180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none" w="med" len="med"/>
          </a:ln>
        </p:spPr>
      </p:cxnSp>
      <p:grpSp>
        <p:nvGrpSpPr>
          <p:cNvPr id="1243" name="Google Shape;1243;p32"/>
          <p:cNvGrpSpPr/>
          <p:nvPr/>
        </p:nvGrpSpPr>
        <p:grpSpPr>
          <a:xfrm>
            <a:off x="3254902" y="1357508"/>
            <a:ext cx="2318671" cy="2635654"/>
            <a:chOff x="3140100" y="238075"/>
            <a:chExt cx="337600" cy="383725"/>
          </a:xfrm>
        </p:grpSpPr>
        <p:sp>
          <p:nvSpPr>
            <p:cNvPr id="1244" name="Google Shape;1244;p32"/>
            <p:cNvSpPr/>
            <p:nvPr/>
          </p:nvSpPr>
          <p:spPr>
            <a:xfrm>
              <a:off x="3185475" y="419450"/>
              <a:ext cx="288050" cy="118700"/>
            </a:xfrm>
            <a:custGeom>
              <a:avLst/>
              <a:gdLst/>
              <a:ahLst/>
              <a:cxnLst/>
              <a:rect l="l" t="t" r="r" b="b"/>
              <a:pathLst>
                <a:path w="11522" h="4748" extrusionOk="0">
                  <a:moveTo>
                    <a:pt x="5692" y="1"/>
                  </a:moveTo>
                  <a:cubicBezTo>
                    <a:pt x="4381" y="1"/>
                    <a:pt x="2965" y="164"/>
                    <a:pt x="2081" y="716"/>
                  </a:cubicBezTo>
                  <a:cubicBezTo>
                    <a:pt x="1" y="1933"/>
                    <a:pt x="687" y="3748"/>
                    <a:pt x="2778" y="4268"/>
                  </a:cubicBezTo>
                  <a:lnTo>
                    <a:pt x="2689" y="4533"/>
                  </a:lnTo>
                  <a:cubicBezTo>
                    <a:pt x="3372" y="4702"/>
                    <a:pt x="4011" y="4745"/>
                    <a:pt x="4651" y="4745"/>
                  </a:cubicBezTo>
                  <a:cubicBezTo>
                    <a:pt x="5309" y="4745"/>
                    <a:pt x="5967" y="4700"/>
                    <a:pt x="6674" y="4700"/>
                  </a:cubicBezTo>
                  <a:cubicBezTo>
                    <a:pt x="7164" y="4700"/>
                    <a:pt x="7703" y="4748"/>
                    <a:pt x="8229" y="4748"/>
                  </a:cubicBezTo>
                  <a:cubicBezTo>
                    <a:pt x="9280" y="4748"/>
                    <a:pt x="10279" y="4556"/>
                    <a:pt x="10737" y="3405"/>
                  </a:cubicBezTo>
                  <a:cubicBezTo>
                    <a:pt x="11522" y="1501"/>
                    <a:pt x="9353" y="372"/>
                    <a:pt x="7704" y="117"/>
                  </a:cubicBezTo>
                  <a:cubicBezTo>
                    <a:pt x="7144" y="53"/>
                    <a:pt x="6435" y="1"/>
                    <a:pt x="56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3223100" y="348925"/>
              <a:ext cx="254600" cy="74150"/>
            </a:xfrm>
            <a:custGeom>
              <a:avLst/>
              <a:gdLst/>
              <a:ahLst/>
              <a:cxnLst/>
              <a:rect l="l" t="t" r="r" b="b"/>
              <a:pathLst>
                <a:path w="10184" h="2966" extrusionOk="0">
                  <a:moveTo>
                    <a:pt x="6024" y="1"/>
                  </a:moveTo>
                  <a:cubicBezTo>
                    <a:pt x="5455" y="1"/>
                    <a:pt x="4885" y="38"/>
                    <a:pt x="4384" y="72"/>
                  </a:cubicBezTo>
                  <a:cubicBezTo>
                    <a:pt x="4237" y="72"/>
                    <a:pt x="4068" y="71"/>
                    <a:pt x="3885" y="71"/>
                  </a:cubicBezTo>
                  <a:cubicBezTo>
                    <a:pt x="2879" y="71"/>
                    <a:pt x="1448" y="127"/>
                    <a:pt x="1008" y="858"/>
                  </a:cubicBezTo>
                  <a:cubicBezTo>
                    <a:pt x="1" y="2250"/>
                    <a:pt x="1823" y="2877"/>
                    <a:pt x="3029" y="2877"/>
                  </a:cubicBezTo>
                  <a:cubicBezTo>
                    <a:pt x="3041" y="2877"/>
                    <a:pt x="3053" y="2877"/>
                    <a:pt x="3064" y="2877"/>
                  </a:cubicBezTo>
                  <a:lnTo>
                    <a:pt x="3064" y="2877"/>
                  </a:lnTo>
                  <a:cubicBezTo>
                    <a:pt x="3622" y="2934"/>
                    <a:pt x="4225" y="2966"/>
                    <a:pt x="4832" y="2966"/>
                  </a:cubicBezTo>
                  <a:cubicBezTo>
                    <a:pt x="5693" y="2966"/>
                    <a:pt x="6563" y="2902"/>
                    <a:pt x="7328" y="2761"/>
                  </a:cubicBezTo>
                  <a:cubicBezTo>
                    <a:pt x="9143" y="2506"/>
                    <a:pt x="10184" y="1034"/>
                    <a:pt x="8025" y="249"/>
                  </a:cubicBezTo>
                  <a:cubicBezTo>
                    <a:pt x="7447" y="58"/>
                    <a:pt x="6735" y="1"/>
                    <a:pt x="60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3279975" y="278900"/>
              <a:ext cx="141550" cy="74800"/>
            </a:xfrm>
            <a:custGeom>
              <a:avLst/>
              <a:gdLst/>
              <a:ahLst/>
              <a:cxnLst/>
              <a:rect l="l" t="t" r="r" b="b"/>
              <a:pathLst>
                <a:path w="5662" h="2992" extrusionOk="0">
                  <a:moveTo>
                    <a:pt x="3110" y="1"/>
                  </a:moveTo>
                  <a:cubicBezTo>
                    <a:pt x="2340" y="1"/>
                    <a:pt x="1113" y="261"/>
                    <a:pt x="813" y="714"/>
                  </a:cubicBezTo>
                  <a:cubicBezTo>
                    <a:pt x="0" y="1610"/>
                    <a:pt x="865" y="2889"/>
                    <a:pt x="1985" y="2889"/>
                  </a:cubicBezTo>
                  <a:cubicBezTo>
                    <a:pt x="2055" y="2889"/>
                    <a:pt x="2125" y="2884"/>
                    <a:pt x="2197" y="2873"/>
                  </a:cubicBezTo>
                  <a:lnTo>
                    <a:pt x="2197" y="2873"/>
                  </a:lnTo>
                  <a:lnTo>
                    <a:pt x="1854" y="2962"/>
                  </a:lnTo>
                  <a:cubicBezTo>
                    <a:pt x="2205" y="2962"/>
                    <a:pt x="2634" y="2992"/>
                    <a:pt x="3069" y="2992"/>
                  </a:cubicBezTo>
                  <a:cubicBezTo>
                    <a:pt x="3922" y="2992"/>
                    <a:pt x="4796" y="2876"/>
                    <a:pt x="5141" y="2186"/>
                  </a:cubicBezTo>
                  <a:cubicBezTo>
                    <a:pt x="5661" y="970"/>
                    <a:pt x="4366" y="106"/>
                    <a:pt x="3414" y="18"/>
                  </a:cubicBezTo>
                  <a:cubicBezTo>
                    <a:pt x="3325" y="6"/>
                    <a:pt x="3223" y="1"/>
                    <a:pt x="3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3240425" y="238075"/>
              <a:ext cx="223050" cy="125425"/>
            </a:xfrm>
            <a:custGeom>
              <a:avLst/>
              <a:gdLst/>
              <a:ahLst/>
              <a:cxnLst/>
              <a:rect l="l" t="t" r="r" b="b"/>
              <a:pathLst>
                <a:path w="8922" h="5017" extrusionOk="0">
                  <a:moveTo>
                    <a:pt x="6118" y="0"/>
                  </a:moveTo>
                  <a:cubicBezTo>
                    <a:pt x="5251" y="0"/>
                    <a:pt x="4461" y="345"/>
                    <a:pt x="4201" y="1170"/>
                  </a:cubicBezTo>
                  <a:cubicBezTo>
                    <a:pt x="3898" y="1028"/>
                    <a:pt x="3592" y="966"/>
                    <a:pt x="3289" y="966"/>
                  </a:cubicBezTo>
                  <a:cubicBezTo>
                    <a:pt x="1975" y="966"/>
                    <a:pt x="719" y="2142"/>
                    <a:pt x="1" y="3123"/>
                  </a:cubicBezTo>
                  <a:cubicBezTo>
                    <a:pt x="1581" y="2966"/>
                    <a:pt x="2798" y="2504"/>
                    <a:pt x="4122" y="1710"/>
                  </a:cubicBezTo>
                  <a:cubicBezTo>
                    <a:pt x="4427" y="3034"/>
                    <a:pt x="5192" y="4212"/>
                    <a:pt x="6291" y="5017"/>
                  </a:cubicBezTo>
                  <a:cubicBezTo>
                    <a:pt x="6576" y="3927"/>
                    <a:pt x="6134" y="1994"/>
                    <a:pt x="5016" y="1396"/>
                  </a:cubicBezTo>
                  <a:lnTo>
                    <a:pt x="5016" y="1396"/>
                  </a:lnTo>
                  <a:cubicBezTo>
                    <a:pt x="5877" y="1514"/>
                    <a:pt x="6766" y="1646"/>
                    <a:pt x="7642" y="1646"/>
                  </a:cubicBezTo>
                  <a:cubicBezTo>
                    <a:pt x="8073" y="1646"/>
                    <a:pt x="8501" y="1614"/>
                    <a:pt x="8921" y="1533"/>
                  </a:cubicBezTo>
                  <a:cubicBezTo>
                    <a:pt x="8584" y="622"/>
                    <a:pt x="7282" y="0"/>
                    <a:pt x="6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3140100" y="519850"/>
              <a:ext cx="330250" cy="101950"/>
            </a:xfrm>
            <a:custGeom>
              <a:avLst/>
              <a:gdLst/>
              <a:ahLst/>
              <a:cxnLst/>
              <a:rect l="l" t="t" r="r" b="b"/>
              <a:pathLst>
                <a:path w="13210" h="4078" extrusionOk="0">
                  <a:moveTo>
                    <a:pt x="7363" y="3973"/>
                  </a:moveTo>
                  <a:cubicBezTo>
                    <a:pt x="7332" y="3975"/>
                    <a:pt x="7301" y="3978"/>
                    <a:pt x="7272" y="3981"/>
                  </a:cubicBezTo>
                  <a:lnTo>
                    <a:pt x="7537" y="3981"/>
                  </a:lnTo>
                  <a:cubicBezTo>
                    <a:pt x="7479" y="3978"/>
                    <a:pt x="7421" y="3975"/>
                    <a:pt x="7363" y="3973"/>
                  </a:cubicBezTo>
                  <a:close/>
                  <a:moveTo>
                    <a:pt x="6912" y="1"/>
                  </a:moveTo>
                  <a:cubicBezTo>
                    <a:pt x="4948" y="1"/>
                    <a:pt x="3093" y="222"/>
                    <a:pt x="2336" y="429"/>
                  </a:cubicBezTo>
                  <a:cubicBezTo>
                    <a:pt x="0" y="1037"/>
                    <a:pt x="0" y="3029"/>
                    <a:pt x="2336" y="3550"/>
                  </a:cubicBezTo>
                  <a:cubicBezTo>
                    <a:pt x="3917" y="3966"/>
                    <a:pt x="5755" y="3899"/>
                    <a:pt x="7363" y="3973"/>
                  </a:cubicBezTo>
                  <a:lnTo>
                    <a:pt x="7363" y="3973"/>
                  </a:lnTo>
                  <a:cubicBezTo>
                    <a:pt x="7465" y="3965"/>
                    <a:pt x="7577" y="3961"/>
                    <a:pt x="7698" y="3961"/>
                  </a:cubicBezTo>
                  <a:cubicBezTo>
                    <a:pt x="8404" y="3961"/>
                    <a:pt x="9401" y="4077"/>
                    <a:pt x="10351" y="4077"/>
                  </a:cubicBezTo>
                  <a:cubicBezTo>
                    <a:pt x="11839" y="4077"/>
                    <a:pt x="13210" y="3793"/>
                    <a:pt x="13160" y="2333"/>
                  </a:cubicBezTo>
                  <a:cubicBezTo>
                    <a:pt x="13107" y="507"/>
                    <a:pt x="9884" y="1"/>
                    <a:pt x="69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2"/>
            <p:cNvSpPr/>
            <p:nvPr/>
          </p:nvSpPr>
          <p:spPr>
            <a:xfrm>
              <a:off x="3353625" y="283375"/>
              <a:ext cx="30850" cy="55725"/>
            </a:xfrm>
            <a:custGeom>
              <a:avLst/>
              <a:gdLst/>
              <a:ahLst/>
              <a:cxnLst/>
              <a:rect l="l" t="t" r="r" b="b"/>
              <a:pathLst>
                <a:path w="1234" h="2229" extrusionOk="0">
                  <a:moveTo>
                    <a:pt x="61" y="0"/>
                  </a:moveTo>
                  <a:cubicBezTo>
                    <a:pt x="36" y="0"/>
                    <a:pt x="1" y="31"/>
                    <a:pt x="16" y="55"/>
                  </a:cubicBezTo>
                  <a:lnTo>
                    <a:pt x="272" y="408"/>
                  </a:lnTo>
                  <a:cubicBezTo>
                    <a:pt x="419" y="614"/>
                    <a:pt x="586" y="869"/>
                    <a:pt x="713" y="1075"/>
                  </a:cubicBezTo>
                  <a:lnTo>
                    <a:pt x="802" y="1242"/>
                  </a:lnTo>
                  <a:cubicBezTo>
                    <a:pt x="821" y="1271"/>
                    <a:pt x="831" y="1301"/>
                    <a:pt x="851" y="1330"/>
                  </a:cubicBezTo>
                  <a:lnTo>
                    <a:pt x="890" y="1419"/>
                  </a:lnTo>
                  <a:cubicBezTo>
                    <a:pt x="919" y="1487"/>
                    <a:pt x="959" y="1546"/>
                    <a:pt x="978" y="1605"/>
                  </a:cubicBezTo>
                  <a:cubicBezTo>
                    <a:pt x="998" y="1664"/>
                    <a:pt x="1027" y="1733"/>
                    <a:pt x="1047" y="1792"/>
                  </a:cubicBezTo>
                  <a:cubicBezTo>
                    <a:pt x="1076" y="1890"/>
                    <a:pt x="1106" y="1988"/>
                    <a:pt x="1125" y="2086"/>
                  </a:cubicBezTo>
                  <a:lnTo>
                    <a:pt x="1155" y="2214"/>
                  </a:lnTo>
                  <a:cubicBezTo>
                    <a:pt x="1158" y="2224"/>
                    <a:pt x="1169" y="2228"/>
                    <a:pt x="1181" y="2228"/>
                  </a:cubicBezTo>
                  <a:cubicBezTo>
                    <a:pt x="1204" y="2228"/>
                    <a:pt x="1233" y="2213"/>
                    <a:pt x="1233" y="2194"/>
                  </a:cubicBezTo>
                  <a:lnTo>
                    <a:pt x="1214" y="2076"/>
                  </a:lnTo>
                  <a:cubicBezTo>
                    <a:pt x="1194" y="1968"/>
                    <a:pt x="1174" y="1860"/>
                    <a:pt x="1145" y="1762"/>
                  </a:cubicBezTo>
                  <a:cubicBezTo>
                    <a:pt x="1125" y="1703"/>
                    <a:pt x="1116" y="1635"/>
                    <a:pt x="1096" y="1566"/>
                  </a:cubicBezTo>
                  <a:cubicBezTo>
                    <a:pt x="1067" y="1497"/>
                    <a:pt x="1037" y="1438"/>
                    <a:pt x="1008" y="1370"/>
                  </a:cubicBezTo>
                  <a:cubicBezTo>
                    <a:pt x="998" y="1340"/>
                    <a:pt x="988" y="1301"/>
                    <a:pt x="968" y="1271"/>
                  </a:cubicBezTo>
                  <a:cubicBezTo>
                    <a:pt x="959" y="1242"/>
                    <a:pt x="939" y="1213"/>
                    <a:pt x="929" y="1183"/>
                  </a:cubicBezTo>
                  <a:lnTo>
                    <a:pt x="831" y="1007"/>
                  </a:lnTo>
                  <a:cubicBezTo>
                    <a:pt x="694" y="771"/>
                    <a:pt x="527" y="555"/>
                    <a:pt x="360" y="349"/>
                  </a:cubicBezTo>
                  <a:cubicBezTo>
                    <a:pt x="272" y="241"/>
                    <a:pt x="203" y="163"/>
                    <a:pt x="154" y="104"/>
                  </a:cubicBezTo>
                  <a:lnTo>
                    <a:pt x="75" y="6"/>
                  </a:lnTo>
                  <a:cubicBezTo>
                    <a:pt x="72" y="2"/>
                    <a:pt x="67" y="0"/>
                    <a:pt x="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3269425" y="273425"/>
              <a:ext cx="55925" cy="23875"/>
            </a:xfrm>
            <a:custGeom>
              <a:avLst/>
              <a:gdLst/>
              <a:ahLst/>
              <a:cxnLst/>
              <a:rect l="l" t="t" r="r" b="b"/>
              <a:pathLst>
                <a:path w="2237" h="955" extrusionOk="0">
                  <a:moveTo>
                    <a:pt x="2220" y="0"/>
                  </a:moveTo>
                  <a:cubicBezTo>
                    <a:pt x="2219" y="0"/>
                    <a:pt x="2218" y="1"/>
                    <a:pt x="2217" y="1"/>
                  </a:cubicBezTo>
                  <a:lnTo>
                    <a:pt x="1952" y="1"/>
                  </a:lnTo>
                  <a:cubicBezTo>
                    <a:pt x="1912" y="1"/>
                    <a:pt x="1844" y="11"/>
                    <a:pt x="1785" y="21"/>
                  </a:cubicBezTo>
                  <a:cubicBezTo>
                    <a:pt x="1530" y="60"/>
                    <a:pt x="1275" y="129"/>
                    <a:pt x="1029" y="237"/>
                  </a:cubicBezTo>
                  <a:cubicBezTo>
                    <a:pt x="794" y="345"/>
                    <a:pt x="568" y="472"/>
                    <a:pt x="352" y="629"/>
                  </a:cubicBezTo>
                  <a:cubicBezTo>
                    <a:pt x="264" y="688"/>
                    <a:pt x="185" y="757"/>
                    <a:pt x="107" y="816"/>
                  </a:cubicBezTo>
                  <a:lnTo>
                    <a:pt x="18" y="894"/>
                  </a:lnTo>
                  <a:cubicBezTo>
                    <a:pt x="1" y="912"/>
                    <a:pt x="31" y="954"/>
                    <a:pt x="52" y="954"/>
                  </a:cubicBezTo>
                  <a:cubicBezTo>
                    <a:pt x="54" y="954"/>
                    <a:pt x="56" y="954"/>
                    <a:pt x="58" y="953"/>
                  </a:cubicBezTo>
                  <a:lnTo>
                    <a:pt x="156" y="884"/>
                  </a:lnTo>
                  <a:cubicBezTo>
                    <a:pt x="215" y="845"/>
                    <a:pt x="303" y="786"/>
                    <a:pt x="401" y="718"/>
                  </a:cubicBezTo>
                  <a:cubicBezTo>
                    <a:pt x="617" y="590"/>
                    <a:pt x="843" y="462"/>
                    <a:pt x="1078" y="364"/>
                  </a:cubicBezTo>
                  <a:cubicBezTo>
                    <a:pt x="1304" y="256"/>
                    <a:pt x="1549" y="178"/>
                    <a:pt x="1795" y="119"/>
                  </a:cubicBezTo>
                  <a:cubicBezTo>
                    <a:pt x="1854" y="109"/>
                    <a:pt x="1912" y="89"/>
                    <a:pt x="1952" y="89"/>
                  </a:cubicBezTo>
                  <a:lnTo>
                    <a:pt x="2089" y="70"/>
                  </a:lnTo>
                  <a:lnTo>
                    <a:pt x="2207" y="60"/>
                  </a:lnTo>
                  <a:cubicBezTo>
                    <a:pt x="2234" y="60"/>
                    <a:pt x="2236" y="0"/>
                    <a:pt x="22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3367025" y="251350"/>
              <a:ext cx="62600" cy="10350"/>
            </a:xfrm>
            <a:custGeom>
              <a:avLst/>
              <a:gdLst/>
              <a:ahLst/>
              <a:cxnLst/>
              <a:rect l="l" t="t" r="r" b="b"/>
              <a:pathLst>
                <a:path w="2504" h="414" extrusionOk="0">
                  <a:moveTo>
                    <a:pt x="1267" y="1"/>
                  </a:moveTo>
                  <a:cubicBezTo>
                    <a:pt x="992" y="1"/>
                    <a:pt x="717" y="21"/>
                    <a:pt x="452" y="89"/>
                  </a:cubicBezTo>
                  <a:cubicBezTo>
                    <a:pt x="383" y="99"/>
                    <a:pt x="324" y="109"/>
                    <a:pt x="275" y="129"/>
                  </a:cubicBezTo>
                  <a:lnTo>
                    <a:pt x="138" y="178"/>
                  </a:lnTo>
                  <a:lnTo>
                    <a:pt x="20" y="217"/>
                  </a:lnTo>
                  <a:cubicBezTo>
                    <a:pt x="1" y="227"/>
                    <a:pt x="20" y="286"/>
                    <a:pt x="40" y="286"/>
                  </a:cubicBezTo>
                  <a:lnTo>
                    <a:pt x="167" y="256"/>
                  </a:lnTo>
                  <a:lnTo>
                    <a:pt x="295" y="227"/>
                  </a:lnTo>
                  <a:cubicBezTo>
                    <a:pt x="344" y="207"/>
                    <a:pt x="413" y="207"/>
                    <a:pt x="472" y="197"/>
                  </a:cubicBezTo>
                  <a:cubicBezTo>
                    <a:pt x="669" y="159"/>
                    <a:pt x="873" y="145"/>
                    <a:pt x="1078" y="145"/>
                  </a:cubicBezTo>
                  <a:cubicBezTo>
                    <a:pt x="1138" y="145"/>
                    <a:pt x="1197" y="146"/>
                    <a:pt x="1257" y="148"/>
                  </a:cubicBezTo>
                  <a:cubicBezTo>
                    <a:pt x="1522" y="158"/>
                    <a:pt x="1787" y="197"/>
                    <a:pt x="2042" y="266"/>
                  </a:cubicBezTo>
                  <a:cubicBezTo>
                    <a:pt x="2140" y="295"/>
                    <a:pt x="2238" y="325"/>
                    <a:pt x="2326" y="364"/>
                  </a:cubicBezTo>
                  <a:lnTo>
                    <a:pt x="2444" y="413"/>
                  </a:lnTo>
                  <a:cubicBezTo>
                    <a:pt x="2474" y="413"/>
                    <a:pt x="2503" y="364"/>
                    <a:pt x="2483" y="344"/>
                  </a:cubicBezTo>
                  <a:lnTo>
                    <a:pt x="2366" y="286"/>
                  </a:lnTo>
                  <a:cubicBezTo>
                    <a:pt x="2268" y="236"/>
                    <a:pt x="2169" y="197"/>
                    <a:pt x="2071" y="168"/>
                  </a:cubicBezTo>
                  <a:cubicBezTo>
                    <a:pt x="1806" y="70"/>
                    <a:pt x="1541" y="21"/>
                    <a:pt x="1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3206825" y="542325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001" y="1"/>
                  </a:moveTo>
                  <a:cubicBezTo>
                    <a:pt x="785" y="11"/>
                    <a:pt x="569" y="30"/>
                    <a:pt x="363" y="70"/>
                  </a:cubicBezTo>
                  <a:lnTo>
                    <a:pt x="20" y="138"/>
                  </a:lnTo>
                  <a:cubicBezTo>
                    <a:pt x="0" y="148"/>
                    <a:pt x="20" y="285"/>
                    <a:pt x="40" y="285"/>
                  </a:cubicBezTo>
                  <a:lnTo>
                    <a:pt x="383" y="285"/>
                  </a:lnTo>
                  <a:cubicBezTo>
                    <a:pt x="514" y="285"/>
                    <a:pt x="662" y="290"/>
                    <a:pt x="805" y="290"/>
                  </a:cubicBezTo>
                  <a:cubicBezTo>
                    <a:pt x="876" y="290"/>
                    <a:pt x="946" y="289"/>
                    <a:pt x="1011" y="285"/>
                  </a:cubicBezTo>
                  <a:cubicBezTo>
                    <a:pt x="1394" y="276"/>
                    <a:pt x="1992" y="207"/>
                    <a:pt x="1992" y="207"/>
                  </a:cubicBezTo>
                  <a:cubicBezTo>
                    <a:pt x="2012" y="197"/>
                    <a:pt x="2012" y="79"/>
                    <a:pt x="1983" y="60"/>
                  </a:cubicBezTo>
                  <a:cubicBezTo>
                    <a:pt x="1659" y="21"/>
                    <a:pt x="1325" y="1"/>
                    <a:pt x="10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3238500" y="438475"/>
              <a:ext cx="53475" cy="17550"/>
            </a:xfrm>
            <a:custGeom>
              <a:avLst/>
              <a:gdLst/>
              <a:ahLst/>
              <a:cxnLst/>
              <a:rect l="l" t="t" r="r" b="b"/>
              <a:pathLst>
                <a:path w="2139" h="702" extrusionOk="0">
                  <a:moveTo>
                    <a:pt x="1573" y="0"/>
                  </a:moveTo>
                  <a:cubicBezTo>
                    <a:pt x="1386" y="0"/>
                    <a:pt x="1195" y="16"/>
                    <a:pt x="1010" y="63"/>
                  </a:cubicBezTo>
                  <a:cubicBezTo>
                    <a:pt x="775" y="121"/>
                    <a:pt x="549" y="220"/>
                    <a:pt x="343" y="347"/>
                  </a:cubicBezTo>
                  <a:cubicBezTo>
                    <a:pt x="264" y="396"/>
                    <a:pt x="186" y="455"/>
                    <a:pt x="107" y="514"/>
                  </a:cubicBezTo>
                  <a:lnTo>
                    <a:pt x="19" y="583"/>
                  </a:lnTo>
                  <a:cubicBezTo>
                    <a:pt x="0" y="601"/>
                    <a:pt x="80" y="701"/>
                    <a:pt x="104" y="701"/>
                  </a:cubicBezTo>
                  <a:cubicBezTo>
                    <a:pt x="105" y="701"/>
                    <a:pt x="106" y="701"/>
                    <a:pt x="107" y="700"/>
                  </a:cubicBezTo>
                  <a:lnTo>
                    <a:pt x="196" y="651"/>
                  </a:lnTo>
                  <a:cubicBezTo>
                    <a:pt x="274" y="612"/>
                    <a:pt x="353" y="573"/>
                    <a:pt x="441" y="543"/>
                  </a:cubicBezTo>
                  <a:cubicBezTo>
                    <a:pt x="647" y="465"/>
                    <a:pt x="853" y="396"/>
                    <a:pt x="1079" y="337"/>
                  </a:cubicBezTo>
                  <a:cubicBezTo>
                    <a:pt x="1295" y="288"/>
                    <a:pt x="1511" y="239"/>
                    <a:pt x="1736" y="220"/>
                  </a:cubicBezTo>
                  <a:cubicBezTo>
                    <a:pt x="1785" y="210"/>
                    <a:pt x="1834" y="210"/>
                    <a:pt x="1883" y="210"/>
                  </a:cubicBezTo>
                  <a:lnTo>
                    <a:pt x="2099" y="210"/>
                  </a:lnTo>
                  <a:cubicBezTo>
                    <a:pt x="2129" y="200"/>
                    <a:pt x="2139" y="72"/>
                    <a:pt x="2119" y="53"/>
                  </a:cubicBezTo>
                  <a:lnTo>
                    <a:pt x="2011" y="33"/>
                  </a:lnTo>
                  <a:lnTo>
                    <a:pt x="1883" y="14"/>
                  </a:lnTo>
                  <a:cubicBezTo>
                    <a:pt x="1834" y="4"/>
                    <a:pt x="1785" y="4"/>
                    <a:pt x="1726" y="4"/>
                  </a:cubicBezTo>
                  <a:cubicBezTo>
                    <a:pt x="1676" y="2"/>
                    <a:pt x="1625" y="0"/>
                    <a:pt x="15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3267425" y="368525"/>
              <a:ext cx="37300" cy="7250"/>
            </a:xfrm>
            <a:custGeom>
              <a:avLst/>
              <a:gdLst/>
              <a:ahLst/>
              <a:cxnLst/>
              <a:rect l="l" t="t" r="r" b="b"/>
              <a:pathLst>
                <a:path w="1492" h="290" extrusionOk="0">
                  <a:moveTo>
                    <a:pt x="598" y="0"/>
                  </a:moveTo>
                  <a:cubicBezTo>
                    <a:pt x="494" y="0"/>
                    <a:pt x="383" y="5"/>
                    <a:pt x="285" y="5"/>
                  </a:cubicBezTo>
                  <a:lnTo>
                    <a:pt x="40" y="5"/>
                  </a:lnTo>
                  <a:cubicBezTo>
                    <a:pt x="10" y="44"/>
                    <a:pt x="0" y="93"/>
                    <a:pt x="10" y="142"/>
                  </a:cubicBezTo>
                  <a:cubicBezTo>
                    <a:pt x="10" y="142"/>
                    <a:pt x="118" y="181"/>
                    <a:pt x="265" y="221"/>
                  </a:cubicBezTo>
                  <a:cubicBezTo>
                    <a:pt x="422" y="260"/>
                    <a:pt x="579" y="280"/>
                    <a:pt x="736" y="289"/>
                  </a:cubicBezTo>
                  <a:cubicBezTo>
                    <a:pt x="982" y="289"/>
                    <a:pt x="1227" y="270"/>
                    <a:pt x="1472" y="231"/>
                  </a:cubicBezTo>
                  <a:cubicBezTo>
                    <a:pt x="1492" y="181"/>
                    <a:pt x="1492" y="132"/>
                    <a:pt x="1472" y="83"/>
                  </a:cubicBezTo>
                  <a:cubicBezTo>
                    <a:pt x="1472" y="83"/>
                    <a:pt x="1031" y="15"/>
                    <a:pt x="746" y="5"/>
                  </a:cubicBezTo>
                  <a:cubicBezTo>
                    <a:pt x="700" y="2"/>
                    <a:pt x="650" y="0"/>
                    <a:pt x="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3303000" y="315875"/>
              <a:ext cx="19400" cy="19425"/>
            </a:xfrm>
            <a:custGeom>
              <a:avLst/>
              <a:gdLst/>
              <a:ahLst/>
              <a:cxnLst/>
              <a:rect l="l" t="t" r="r" b="b"/>
              <a:pathLst>
                <a:path w="776" h="777" extrusionOk="0">
                  <a:moveTo>
                    <a:pt x="138" y="1"/>
                  </a:moveTo>
                  <a:cubicBezTo>
                    <a:pt x="89" y="1"/>
                    <a:pt x="39" y="21"/>
                    <a:pt x="0" y="40"/>
                  </a:cubicBezTo>
                  <a:cubicBezTo>
                    <a:pt x="0" y="40"/>
                    <a:pt x="10" y="60"/>
                    <a:pt x="10" y="99"/>
                  </a:cubicBezTo>
                  <a:cubicBezTo>
                    <a:pt x="10" y="138"/>
                    <a:pt x="20" y="187"/>
                    <a:pt x="39" y="236"/>
                  </a:cubicBezTo>
                  <a:cubicBezTo>
                    <a:pt x="69" y="354"/>
                    <a:pt x="128" y="462"/>
                    <a:pt x="216" y="560"/>
                  </a:cubicBezTo>
                  <a:cubicBezTo>
                    <a:pt x="304" y="639"/>
                    <a:pt x="412" y="707"/>
                    <a:pt x="540" y="737"/>
                  </a:cubicBezTo>
                  <a:cubicBezTo>
                    <a:pt x="579" y="757"/>
                    <a:pt x="628" y="766"/>
                    <a:pt x="677" y="766"/>
                  </a:cubicBezTo>
                  <a:lnTo>
                    <a:pt x="726" y="776"/>
                  </a:lnTo>
                  <a:cubicBezTo>
                    <a:pt x="756" y="727"/>
                    <a:pt x="766" y="678"/>
                    <a:pt x="776" y="629"/>
                  </a:cubicBezTo>
                  <a:lnTo>
                    <a:pt x="726" y="609"/>
                  </a:lnTo>
                  <a:cubicBezTo>
                    <a:pt x="697" y="590"/>
                    <a:pt x="658" y="570"/>
                    <a:pt x="628" y="541"/>
                  </a:cubicBezTo>
                  <a:cubicBezTo>
                    <a:pt x="550" y="492"/>
                    <a:pt x="481" y="423"/>
                    <a:pt x="422" y="354"/>
                  </a:cubicBezTo>
                  <a:cubicBezTo>
                    <a:pt x="354" y="295"/>
                    <a:pt x="285" y="217"/>
                    <a:pt x="226" y="148"/>
                  </a:cubicBezTo>
                  <a:cubicBezTo>
                    <a:pt x="206" y="109"/>
                    <a:pt x="187" y="79"/>
                    <a:pt x="167" y="40"/>
                  </a:cubicBezTo>
                  <a:lnTo>
                    <a:pt x="13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6" name="Google Shape;1256;p32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What Sets Us Apart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257" name="Google Shape;1257;p32"/>
          <p:cNvSpPr txBox="1">
            <a:spLocks noGrp="1"/>
          </p:cNvSpPr>
          <p:nvPr>
            <p:ph type="ctrTitle" idx="4294967295"/>
          </p:nvPr>
        </p:nvSpPr>
        <p:spPr>
          <a:xfrm>
            <a:off x="6200948" y="3162986"/>
            <a:ext cx="12255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Venus</a:t>
            </a:r>
            <a:endParaRPr sz="2400">
              <a:solidFill>
                <a:schemeClr val="accent2"/>
              </a:solidFill>
            </a:endParaRPr>
          </a:p>
        </p:txBody>
      </p:sp>
      <p:sp>
        <p:nvSpPr>
          <p:cNvPr id="1258" name="Google Shape;1258;p32"/>
          <p:cNvSpPr txBox="1">
            <a:spLocks noGrp="1"/>
          </p:cNvSpPr>
          <p:nvPr>
            <p:ph type="ctrTitle" idx="4294967295"/>
          </p:nvPr>
        </p:nvSpPr>
        <p:spPr>
          <a:xfrm>
            <a:off x="1687075" y="1464175"/>
            <a:ext cx="13731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Neptune</a:t>
            </a:r>
            <a:endParaRPr sz="2400">
              <a:solidFill>
                <a:schemeClr val="accent2"/>
              </a:solidFill>
            </a:endParaRPr>
          </a:p>
        </p:txBody>
      </p:sp>
      <p:sp>
        <p:nvSpPr>
          <p:cNvPr id="1259" name="Google Shape;1259;p32"/>
          <p:cNvSpPr txBox="1">
            <a:spLocks noGrp="1"/>
          </p:cNvSpPr>
          <p:nvPr>
            <p:ph type="subTitle" idx="4294967295"/>
          </p:nvPr>
        </p:nvSpPr>
        <p:spPr>
          <a:xfrm>
            <a:off x="1242175" y="186315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  <p:sp>
        <p:nvSpPr>
          <p:cNvPr id="1260" name="Google Shape;1260;p32"/>
          <p:cNvSpPr txBox="1">
            <a:spLocks noGrp="1"/>
          </p:cNvSpPr>
          <p:nvPr>
            <p:ph type="subTitle" idx="4294967295"/>
          </p:nvPr>
        </p:nvSpPr>
        <p:spPr>
          <a:xfrm>
            <a:off x="6200948" y="3557211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has a beautiful name, but it’s terribly hot</a:t>
            </a:r>
            <a:endParaRPr sz="1400"/>
          </a:p>
        </p:txBody>
      </p:sp>
      <p:sp>
        <p:nvSpPr>
          <p:cNvPr id="1261" name="Google Shape;1261;p32"/>
          <p:cNvSpPr txBox="1">
            <a:spLocks noGrp="1"/>
          </p:cNvSpPr>
          <p:nvPr>
            <p:ph type="subTitle" idx="4294967295"/>
          </p:nvPr>
        </p:nvSpPr>
        <p:spPr>
          <a:xfrm>
            <a:off x="6200948" y="2432134"/>
            <a:ext cx="1818000" cy="91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1262" name="Google Shape;1262;p32"/>
          <p:cNvSpPr txBox="1">
            <a:spLocks noGrp="1"/>
          </p:cNvSpPr>
          <p:nvPr>
            <p:ph type="ctrTitle" idx="4294967295"/>
          </p:nvPr>
        </p:nvSpPr>
        <p:spPr>
          <a:xfrm>
            <a:off x="6200948" y="2033136"/>
            <a:ext cx="15735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Mercury</a:t>
            </a:r>
            <a:endParaRPr sz="2400">
              <a:solidFill>
                <a:schemeClr val="accent2"/>
              </a:solidFill>
            </a:endParaRPr>
          </a:p>
        </p:txBody>
      </p:sp>
      <p:sp>
        <p:nvSpPr>
          <p:cNvPr id="1263" name="Google Shape;1263;p32"/>
          <p:cNvSpPr txBox="1">
            <a:spLocks noGrp="1"/>
          </p:cNvSpPr>
          <p:nvPr>
            <p:ph type="ctrTitle" idx="4294967295"/>
          </p:nvPr>
        </p:nvSpPr>
        <p:spPr>
          <a:xfrm>
            <a:off x="1983475" y="2616578"/>
            <a:ext cx="10767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Mars</a:t>
            </a:r>
            <a:endParaRPr sz="2400">
              <a:solidFill>
                <a:schemeClr val="accent2"/>
              </a:solidFill>
            </a:endParaRPr>
          </a:p>
        </p:txBody>
      </p:sp>
      <p:sp>
        <p:nvSpPr>
          <p:cNvPr id="1264" name="Google Shape;1264;p32"/>
          <p:cNvSpPr txBox="1">
            <a:spLocks noGrp="1"/>
          </p:cNvSpPr>
          <p:nvPr>
            <p:ph type="subTitle" idx="4294967295"/>
          </p:nvPr>
        </p:nvSpPr>
        <p:spPr>
          <a:xfrm>
            <a:off x="1242175" y="3001478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" name="Google Shape;1269;p33"/>
          <p:cNvSpPr txBox="1">
            <a:spLocks noGrp="1"/>
          </p:cNvSpPr>
          <p:nvPr>
            <p:ph type="subTitle" idx="4294967295"/>
          </p:nvPr>
        </p:nvSpPr>
        <p:spPr>
          <a:xfrm>
            <a:off x="5870075" y="2072350"/>
            <a:ext cx="24096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1270" name="Google Shape;1270;p33"/>
          <p:cNvSpPr txBox="1">
            <a:spLocks noGrp="1"/>
          </p:cNvSpPr>
          <p:nvPr>
            <p:ph type="subTitle" idx="4294967295"/>
          </p:nvPr>
        </p:nvSpPr>
        <p:spPr>
          <a:xfrm>
            <a:off x="5870075" y="3109875"/>
            <a:ext cx="25734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1271" name="Google Shape;1271;p33"/>
          <p:cNvSpPr txBox="1">
            <a:spLocks noGrp="1"/>
          </p:cNvSpPr>
          <p:nvPr>
            <p:ph type="subTitle" idx="4294967295"/>
          </p:nvPr>
        </p:nvSpPr>
        <p:spPr>
          <a:xfrm>
            <a:off x="5870075" y="4147400"/>
            <a:ext cx="24096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1272" name="Google Shape;1272;p33"/>
          <p:cNvSpPr/>
          <p:nvPr/>
        </p:nvSpPr>
        <p:spPr>
          <a:xfrm>
            <a:off x="2340644" y="2182087"/>
            <a:ext cx="2264400" cy="280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3" name="Google Shape;1273;p33"/>
          <p:cNvSpPr/>
          <p:nvPr/>
        </p:nvSpPr>
        <p:spPr>
          <a:xfrm>
            <a:off x="1812725" y="2463398"/>
            <a:ext cx="3816300" cy="280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4" name="Google Shape;1274;p33"/>
          <p:cNvSpPr txBox="1">
            <a:spLocks noGrp="1"/>
          </p:cNvSpPr>
          <p:nvPr>
            <p:ph type="ctrTitle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The Curriculum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275" name="Google Shape;1275;p33"/>
          <p:cNvSpPr/>
          <p:nvPr/>
        </p:nvSpPr>
        <p:spPr>
          <a:xfrm>
            <a:off x="723541" y="1900775"/>
            <a:ext cx="997500" cy="843300"/>
          </a:xfrm>
          <a:prstGeom prst="rect">
            <a:avLst/>
          </a:prstGeom>
          <a:solidFill>
            <a:srgbClr val="9ABBDB">
              <a:alpha val="290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6" name="Google Shape;1276;p33"/>
          <p:cNvSpPr/>
          <p:nvPr/>
        </p:nvSpPr>
        <p:spPr>
          <a:xfrm>
            <a:off x="723541" y="2828626"/>
            <a:ext cx="997500" cy="843300"/>
          </a:xfrm>
          <a:prstGeom prst="rect">
            <a:avLst/>
          </a:prstGeom>
          <a:solidFill>
            <a:srgbClr val="9ABBDB">
              <a:alpha val="290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7" name="Google Shape;1277;p33"/>
          <p:cNvSpPr/>
          <p:nvPr/>
        </p:nvSpPr>
        <p:spPr>
          <a:xfrm>
            <a:off x="720000" y="3756478"/>
            <a:ext cx="997500" cy="843300"/>
          </a:xfrm>
          <a:prstGeom prst="rect">
            <a:avLst/>
          </a:prstGeom>
          <a:solidFill>
            <a:srgbClr val="9ABBDB">
              <a:alpha val="290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8" name="Google Shape;1278;p33"/>
          <p:cNvSpPr txBox="1">
            <a:spLocks noGrp="1"/>
          </p:cNvSpPr>
          <p:nvPr>
            <p:ph type="ctrTitle" idx="4294967295"/>
          </p:nvPr>
        </p:nvSpPr>
        <p:spPr>
          <a:xfrm>
            <a:off x="834879" y="2116983"/>
            <a:ext cx="736800" cy="44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dk1"/>
                </a:solidFill>
              </a:rPr>
              <a:t>1</a:t>
            </a:r>
            <a:endParaRPr sz="3600">
              <a:solidFill>
                <a:schemeClr val="dk1"/>
              </a:solidFill>
            </a:endParaRPr>
          </a:p>
        </p:txBody>
      </p:sp>
      <p:sp>
        <p:nvSpPr>
          <p:cNvPr id="1279" name="Google Shape;1279;p33"/>
          <p:cNvSpPr txBox="1">
            <a:spLocks noGrp="1"/>
          </p:cNvSpPr>
          <p:nvPr>
            <p:ph type="ctrTitle" idx="4294967295"/>
          </p:nvPr>
        </p:nvSpPr>
        <p:spPr>
          <a:xfrm>
            <a:off x="834879" y="3029190"/>
            <a:ext cx="736800" cy="44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dk1"/>
                </a:solidFill>
              </a:rPr>
              <a:t>2</a:t>
            </a:r>
            <a:endParaRPr sz="3600">
              <a:solidFill>
                <a:schemeClr val="dk1"/>
              </a:solidFill>
            </a:endParaRPr>
          </a:p>
        </p:txBody>
      </p:sp>
      <p:sp>
        <p:nvSpPr>
          <p:cNvPr id="1280" name="Google Shape;1280;p33"/>
          <p:cNvSpPr txBox="1">
            <a:spLocks noGrp="1"/>
          </p:cNvSpPr>
          <p:nvPr>
            <p:ph type="ctrTitle" idx="4294967295"/>
          </p:nvPr>
        </p:nvSpPr>
        <p:spPr>
          <a:xfrm>
            <a:off x="834879" y="3941383"/>
            <a:ext cx="736800" cy="44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dk1"/>
                </a:solidFill>
              </a:rPr>
              <a:t>3</a:t>
            </a:r>
            <a:endParaRPr sz="3600">
              <a:solidFill>
                <a:schemeClr val="dk1"/>
              </a:solidFill>
            </a:endParaRPr>
          </a:p>
        </p:txBody>
      </p:sp>
      <p:sp>
        <p:nvSpPr>
          <p:cNvPr id="1281" name="Google Shape;1281;p33"/>
          <p:cNvSpPr txBox="1">
            <a:spLocks noGrp="1"/>
          </p:cNvSpPr>
          <p:nvPr>
            <p:ph type="subTitle" idx="4294967295"/>
          </p:nvPr>
        </p:nvSpPr>
        <p:spPr>
          <a:xfrm>
            <a:off x="692875" y="1371400"/>
            <a:ext cx="10284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Year</a:t>
            </a:r>
            <a:endParaRPr sz="1400"/>
          </a:p>
        </p:txBody>
      </p:sp>
      <p:sp>
        <p:nvSpPr>
          <p:cNvPr id="1282" name="Google Shape;1282;p33"/>
          <p:cNvSpPr txBox="1">
            <a:spLocks noGrp="1"/>
          </p:cNvSpPr>
          <p:nvPr>
            <p:ph type="subTitle" idx="4294967295"/>
          </p:nvPr>
        </p:nvSpPr>
        <p:spPr>
          <a:xfrm>
            <a:off x="1812863" y="1371400"/>
            <a:ext cx="10284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Sept</a:t>
            </a:r>
            <a:endParaRPr sz="1400"/>
          </a:p>
        </p:txBody>
      </p:sp>
      <p:sp>
        <p:nvSpPr>
          <p:cNvPr id="1283" name="Google Shape;1283;p33"/>
          <p:cNvSpPr txBox="1">
            <a:spLocks noGrp="1"/>
          </p:cNvSpPr>
          <p:nvPr>
            <p:ph type="subTitle" idx="4294967295"/>
          </p:nvPr>
        </p:nvSpPr>
        <p:spPr>
          <a:xfrm>
            <a:off x="2932850" y="1371400"/>
            <a:ext cx="10284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Oct</a:t>
            </a:r>
            <a:endParaRPr sz="1400"/>
          </a:p>
        </p:txBody>
      </p:sp>
      <p:sp>
        <p:nvSpPr>
          <p:cNvPr id="1284" name="Google Shape;1284;p33"/>
          <p:cNvSpPr txBox="1">
            <a:spLocks noGrp="1"/>
          </p:cNvSpPr>
          <p:nvPr>
            <p:ph type="subTitle" idx="4294967295"/>
          </p:nvPr>
        </p:nvSpPr>
        <p:spPr>
          <a:xfrm>
            <a:off x="4052838" y="1371400"/>
            <a:ext cx="10284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Nov</a:t>
            </a:r>
            <a:endParaRPr sz="1400"/>
          </a:p>
        </p:txBody>
      </p:sp>
      <p:sp>
        <p:nvSpPr>
          <p:cNvPr id="1285" name="Google Shape;1285;p33"/>
          <p:cNvSpPr/>
          <p:nvPr/>
        </p:nvSpPr>
        <p:spPr>
          <a:xfrm>
            <a:off x="3158323" y="1900775"/>
            <a:ext cx="2470800" cy="280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6" name="Google Shape;1286;p33"/>
          <p:cNvSpPr/>
          <p:nvPr/>
        </p:nvSpPr>
        <p:spPr>
          <a:xfrm>
            <a:off x="1812925" y="1900775"/>
            <a:ext cx="2085600" cy="280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7" name="Google Shape;1287;p33"/>
          <p:cNvSpPr/>
          <p:nvPr/>
        </p:nvSpPr>
        <p:spPr>
          <a:xfrm>
            <a:off x="1812840" y="3109874"/>
            <a:ext cx="2264400" cy="280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8" name="Google Shape;1288;p33"/>
          <p:cNvSpPr/>
          <p:nvPr/>
        </p:nvSpPr>
        <p:spPr>
          <a:xfrm>
            <a:off x="1812725" y="3391175"/>
            <a:ext cx="2610000" cy="280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9" name="Google Shape;1289;p33"/>
          <p:cNvSpPr/>
          <p:nvPr/>
        </p:nvSpPr>
        <p:spPr>
          <a:xfrm>
            <a:off x="3219090" y="2828550"/>
            <a:ext cx="2409600" cy="280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" name="Google Shape;1290;p33"/>
          <p:cNvSpPr/>
          <p:nvPr/>
        </p:nvSpPr>
        <p:spPr>
          <a:xfrm>
            <a:off x="1812840" y="4037650"/>
            <a:ext cx="3118800" cy="280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" name="Google Shape;1291;p33"/>
          <p:cNvSpPr/>
          <p:nvPr/>
        </p:nvSpPr>
        <p:spPr>
          <a:xfrm>
            <a:off x="1812725" y="4318950"/>
            <a:ext cx="1996800" cy="280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2" name="Google Shape;1292;p33"/>
          <p:cNvSpPr/>
          <p:nvPr/>
        </p:nvSpPr>
        <p:spPr>
          <a:xfrm>
            <a:off x="1812840" y="3756350"/>
            <a:ext cx="3816300" cy="280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3" name="Google Shape;1293;p33"/>
          <p:cNvSpPr/>
          <p:nvPr/>
        </p:nvSpPr>
        <p:spPr>
          <a:xfrm>
            <a:off x="4493301" y="3109875"/>
            <a:ext cx="1135500" cy="280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4" name="Google Shape;1294;p33"/>
          <p:cNvSpPr/>
          <p:nvPr/>
        </p:nvSpPr>
        <p:spPr>
          <a:xfrm>
            <a:off x="4579465" y="4318950"/>
            <a:ext cx="1049400" cy="280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5" name="Google Shape;1295;p33"/>
          <p:cNvSpPr txBox="1">
            <a:spLocks noGrp="1"/>
          </p:cNvSpPr>
          <p:nvPr>
            <p:ph type="subTitle" idx="4294967295"/>
          </p:nvPr>
        </p:nvSpPr>
        <p:spPr>
          <a:xfrm>
            <a:off x="1812880" y="1848725"/>
            <a:ext cx="14445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Skill 01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1296" name="Google Shape;1296;p33"/>
          <p:cNvSpPr txBox="1">
            <a:spLocks noGrp="1"/>
          </p:cNvSpPr>
          <p:nvPr>
            <p:ph type="subTitle" idx="4294967295"/>
          </p:nvPr>
        </p:nvSpPr>
        <p:spPr>
          <a:xfrm>
            <a:off x="2727280" y="2116600"/>
            <a:ext cx="14445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Skill 02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1297" name="Google Shape;1297;p33"/>
          <p:cNvSpPr txBox="1">
            <a:spLocks noGrp="1"/>
          </p:cNvSpPr>
          <p:nvPr>
            <p:ph type="subTitle" idx="4294967295"/>
          </p:nvPr>
        </p:nvSpPr>
        <p:spPr>
          <a:xfrm>
            <a:off x="1812880" y="2394162"/>
            <a:ext cx="14445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Skill 03</a:t>
            </a:r>
            <a:endParaRPr sz="1400">
              <a:solidFill>
                <a:schemeClr val="lt1"/>
              </a:solidFill>
            </a:endParaRPr>
          </a:p>
        </p:txBody>
      </p:sp>
      <p:grpSp>
        <p:nvGrpSpPr>
          <p:cNvPr id="1298" name="Google Shape;1298;p33"/>
          <p:cNvGrpSpPr/>
          <p:nvPr/>
        </p:nvGrpSpPr>
        <p:grpSpPr>
          <a:xfrm>
            <a:off x="6410362" y="2783578"/>
            <a:ext cx="411874" cy="370731"/>
            <a:chOff x="1903737" y="3215540"/>
            <a:chExt cx="411874" cy="370731"/>
          </a:xfrm>
        </p:grpSpPr>
        <p:sp>
          <p:nvSpPr>
            <p:cNvPr id="1299" name="Google Shape;1299;p33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3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3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3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3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3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3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3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3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8" name="Google Shape;1308;p33"/>
          <p:cNvSpPr/>
          <p:nvPr/>
        </p:nvSpPr>
        <p:spPr>
          <a:xfrm>
            <a:off x="6395163" y="1756297"/>
            <a:ext cx="388544" cy="347927"/>
          </a:xfrm>
          <a:custGeom>
            <a:avLst/>
            <a:gdLst/>
            <a:ahLst/>
            <a:cxnLst/>
            <a:rect l="l" t="t" r="r" b="b"/>
            <a:pathLst>
              <a:path w="14789" h="13243" extrusionOk="0">
                <a:moveTo>
                  <a:pt x="4050" y="0"/>
                </a:moveTo>
                <a:cubicBezTo>
                  <a:pt x="3523" y="0"/>
                  <a:pt x="2993" y="103"/>
                  <a:pt x="2490" y="314"/>
                </a:cubicBezTo>
                <a:cubicBezTo>
                  <a:pt x="978" y="952"/>
                  <a:pt x="0" y="2436"/>
                  <a:pt x="14" y="4073"/>
                </a:cubicBezTo>
                <a:cubicBezTo>
                  <a:pt x="14" y="8283"/>
                  <a:pt x="5431" y="12105"/>
                  <a:pt x="6985" y="13118"/>
                </a:cubicBezTo>
                <a:cubicBezTo>
                  <a:pt x="7110" y="13201"/>
                  <a:pt x="7254" y="13243"/>
                  <a:pt x="7398" y="13243"/>
                </a:cubicBezTo>
                <a:cubicBezTo>
                  <a:pt x="7542" y="13243"/>
                  <a:pt x="7686" y="13201"/>
                  <a:pt x="7810" y="13118"/>
                </a:cubicBezTo>
                <a:cubicBezTo>
                  <a:pt x="9364" y="12105"/>
                  <a:pt x="14781" y="8283"/>
                  <a:pt x="14781" y="4073"/>
                </a:cubicBezTo>
                <a:cubicBezTo>
                  <a:pt x="14788" y="1833"/>
                  <a:pt x="12971" y="8"/>
                  <a:pt x="10731" y="1"/>
                </a:cubicBezTo>
                <a:cubicBezTo>
                  <a:pt x="9662" y="1"/>
                  <a:pt x="8643" y="424"/>
                  <a:pt x="7887" y="1174"/>
                </a:cubicBezTo>
                <a:cubicBezTo>
                  <a:pt x="7752" y="1309"/>
                  <a:pt x="7575" y="1376"/>
                  <a:pt x="7397" y="1376"/>
                </a:cubicBezTo>
                <a:cubicBezTo>
                  <a:pt x="7219" y="1376"/>
                  <a:pt x="7041" y="1309"/>
                  <a:pt x="6902" y="1174"/>
                </a:cubicBezTo>
                <a:cubicBezTo>
                  <a:pt x="6131" y="407"/>
                  <a:pt x="5098" y="0"/>
                  <a:pt x="40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9" name="Google Shape;1309;p33"/>
          <p:cNvGrpSpPr/>
          <p:nvPr/>
        </p:nvGrpSpPr>
        <p:grpSpPr>
          <a:xfrm>
            <a:off x="6445353" y="3756463"/>
            <a:ext cx="395638" cy="420544"/>
            <a:chOff x="4093603" y="4146138"/>
            <a:chExt cx="395638" cy="420544"/>
          </a:xfrm>
        </p:grpSpPr>
        <p:sp>
          <p:nvSpPr>
            <p:cNvPr id="1310" name="Google Shape;1310;p33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3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3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3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3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3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3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3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3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3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3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3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3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3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3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3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3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7" name="Google Shape;1327;p33"/>
          <p:cNvSpPr txBox="1">
            <a:spLocks noGrp="1"/>
          </p:cNvSpPr>
          <p:nvPr>
            <p:ph type="subTitle" idx="4294967295"/>
          </p:nvPr>
        </p:nvSpPr>
        <p:spPr>
          <a:xfrm>
            <a:off x="5081238" y="1371400"/>
            <a:ext cx="10284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Dec</a:t>
            </a:r>
            <a:endParaRPr sz="140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" name="Google Shape;1332;p34"/>
          <p:cNvSpPr txBox="1">
            <a:spLocks noGrp="1"/>
          </p:cNvSpPr>
          <p:nvPr>
            <p:ph type="ctrTitle"/>
          </p:nvPr>
        </p:nvSpPr>
        <p:spPr>
          <a:xfrm>
            <a:off x="4920300" y="1218375"/>
            <a:ext cx="33951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Always Reinforces the Concept</a:t>
            </a:r>
            <a:endParaRPr/>
          </a:p>
        </p:txBody>
      </p:sp>
      <p:sp>
        <p:nvSpPr>
          <p:cNvPr id="1333" name="Google Shape;1333;p34"/>
          <p:cNvSpPr txBox="1">
            <a:spLocks noGrp="1"/>
          </p:cNvSpPr>
          <p:nvPr>
            <p:ph type="body" idx="1"/>
          </p:nvPr>
        </p:nvSpPr>
        <p:spPr>
          <a:xfrm>
            <a:off x="5148825" y="2678925"/>
            <a:ext cx="2937900" cy="12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Images reveal large amounts of data, so remember: use an image instead of long texts </a:t>
            </a:r>
            <a:endParaRPr/>
          </a:p>
        </p:txBody>
      </p:sp>
      <p:pic>
        <p:nvPicPr>
          <p:cNvPr id="1334" name="Google Shape;1334;p34"/>
          <p:cNvPicPr preferRelativeResize="0"/>
          <p:nvPr/>
        </p:nvPicPr>
        <p:blipFill rotWithShape="1">
          <a:blip r:embed="rId3">
            <a:alphaModFix amt="92000"/>
          </a:blip>
          <a:srcRect t="8307" b="10641"/>
          <a:stretch/>
        </p:blipFill>
        <p:spPr>
          <a:xfrm>
            <a:off x="-710050" y="-38251"/>
            <a:ext cx="5396400" cy="5220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335" name="Google Shape;1335;p34"/>
          <p:cNvSpPr/>
          <p:nvPr/>
        </p:nvSpPr>
        <p:spPr>
          <a:xfrm rot="-663443">
            <a:off x="-1398138" y="3538128"/>
            <a:ext cx="4350851" cy="2854791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" name="Google Shape;1336;p34"/>
          <p:cNvSpPr/>
          <p:nvPr/>
        </p:nvSpPr>
        <p:spPr>
          <a:xfrm rot="-4291822">
            <a:off x="-1352466" y="-532856"/>
            <a:ext cx="3270159" cy="2145700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7" name="Google Shape;1337;p34"/>
          <p:cNvGrpSpPr/>
          <p:nvPr/>
        </p:nvGrpSpPr>
        <p:grpSpPr>
          <a:xfrm rot="-10178172">
            <a:off x="-785935" y="243349"/>
            <a:ext cx="1903750" cy="1223783"/>
            <a:chOff x="6328375" y="2851100"/>
            <a:chExt cx="1042875" cy="670425"/>
          </a:xfrm>
        </p:grpSpPr>
        <p:sp>
          <p:nvSpPr>
            <p:cNvPr id="1338" name="Google Shape;1338;p34"/>
            <p:cNvSpPr/>
            <p:nvPr/>
          </p:nvSpPr>
          <p:spPr>
            <a:xfrm>
              <a:off x="6695750" y="2891575"/>
              <a:ext cx="335100" cy="291075"/>
            </a:xfrm>
            <a:custGeom>
              <a:avLst/>
              <a:gdLst/>
              <a:ahLst/>
              <a:cxnLst/>
              <a:rect l="l" t="t" r="r" b="b"/>
              <a:pathLst>
                <a:path w="13404" h="11643" extrusionOk="0">
                  <a:moveTo>
                    <a:pt x="0" y="0"/>
                  </a:moveTo>
                  <a:cubicBezTo>
                    <a:pt x="0" y="0"/>
                    <a:pt x="0" y="85"/>
                    <a:pt x="14" y="241"/>
                  </a:cubicBezTo>
                  <a:lnTo>
                    <a:pt x="11643" y="11642"/>
                  </a:lnTo>
                  <a:cubicBezTo>
                    <a:pt x="11799" y="10790"/>
                    <a:pt x="13403" y="639"/>
                    <a:pt x="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4"/>
            <p:cNvSpPr/>
            <p:nvPr/>
          </p:nvSpPr>
          <p:spPr>
            <a:xfrm>
              <a:off x="6696100" y="2897600"/>
              <a:ext cx="290725" cy="290500"/>
            </a:xfrm>
            <a:custGeom>
              <a:avLst/>
              <a:gdLst/>
              <a:ahLst/>
              <a:cxnLst/>
              <a:rect l="l" t="t" r="r" b="b"/>
              <a:pathLst>
                <a:path w="11629" h="11620" extrusionOk="0">
                  <a:moveTo>
                    <a:pt x="0" y="0"/>
                  </a:moveTo>
                  <a:lnTo>
                    <a:pt x="0" y="0"/>
                  </a:lnTo>
                  <a:cubicBezTo>
                    <a:pt x="146" y="1709"/>
                    <a:pt x="1366" y="11619"/>
                    <a:pt x="9699" y="11619"/>
                  </a:cubicBezTo>
                  <a:cubicBezTo>
                    <a:pt x="10300" y="11619"/>
                    <a:pt x="10938" y="11568"/>
                    <a:pt x="11614" y="11458"/>
                  </a:cubicBezTo>
                  <a:cubicBezTo>
                    <a:pt x="11614" y="11458"/>
                    <a:pt x="11614" y="11444"/>
                    <a:pt x="11629" y="114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4"/>
            <p:cNvSpPr/>
            <p:nvPr/>
          </p:nvSpPr>
          <p:spPr>
            <a:xfrm>
              <a:off x="7107475" y="2851100"/>
              <a:ext cx="239625" cy="410000"/>
            </a:xfrm>
            <a:custGeom>
              <a:avLst/>
              <a:gdLst/>
              <a:ahLst/>
              <a:cxnLst/>
              <a:rect l="l" t="t" r="r" b="b"/>
              <a:pathLst>
                <a:path w="9585" h="16400" extrusionOk="0">
                  <a:moveTo>
                    <a:pt x="1520" y="0"/>
                  </a:moveTo>
                  <a:cubicBezTo>
                    <a:pt x="1520" y="0"/>
                    <a:pt x="1449" y="57"/>
                    <a:pt x="1350" y="185"/>
                  </a:cubicBezTo>
                  <a:lnTo>
                    <a:pt x="1" y="16399"/>
                  </a:lnTo>
                  <a:cubicBezTo>
                    <a:pt x="768" y="15973"/>
                    <a:pt x="9585" y="10720"/>
                    <a:pt x="15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4"/>
            <p:cNvSpPr/>
            <p:nvPr/>
          </p:nvSpPr>
          <p:spPr>
            <a:xfrm>
              <a:off x="6914025" y="2855350"/>
              <a:ext cx="226850" cy="406450"/>
            </a:xfrm>
            <a:custGeom>
              <a:avLst/>
              <a:gdLst/>
              <a:ahLst/>
              <a:cxnLst/>
              <a:rect l="l" t="t" r="r" b="b"/>
              <a:pathLst>
                <a:path w="9074" h="16258" extrusionOk="0">
                  <a:moveTo>
                    <a:pt x="9074" y="1"/>
                  </a:moveTo>
                  <a:cubicBezTo>
                    <a:pt x="7767" y="1293"/>
                    <a:pt x="1" y="9556"/>
                    <a:pt x="7682" y="16258"/>
                  </a:cubicBezTo>
                  <a:lnTo>
                    <a:pt x="7739" y="16229"/>
                  </a:lnTo>
                  <a:lnTo>
                    <a:pt x="9074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4"/>
            <p:cNvSpPr/>
            <p:nvPr/>
          </p:nvSpPr>
          <p:spPr>
            <a:xfrm>
              <a:off x="6966925" y="3155650"/>
              <a:ext cx="403950" cy="191350"/>
            </a:xfrm>
            <a:custGeom>
              <a:avLst/>
              <a:gdLst/>
              <a:ahLst/>
              <a:cxnLst/>
              <a:rect l="l" t="t" r="r" b="b"/>
              <a:pathLst>
                <a:path w="16158" h="7654" extrusionOk="0">
                  <a:moveTo>
                    <a:pt x="57" y="0"/>
                  </a:moveTo>
                  <a:lnTo>
                    <a:pt x="0" y="497"/>
                  </a:lnTo>
                  <a:lnTo>
                    <a:pt x="1236" y="3025"/>
                  </a:lnTo>
                  <a:cubicBezTo>
                    <a:pt x="1236" y="3025"/>
                    <a:pt x="1151" y="3351"/>
                    <a:pt x="412" y="3706"/>
                  </a:cubicBezTo>
                  <a:lnTo>
                    <a:pt x="1037" y="3891"/>
                  </a:lnTo>
                  <a:lnTo>
                    <a:pt x="1946" y="3692"/>
                  </a:lnTo>
                  <a:cubicBezTo>
                    <a:pt x="1946" y="3692"/>
                    <a:pt x="4686" y="4317"/>
                    <a:pt x="5438" y="4913"/>
                  </a:cubicBezTo>
                  <a:cubicBezTo>
                    <a:pt x="5424" y="4913"/>
                    <a:pt x="11685" y="7213"/>
                    <a:pt x="16087" y="7653"/>
                  </a:cubicBezTo>
                  <a:lnTo>
                    <a:pt x="16158" y="6972"/>
                  </a:lnTo>
                  <a:cubicBezTo>
                    <a:pt x="16158" y="6972"/>
                    <a:pt x="6958" y="5736"/>
                    <a:pt x="5595" y="3507"/>
                  </a:cubicBezTo>
                  <a:lnTo>
                    <a:pt x="5140" y="3635"/>
                  </a:lnTo>
                  <a:lnTo>
                    <a:pt x="5098" y="3947"/>
                  </a:lnTo>
                  <a:cubicBezTo>
                    <a:pt x="3848" y="3649"/>
                    <a:pt x="2641" y="3166"/>
                    <a:pt x="1534" y="2513"/>
                  </a:cubicBezTo>
                  <a:cubicBezTo>
                    <a:pt x="1534" y="2513"/>
                    <a:pt x="554" y="57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4"/>
            <p:cNvSpPr/>
            <p:nvPr/>
          </p:nvSpPr>
          <p:spPr>
            <a:xfrm>
              <a:off x="6675875" y="3308625"/>
              <a:ext cx="30175" cy="41550"/>
            </a:xfrm>
            <a:custGeom>
              <a:avLst/>
              <a:gdLst/>
              <a:ahLst/>
              <a:cxnLst/>
              <a:rect l="l" t="t" r="r" b="b"/>
              <a:pathLst>
                <a:path w="1207" h="1662" extrusionOk="0">
                  <a:moveTo>
                    <a:pt x="1207" y="1"/>
                  </a:moveTo>
                  <a:cubicBezTo>
                    <a:pt x="1008" y="72"/>
                    <a:pt x="795" y="171"/>
                    <a:pt x="596" y="256"/>
                  </a:cubicBezTo>
                  <a:lnTo>
                    <a:pt x="0" y="1264"/>
                  </a:lnTo>
                  <a:lnTo>
                    <a:pt x="14" y="1662"/>
                  </a:lnTo>
                  <a:cubicBezTo>
                    <a:pt x="312" y="1648"/>
                    <a:pt x="951" y="483"/>
                    <a:pt x="1207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4"/>
            <p:cNvSpPr/>
            <p:nvPr/>
          </p:nvSpPr>
          <p:spPr>
            <a:xfrm>
              <a:off x="6752900" y="3237475"/>
              <a:ext cx="246700" cy="53425"/>
            </a:xfrm>
            <a:custGeom>
              <a:avLst/>
              <a:gdLst/>
              <a:ahLst/>
              <a:cxnLst/>
              <a:rect l="l" t="t" r="r" b="b"/>
              <a:pathLst>
                <a:path w="9868" h="2137" extrusionOk="0">
                  <a:moveTo>
                    <a:pt x="9120" y="0"/>
                  </a:moveTo>
                  <a:cubicBezTo>
                    <a:pt x="7729" y="0"/>
                    <a:pt x="6350" y="84"/>
                    <a:pt x="4941" y="433"/>
                  </a:cubicBezTo>
                  <a:cubicBezTo>
                    <a:pt x="3890" y="674"/>
                    <a:pt x="2840" y="816"/>
                    <a:pt x="1803" y="958"/>
                  </a:cubicBezTo>
                  <a:cubicBezTo>
                    <a:pt x="1391" y="1058"/>
                    <a:pt x="1008" y="1214"/>
                    <a:pt x="653" y="1427"/>
                  </a:cubicBezTo>
                  <a:cubicBezTo>
                    <a:pt x="454" y="1640"/>
                    <a:pt x="241" y="1824"/>
                    <a:pt x="0" y="1981"/>
                  </a:cubicBezTo>
                  <a:cubicBezTo>
                    <a:pt x="355" y="1881"/>
                    <a:pt x="724" y="1810"/>
                    <a:pt x="1079" y="1753"/>
                  </a:cubicBezTo>
                  <a:lnTo>
                    <a:pt x="1079" y="2009"/>
                  </a:lnTo>
                  <a:lnTo>
                    <a:pt x="1434" y="2137"/>
                  </a:lnTo>
                  <a:cubicBezTo>
                    <a:pt x="2641" y="490"/>
                    <a:pt x="9868" y="106"/>
                    <a:pt x="9868" y="106"/>
                  </a:cubicBezTo>
                  <a:lnTo>
                    <a:pt x="9868" y="7"/>
                  </a:lnTo>
                  <a:cubicBezTo>
                    <a:pt x="9618" y="3"/>
                    <a:pt x="9369" y="0"/>
                    <a:pt x="9120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4"/>
            <p:cNvSpPr/>
            <p:nvPr/>
          </p:nvSpPr>
          <p:spPr>
            <a:xfrm>
              <a:off x="6688650" y="3227000"/>
              <a:ext cx="311300" cy="88050"/>
            </a:xfrm>
            <a:custGeom>
              <a:avLst/>
              <a:gdLst/>
              <a:ahLst/>
              <a:cxnLst/>
              <a:rect l="l" t="t" r="r" b="b"/>
              <a:pathLst>
                <a:path w="12452" h="3522" extrusionOk="0">
                  <a:moveTo>
                    <a:pt x="12438" y="0"/>
                  </a:moveTo>
                  <a:cubicBezTo>
                    <a:pt x="8988" y="57"/>
                    <a:pt x="3976" y="1448"/>
                    <a:pt x="3976" y="1448"/>
                  </a:cubicBezTo>
                  <a:cubicBezTo>
                    <a:pt x="3365" y="1860"/>
                    <a:pt x="1193" y="2187"/>
                    <a:pt x="1193" y="2187"/>
                  </a:cubicBezTo>
                  <a:lnTo>
                    <a:pt x="497" y="1974"/>
                  </a:lnTo>
                  <a:lnTo>
                    <a:pt x="0" y="2059"/>
                  </a:lnTo>
                  <a:cubicBezTo>
                    <a:pt x="554" y="2400"/>
                    <a:pt x="597" y="2655"/>
                    <a:pt x="597" y="2655"/>
                  </a:cubicBezTo>
                  <a:lnTo>
                    <a:pt x="85" y="3521"/>
                  </a:lnTo>
                  <a:cubicBezTo>
                    <a:pt x="284" y="3436"/>
                    <a:pt x="483" y="3351"/>
                    <a:pt x="696" y="3266"/>
                  </a:cubicBezTo>
                  <a:cubicBezTo>
                    <a:pt x="753" y="3138"/>
                    <a:pt x="795" y="3067"/>
                    <a:pt x="795" y="3067"/>
                  </a:cubicBezTo>
                  <a:cubicBezTo>
                    <a:pt x="1363" y="2783"/>
                    <a:pt x="1960" y="2556"/>
                    <a:pt x="2584" y="2400"/>
                  </a:cubicBezTo>
                  <a:cubicBezTo>
                    <a:pt x="2826" y="2243"/>
                    <a:pt x="3039" y="2059"/>
                    <a:pt x="3237" y="1846"/>
                  </a:cubicBezTo>
                  <a:cubicBezTo>
                    <a:pt x="3578" y="1633"/>
                    <a:pt x="3976" y="1477"/>
                    <a:pt x="4373" y="1377"/>
                  </a:cubicBezTo>
                  <a:cubicBezTo>
                    <a:pt x="5424" y="1235"/>
                    <a:pt x="6475" y="1093"/>
                    <a:pt x="7511" y="852"/>
                  </a:cubicBezTo>
                  <a:cubicBezTo>
                    <a:pt x="8955" y="509"/>
                    <a:pt x="10346" y="420"/>
                    <a:pt x="11767" y="420"/>
                  </a:cubicBezTo>
                  <a:cubicBezTo>
                    <a:pt x="11994" y="420"/>
                    <a:pt x="12223" y="422"/>
                    <a:pt x="12452" y="426"/>
                  </a:cubicBezTo>
                  <a:lnTo>
                    <a:pt x="12438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4"/>
            <p:cNvSpPr/>
            <p:nvPr/>
          </p:nvSpPr>
          <p:spPr>
            <a:xfrm>
              <a:off x="6505250" y="3138600"/>
              <a:ext cx="199750" cy="148450"/>
            </a:xfrm>
            <a:custGeom>
              <a:avLst/>
              <a:gdLst/>
              <a:ahLst/>
              <a:cxnLst/>
              <a:rect l="l" t="t" r="r" b="b"/>
              <a:pathLst>
                <a:path w="7990" h="5938" extrusionOk="0">
                  <a:moveTo>
                    <a:pt x="53" y="1"/>
                  </a:moveTo>
                  <a:cubicBezTo>
                    <a:pt x="39" y="494"/>
                    <a:pt x="1" y="5938"/>
                    <a:pt x="6602" y="5938"/>
                  </a:cubicBezTo>
                  <a:cubicBezTo>
                    <a:pt x="7035" y="5938"/>
                    <a:pt x="7497" y="5914"/>
                    <a:pt x="7989" y="5865"/>
                  </a:cubicBezTo>
                  <a:cubicBezTo>
                    <a:pt x="7989" y="5865"/>
                    <a:pt x="7975" y="5808"/>
                    <a:pt x="7961" y="57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4"/>
            <p:cNvSpPr/>
            <p:nvPr/>
          </p:nvSpPr>
          <p:spPr>
            <a:xfrm>
              <a:off x="6506550" y="3129625"/>
              <a:ext cx="197725" cy="152050"/>
            </a:xfrm>
            <a:custGeom>
              <a:avLst/>
              <a:gdLst/>
              <a:ahLst/>
              <a:cxnLst/>
              <a:rect l="l" t="t" r="r" b="b"/>
              <a:pathLst>
                <a:path w="7909" h="6082" extrusionOk="0">
                  <a:moveTo>
                    <a:pt x="1974" y="1"/>
                  </a:moveTo>
                  <a:cubicBezTo>
                    <a:pt x="1374" y="1"/>
                    <a:pt x="718" y="102"/>
                    <a:pt x="1" y="331"/>
                  </a:cubicBezTo>
                  <a:cubicBezTo>
                    <a:pt x="1" y="346"/>
                    <a:pt x="1" y="346"/>
                    <a:pt x="1" y="360"/>
                  </a:cubicBezTo>
                  <a:lnTo>
                    <a:pt x="7909" y="6082"/>
                  </a:lnTo>
                  <a:cubicBezTo>
                    <a:pt x="7672" y="5148"/>
                    <a:pt x="6246" y="1"/>
                    <a:pt x="1974" y="1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4"/>
            <p:cNvSpPr/>
            <p:nvPr/>
          </p:nvSpPr>
          <p:spPr>
            <a:xfrm>
              <a:off x="6328375" y="3286250"/>
              <a:ext cx="359925" cy="226850"/>
            </a:xfrm>
            <a:custGeom>
              <a:avLst/>
              <a:gdLst/>
              <a:ahLst/>
              <a:cxnLst/>
              <a:rect l="l" t="t" r="r" b="b"/>
              <a:pathLst>
                <a:path w="14397" h="9074" extrusionOk="0">
                  <a:moveTo>
                    <a:pt x="9905" y="0"/>
                  </a:moveTo>
                  <a:cubicBezTo>
                    <a:pt x="6677" y="0"/>
                    <a:pt x="2489" y="1640"/>
                    <a:pt x="0" y="9017"/>
                  </a:cubicBezTo>
                  <a:cubicBezTo>
                    <a:pt x="0" y="9017"/>
                    <a:pt x="85" y="9045"/>
                    <a:pt x="242" y="9074"/>
                  </a:cubicBezTo>
                  <a:lnTo>
                    <a:pt x="14397" y="1023"/>
                  </a:lnTo>
                  <a:cubicBezTo>
                    <a:pt x="14069" y="857"/>
                    <a:pt x="12238" y="0"/>
                    <a:pt x="9905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4"/>
            <p:cNvSpPr/>
            <p:nvPr/>
          </p:nvSpPr>
          <p:spPr>
            <a:xfrm>
              <a:off x="6334400" y="3311825"/>
              <a:ext cx="354975" cy="209700"/>
            </a:xfrm>
            <a:custGeom>
              <a:avLst/>
              <a:gdLst/>
              <a:ahLst/>
              <a:cxnLst/>
              <a:rect l="l" t="t" r="r" b="b"/>
              <a:pathLst>
                <a:path w="14199" h="8388" extrusionOk="0">
                  <a:moveTo>
                    <a:pt x="14142" y="0"/>
                  </a:moveTo>
                  <a:lnTo>
                    <a:pt x="1" y="8051"/>
                  </a:lnTo>
                  <a:cubicBezTo>
                    <a:pt x="540" y="8157"/>
                    <a:pt x="1922" y="8388"/>
                    <a:pt x="3625" y="8388"/>
                  </a:cubicBezTo>
                  <a:cubicBezTo>
                    <a:pt x="7612" y="8388"/>
                    <a:pt x="13363" y="7122"/>
                    <a:pt x="14199" y="29"/>
                  </a:cubicBezTo>
                  <a:lnTo>
                    <a:pt x="14142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4"/>
            <p:cNvSpPr/>
            <p:nvPr/>
          </p:nvSpPr>
          <p:spPr>
            <a:xfrm>
              <a:off x="6966925" y="3155650"/>
              <a:ext cx="35525" cy="56100"/>
            </a:xfrm>
            <a:custGeom>
              <a:avLst/>
              <a:gdLst/>
              <a:ahLst/>
              <a:cxnLst/>
              <a:rect l="l" t="t" r="r" b="b"/>
              <a:pathLst>
                <a:path w="1421" h="2244" extrusionOk="0">
                  <a:moveTo>
                    <a:pt x="57" y="0"/>
                  </a:moveTo>
                  <a:lnTo>
                    <a:pt x="0" y="497"/>
                  </a:lnTo>
                  <a:lnTo>
                    <a:pt x="668" y="1860"/>
                  </a:lnTo>
                  <a:cubicBezTo>
                    <a:pt x="909" y="1988"/>
                    <a:pt x="1165" y="2116"/>
                    <a:pt x="1420" y="2244"/>
                  </a:cubicBezTo>
                  <a:cubicBezTo>
                    <a:pt x="1151" y="1591"/>
                    <a:pt x="455" y="43"/>
                    <a:pt x="57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4"/>
            <p:cNvSpPr/>
            <p:nvPr/>
          </p:nvSpPr>
          <p:spPr>
            <a:xfrm>
              <a:off x="7060625" y="3243325"/>
              <a:ext cx="310625" cy="90175"/>
            </a:xfrm>
            <a:custGeom>
              <a:avLst/>
              <a:gdLst/>
              <a:ahLst/>
              <a:cxnLst/>
              <a:rect l="l" t="t" r="r" b="b"/>
              <a:pathLst>
                <a:path w="12425" h="3607" extrusionOk="0">
                  <a:moveTo>
                    <a:pt x="1861" y="0"/>
                  </a:moveTo>
                  <a:lnTo>
                    <a:pt x="1406" y="128"/>
                  </a:lnTo>
                  <a:lnTo>
                    <a:pt x="1364" y="455"/>
                  </a:lnTo>
                  <a:cubicBezTo>
                    <a:pt x="909" y="341"/>
                    <a:pt x="455" y="199"/>
                    <a:pt x="1" y="43"/>
                  </a:cubicBezTo>
                  <a:lnTo>
                    <a:pt x="1" y="43"/>
                  </a:lnTo>
                  <a:cubicBezTo>
                    <a:pt x="285" y="270"/>
                    <a:pt x="540" y="540"/>
                    <a:pt x="767" y="824"/>
                  </a:cubicBezTo>
                  <a:cubicBezTo>
                    <a:pt x="1137" y="1136"/>
                    <a:pt x="1662" y="1335"/>
                    <a:pt x="2187" y="1534"/>
                  </a:cubicBezTo>
                  <a:cubicBezTo>
                    <a:pt x="3508" y="1818"/>
                    <a:pt x="4842" y="2116"/>
                    <a:pt x="6149" y="2542"/>
                  </a:cubicBezTo>
                  <a:cubicBezTo>
                    <a:pt x="8236" y="3237"/>
                    <a:pt x="10294" y="3450"/>
                    <a:pt x="12410" y="3607"/>
                  </a:cubicBezTo>
                  <a:lnTo>
                    <a:pt x="12424" y="3479"/>
                  </a:lnTo>
                  <a:cubicBezTo>
                    <a:pt x="12424" y="3479"/>
                    <a:pt x="3224" y="2229"/>
                    <a:pt x="1861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4"/>
            <p:cNvSpPr/>
            <p:nvPr/>
          </p:nvSpPr>
          <p:spPr>
            <a:xfrm>
              <a:off x="6976875" y="3202150"/>
              <a:ext cx="393300" cy="144850"/>
            </a:xfrm>
            <a:custGeom>
              <a:avLst/>
              <a:gdLst/>
              <a:ahLst/>
              <a:cxnLst/>
              <a:rect l="l" t="t" r="r" b="b"/>
              <a:pathLst>
                <a:path w="15732" h="5794" extrusionOk="0">
                  <a:moveTo>
                    <a:pt x="256" y="0"/>
                  </a:moveTo>
                  <a:lnTo>
                    <a:pt x="824" y="1165"/>
                  </a:lnTo>
                  <a:cubicBezTo>
                    <a:pt x="824" y="1165"/>
                    <a:pt x="738" y="1491"/>
                    <a:pt x="0" y="1846"/>
                  </a:cubicBezTo>
                  <a:lnTo>
                    <a:pt x="625" y="2031"/>
                  </a:lnTo>
                  <a:lnTo>
                    <a:pt x="1533" y="1832"/>
                  </a:lnTo>
                  <a:cubicBezTo>
                    <a:pt x="1533" y="1832"/>
                    <a:pt x="4274" y="2457"/>
                    <a:pt x="5026" y="3053"/>
                  </a:cubicBezTo>
                  <a:cubicBezTo>
                    <a:pt x="5026" y="3053"/>
                    <a:pt x="11287" y="5339"/>
                    <a:pt x="15675" y="5793"/>
                  </a:cubicBezTo>
                  <a:lnTo>
                    <a:pt x="15731" y="5239"/>
                  </a:lnTo>
                  <a:cubicBezTo>
                    <a:pt x="13630" y="5097"/>
                    <a:pt x="11571" y="4884"/>
                    <a:pt x="9484" y="4174"/>
                  </a:cubicBezTo>
                  <a:cubicBezTo>
                    <a:pt x="8178" y="3763"/>
                    <a:pt x="6858" y="3465"/>
                    <a:pt x="5523" y="3181"/>
                  </a:cubicBezTo>
                  <a:cubicBezTo>
                    <a:pt x="5012" y="2982"/>
                    <a:pt x="4487" y="2783"/>
                    <a:pt x="4103" y="2471"/>
                  </a:cubicBezTo>
                  <a:cubicBezTo>
                    <a:pt x="3876" y="2173"/>
                    <a:pt x="3621" y="1917"/>
                    <a:pt x="3337" y="1690"/>
                  </a:cubicBezTo>
                  <a:cubicBezTo>
                    <a:pt x="2570" y="1420"/>
                    <a:pt x="1817" y="1079"/>
                    <a:pt x="1122" y="653"/>
                  </a:cubicBezTo>
                  <a:cubicBezTo>
                    <a:pt x="1122" y="653"/>
                    <a:pt x="1079" y="554"/>
                    <a:pt x="1008" y="384"/>
                  </a:cubicBezTo>
                  <a:cubicBezTo>
                    <a:pt x="753" y="256"/>
                    <a:pt x="497" y="128"/>
                    <a:pt x="256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4"/>
            <p:cNvSpPr/>
            <p:nvPr/>
          </p:nvSpPr>
          <p:spPr>
            <a:xfrm>
              <a:off x="6747575" y="3242475"/>
              <a:ext cx="385125" cy="192175"/>
            </a:xfrm>
            <a:custGeom>
              <a:avLst/>
              <a:gdLst/>
              <a:ahLst/>
              <a:cxnLst/>
              <a:rect l="l" t="t" r="r" b="b"/>
              <a:pathLst>
                <a:path w="15405" h="7687" extrusionOk="0">
                  <a:moveTo>
                    <a:pt x="9793" y="0"/>
                  </a:moveTo>
                  <a:cubicBezTo>
                    <a:pt x="6779" y="0"/>
                    <a:pt x="3072" y="1559"/>
                    <a:pt x="0" y="7588"/>
                  </a:cubicBezTo>
                  <a:cubicBezTo>
                    <a:pt x="0" y="7588"/>
                    <a:pt x="85" y="7630"/>
                    <a:pt x="241" y="7687"/>
                  </a:cubicBezTo>
                  <a:lnTo>
                    <a:pt x="15405" y="1752"/>
                  </a:lnTo>
                  <a:cubicBezTo>
                    <a:pt x="15046" y="1506"/>
                    <a:pt x="12754" y="0"/>
                    <a:pt x="9793" y="0"/>
                  </a:cubicBez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4"/>
            <p:cNvSpPr/>
            <p:nvPr/>
          </p:nvSpPr>
          <p:spPr>
            <a:xfrm>
              <a:off x="6753600" y="3286275"/>
              <a:ext cx="380175" cy="174100"/>
            </a:xfrm>
            <a:custGeom>
              <a:avLst/>
              <a:gdLst/>
              <a:ahLst/>
              <a:cxnLst/>
              <a:rect l="l" t="t" r="r" b="b"/>
              <a:pathLst>
                <a:path w="15207" h="6964" extrusionOk="0">
                  <a:moveTo>
                    <a:pt x="15164" y="0"/>
                  </a:moveTo>
                  <a:lnTo>
                    <a:pt x="0" y="5935"/>
                  </a:lnTo>
                  <a:cubicBezTo>
                    <a:pt x="748" y="6192"/>
                    <a:pt x="3193" y="6963"/>
                    <a:pt x="5942" y="6963"/>
                  </a:cubicBezTo>
                  <a:cubicBezTo>
                    <a:pt x="9560" y="6963"/>
                    <a:pt x="13706" y="5628"/>
                    <a:pt x="15207" y="29"/>
                  </a:cubicBezTo>
                  <a:lnTo>
                    <a:pt x="15164" y="0"/>
                  </a:lnTo>
                  <a:close/>
                </a:path>
              </a:pathLst>
            </a:custGeom>
            <a:solidFill>
              <a:srgbClr val="F1B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" name="Google Shape;1355;p34"/>
          <p:cNvGrpSpPr/>
          <p:nvPr/>
        </p:nvGrpSpPr>
        <p:grpSpPr>
          <a:xfrm rot="3225053">
            <a:off x="-312664" y="3433154"/>
            <a:ext cx="1686204" cy="2820866"/>
            <a:chOff x="3124925" y="1432375"/>
            <a:chExt cx="1175625" cy="1582725"/>
          </a:xfrm>
        </p:grpSpPr>
        <p:sp>
          <p:nvSpPr>
            <p:cNvPr id="1356" name="Google Shape;1356;p34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4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4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4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4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4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4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4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4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4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4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4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4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4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4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4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4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4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4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4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4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4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4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4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4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4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27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" name="Google Shape;1382;p34"/>
          <p:cNvGrpSpPr/>
          <p:nvPr/>
        </p:nvGrpSpPr>
        <p:grpSpPr>
          <a:xfrm flipH="1">
            <a:off x="-1105501" y="3769920"/>
            <a:ext cx="2317867" cy="833587"/>
            <a:chOff x="5004050" y="3831475"/>
            <a:chExt cx="904075" cy="325150"/>
          </a:xfrm>
        </p:grpSpPr>
        <p:sp>
          <p:nvSpPr>
            <p:cNvPr id="1383" name="Google Shape;1383;p34"/>
            <p:cNvSpPr/>
            <p:nvPr/>
          </p:nvSpPr>
          <p:spPr>
            <a:xfrm>
              <a:off x="5004050" y="3955550"/>
              <a:ext cx="217600" cy="108275"/>
            </a:xfrm>
            <a:custGeom>
              <a:avLst/>
              <a:gdLst/>
              <a:ahLst/>
              <a:cxnLst/>
              <a:rect l="l" t="t" r="r" b="b"/>
              <a:pathLst>
                <a:path w="8704" h="4331" extrusionOk="0">
                  <a:moveTo>
                    <a:pt x="5469" y="0"/>
                  </a:moveTo>
                  <a:cubicBezTo>
                    <a:pt x="4111" y="0"/>
                    <a:pt x="2303" y="646"/>
                    <a:pt x="0" y="2733"/>
                  </a:cubicBezTo>
                  <a:cubicBezTo>
                    <a:pt x="0" y="2733"/>
                    <a:pt x="2570" y="4331"/>
                    <a:pt x="4997" y="4331"/>
                  </a:cubicBezTo>
                  <a:cubicBezTo>
                    <a:pt x="6505" y="4331"/>
                    <a:pt x="7958" y="3713"/>
                    <a:pt x="8704" y="1710"/>
                  </a:cubicBezTo>
                  <a:cubicBezTo>
                    <a:pt x="8695" y="1710"/>
                    <a:pt x="7679" y="0"/>
                    <a:pt x="5469" y="0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4"/>
            <p:cNvSpPr/>
            <p:nvPr/>
          </p:nvSpPr>
          <p:spPr>
            <a:xfrm>
              <a:off x="5035275" y="3998300"/>
              <a:ext cx="186025" cy="22025"/>
            </a:xfrm>
            <a:custGeom>
              <a:avLst/>
              <a:gdLst/>
              <a:ahLst/>
              <a:cxnLst/>
              <a:rect l="l" t="t" r="r" b="b"/>
              <a:pathLst>
                <a:path w="7441" h="881" fill="none" extrusionOk="0">
                  <a:moveTo>
                    <a:pt x="7440" y="0"/>
                  </a:moveTo>
                  <a:lnTo>
                    <a:pt x="1" y="881"/>
                  </a:lnTo>
                </a:path>
              </a:pathLst>
            </a:custGeom>
            <a:noFill/>
            <a:ln w="3200" cap="flat" cmpd="sng">
              <a:solidFill>
                <a:srgbClr val="53709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4"/>
            <p:cNvSpPr/>
            <p:nvPr/>
          </p:nvSpPr>
          <p:spPr>
            <a:xfrm>
              <a:off x="5173350" y="3855250"/>
              <a:ext cx="192425" cy="137325"/>
            </a:xfrm>
            <a:custGeom>
              <a:avLst/>
              <a:gdLst/>
              <a:ahLst/>
              <a:cxnLst/>
              <a:rect l="l" t="t" r="r" b="b"/>
              <a:pathLst>
                <a:path w="7697" h="5493" extrusionOk="0">
                  <a:moveTo>
                    <a:pt x="1" y="1"/>
                  </a:moveTo>
                  <a:cubicBezTo>
                    <a:pt x="1" y="1"/>
                    <a:pt x="1336" y="5493"/>
                    <a:pt x="4786" y="5493"/>
                  </a:cubicBezTo>
                  <a:cubicBezTo>
                    <a:pt x="5313" y="5493"/>
                    <a:pt x="5889" y="5365"/>
                    <a:pt x="6518" y="5069"/>
                  </a:cubicBezTo>
                  <a:cubicBezTo>
                    <a:pt x="6518" y="5069"/>
                    <a:pt x="7696" y="313"/>
                    <a:pt x="1" y="1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4"/>
            <p:cNvSpPr/>
            <p:nvPr/>
          </p:nvSpPr>
          <p:spPr>
            <a:xfrm>
              <a:off x="5216775" y="3982350"/>
              <a:ext cx="185900" cy="174275"/>
            </a:xfrm>
            <a:custGeom>
              <a:avLst/>
              <a:gdLst/>
              <a:ahLst/>
              <a:cxnLst/>
              <a:rect l="l" t="t" r="r" b="b"/>
              <a:pathLst>
                <a:path w="7436" h="6971" extrusionOk="0">
                  <a:moveTo>
                    <a:pt x="4473" y="0"/>
                  </a:moveTo>
                  <a:cubicBezTo>
                    <a:pt x="3413" y="0"/>
                    <a:pt x="0" y="473"/>
                    <a:pt x="337" y="6971"/>
                  </a:cubicBezTo>
                  <a:cubicBezTo>
                    <a:pt x="337" y="6971"/>
                    <a:pt x="7436" y="4543"/>
                    <a:pt x="4781" y="14"/>
                  </a:cubicBezTo>
                  <a:lnTo>
                    <a:pt x="4781" y="14"/>
                  </a:lnTo>
                  <a:cubicBezTo>
                    <a:pt x="4781" y="14"/>
                    <a:pt x="4780" y="14"/>
                    <a:pt x="4779" y="14"/>
                  </a:cubicBezTo>
                  <a:cubicBezTo>
                    <a:pt x="4765" y="14"/>
                    <a:pt x="4653" y="0"/>
                    <a:pt x="4473" y="0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4"/>
            <p:cNvSpPr/>
            <p:nvPr/>
          </p:nvSpPr>
          <p:spPr>
            <a:xfrm>
              <a:off x="5195725" y="3871575"/>
              <a:ext cx="140575" cy="266250"/>
            </a:xfrm>
            <a:custGeom>
              <a:avLst/>
              <a:gdLst/>
              <a:ahLst/>
              <a:cxnLst/>
              <a:rect l="l" t="t" r="r" b="b"/>
              <a:pathLst>
                <a:path w="5623" h="10650" fill="none" extrusionOk="0">
                  <a:moveTo>
                    <a:pt x="0" y="1"/>
                  </a:moveTo>
                  <a:lnTo>
                    <a:pt x="5623" y="4459"/>
                  </a:lnTo>
                  <a:lnTo>
                    <a:pt x="1846" y="10649"/>
                  </a:lnTo>
                </a:path>
              </a:pathLst>
            </a:custGeom>
            <a:noFill/>
            <a:ln w="3200" cap="flat" cmpd="sng">
              <a:solidFill>
                <a:srgbClr val="53709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4"/>
            <p:cNvSpPr/>
            <p:nvPr/>
          </p:nvSpPr>
          <p:spPr>
            <a:xfrm>
              <a:off x="5363600" y="3863050"/>
              <a:ext cx="153725" cy="109950"/>
            </a:xfrm>
            <a:custGeom>
              <a:avLst/>
              <a:gdLst/>
              <a:ahLst/>
              <a:cxnLst/>
              <a:rect l="l" t="t" r="r" b="b"/>
              <a:pathLst>
                <a:path w="6149" h="4398" extrusionOk="0">
                  <a:moveTo>
                    <a:pt x="1" y="1"/>
                  </a:moveTo>
                  <a:cubicBezTo>
                    <a:pt x="1" y="1"/>
                    <a:pt x="1060" y="4398"/>
                    <a:pt x="3828" y="4398"/>
                  </a:cubicBezTo>
                  <a:cubicBezTo>
                    <a:pt x="4249" y="4398"/>
                    <a:pt x="4709" y="4296"/>
                    <a:pt x="5212" y="4062"/>
                  </a:cubicBezTo>
                  <a:cubicBezTo>
                    <a:pt x="5212" y="4062"/>
                    <a:pt x="6149" y="257"/>
                    <a:pt x="1" y="1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4"/>
            <p:cNvSpPr/>
            <p:nvPr/>
          </p:nvSpPr>
          <p:spPr>
            <a:xfrm>
              <a:off x="5398275" y="3964925"/>
              <a:ext cx="148875" cy="139525"/>
            </a:xfrm>
            <a:custGeom>
              <a:avLst/>
              <a:gdLst/>
              <a:ahLst/>
              <a:cxnLst/>
              <a:rect l="l" t="t" r="r" b="b"/>
              <a:pathLst>
                <a:path w="5955" h="5581" extrusionOk="0">
                  <a:moveTo>
                    <a:pt x="3562" y="0"/>
                  </a:moveTo>
                  <a:cubicBezTo>
                    <a:pt x="2697" y="0"/>
                    <a:pt x="0" y="412"/>
                    <a:pt x="275" y="5581"/>
                  </a:cubicBezTo>
                  <a:cubicBezTo>
                    <a:pt x="275" y="5581"/>
                    <a:pt x="5954" y="3635"/>
                    <a:pt x="3825" y="15"/>
                  </a:cubicBezTo>
                  <a:cubicBezTo>
                    <a:pt x="3825" y="15"/>
                    <a:pt x="3726" y="0"/>
                    <a:pt x="3562" y="0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4"/>
            <p:cNvSpPr/>
            <p:nvPr/>
          </p:nvSpPr>
          <p:spPr>
            <a:xfrm>
              <a:off x="5381350" y="3876200"/>
              <a:ext cx="112550" cy="213350"/>
            </a:xfrm>
            <a:custGeom>
              <a:avLst/>
              <a:gdLst/>
              <a:ahLst/>
              <a:cxnLst/>
              <a:rect l="l" t="t" r="r" b="b"/>
              <a:pathLst>
                <a:path w="4502" h="8534" fill="none" extrusionOk="0">
                  <a:moveTo>
                    <a:pt x="1" y="0"/>
                  </a:moveTo>
                  <a:lnTo>
                    <a:pt x="4502" y="3564"/>
                  </a:lnTo>
                  <a:lnTo>
                    <a:pt x="1477" y="8533"/>
                  </a:lnTo>
                </a:path>
              </a:pathLst>
            </a:custGeom>
            <a:noFill/>
            <a:ln w="3200" cap="flat" cmpd="sng">
              <a:solidFill>
                <a:srgbClr val="53709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4"/>
            <p:cNvSpPr/>
            <p:nvPr/>
          </p:nvSpPr>
          <p:spPr>
            <a:xfrm>
              <a:off x="5517650" y="3849925"/>
              <a:ext cx="149825" cy="106925"/>
            </a:xfrm>
            <a:custGeom>
              <a:avLst/>
              <a:gdLst/>
              <a:ahLst/>
              <a:cxnLst/>
              <a:rect l="l" t="t" r="r" b="b"/>
              <a:pathLst>
                <a:path w="5993" h="4277" extrusionOk="0">
                  <a:moveTo>
                    <a:pt x="1" y="1"/>
                  </a:moveTo>
                  <a:cubicBezTo>
                    <a:pt x="1" y="1"/>
                    <a:pt x="1038" y="4276"/>
                    <a:pt x="3724" y="4276"/>
                  </a:cubicBezTo>
                  <a:cubicBezTo>
                    <a:pt x="4133" y="4276"/>
                    <a:pt x="4581" y="4177"/>
                    <a:pt x="5070" y="3948"/>
                  </a:cubicBezTo>
                  <a:cubicBezTo>
                    <a:pt x="5070" y="3948"/>
                    <a:pt x="5992" y="242"/>
                    <a:pt x="1" y="1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4"/>
            <p:cNvSpPr/>
            <p:nvPr/>
          </p:nvSpPr>
          <p:spPr>
            <a:xfrm>
              <a:off x="5551575" y="3948925"/>
              <a:ext cx="144650" cy="135650"/>
            </a:xfrm>
            <a:custGeom>
              <a:avLst/>
              <a:gdLst/>
              <a:ahLst/>
              <a:cxnLst/>
              <a:rect l="l" t="t" r="r" b="b"/>
              <a:pathLst>
                <a:path w="5786" h="5426" extrusionOk="0">
                  <a:moveTo>
                    <a:pt x="3448" y="1"/>
                  </a:moveTo>
                  <a:cubicBezTo>
                    <a:pt x="2596" y="1"/>
                    <a:pt x="1" y="409"/>
                    <a:pt x="262" y="5426"/>
                  </a:cubicBezTo>
                  <a:cubicBezTo>
                    <a:pt x="262" y="5426"/>
                    <a:pt x="5785" y="3537"/>
                    <a:pt x="3713" y="16"/>
                  </a:cubicBezTo>
                  <a:cubicBezTo>
                    <a:pt x="3713" y="16"/>
                    <a:pt x="3613" y="1"/>
                    <a:pt x="3448" y="1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4"/>
            <p:cNvSpPr/>
            <p:nvPr/>
          </p:nvSpPr>
          <p:spPr>
            <a:xfrm>
              <a:off x="5535050" y="3862700"/>
              <a:ext cx="109350" cy="207325"/>
            </a:xfrm>
            <a:custGeom>
              <a:avLst/>
              <a:gdLst/>
              <a:ahLst/>
              <a:cxnLst/>
              <a:rect l="l" t="t" r="r" b="b"/>
              <a:pathLst>
                <a:path w="4374" h="8293" fill="none" extrusionOk="0">
                  <a:moveTo>
                    <a:pt x="1" y="1"/>
                  </a:moveTo>
                  <a:lnTo>
                    <a:pt x="4374" y="3465"/>
                  </a:lnTo>
                  <a:lnTo>
                    <a:pt x="1435" y="8292"/>
                  </a:lnTo>
                </a:path>
              </a:pathLst>
            </a:custGeom>
            <a:noFill/>
            <a:ln w="3200" cap="flat" cmpd="sng">
              <a:solidFill>
                <a:srgbClr val="53709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4"/>
            <p:cNvSpPr/>
            <p:nvPr/>
          </p:nvSpPr>
          <p:spPr>
            <a:xfrm>
              <a:off x="5673475" y="3831475"/>
              <a:ext cx="142725" cy="101650"/>
            </a:xfrm>
            <a:custGeom>
              <a:avLst/>
              <a:gdLst/>
              <a:ahLst/>
              <a:cxnLst/>
              <a:rect l="l" t="t" r="r" b="b"/>
              <a:pathLst>
                <a:path w="5709" h="4066" extrusionOk="0">
                  <a:moveTo>
                    <a:pt x="1" y="0"/>
                  </a:moveTo>
                  <a:cubicBezTo>
                    <a:pt x="1" y="0"/>
                    <a:pt x="982" y="4066"/>
                    <a:pt x="3547" y="4066"/>
                  </a:cubicBezTo>
                  <a:cubicBezTo>
                    <a:pt x="3941" y="4066"/>
                    <a:pt x="4372" y="3970"/>
                    <a:pt x="4842" y="3749"/>
                  </a:cubicBezTo>
                  <a:cubicBezTo>
                    <a:pt x="4842" y="3749"/>
                    <a:pt x="5708" y="228"/>
                    <a:pt x="1" y="0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4"/>
            <p:cNvSpPr/>
            <p:nvPr/>
          </p:nvSpPr>
          <p:spPr>
            <a:xfrm>
              <a:off x="5705875" y="3925575"/>
              <a:ext cx="137650" cy="129550"/>
            </a:xfrm>
            <a:custGeom>
              <a:avLst/>
              <a:gdLst/>
              <a:ahLst/>
              <a:cxnLst/>
              <a:rect l="l" t="t" r="r" b="b"/>
              <a:pathLst>
                <a:path w="5506" h="5182" extrusionOk="0">
                  <a:moveTo>
                    <a:pt x="3313" y="0"/>
                  </a:moveTo>
                  <a:cubicBezTo>
                    <a:pt x="2522" y="0"/>
                    <a:pt x="1" y="375"/>
                    <a:pt x="252" y="5181"/>
                  </a:cubicBezTo>
                  <a:cubicBezTo>
                    <a:pt x="252" y="5181"/>
                    <a:pt x="5506" y="3378"/>
                    <a:pt x="3546" y="13"/>
                  </a:cubicBezTo>
                  <a:cubicBezTo>
                    <a:pt x="3546" y="13"/>
                    <a:pt x="3459" y="0"/>
                    <a:pt x="3313" y="0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4"/>
            <p:cNvSpPr/>
            <p:nvPr/>
          </p:nvSpPr>
          <p:spPr>
            <a:xfrm>
              <a:off x="5690175" y="3843550"/>
              <a:ext cx="104375" cy="197375"/>
            </a:xfrm>
            <a:custGeom>
              <a:avLst/>
              <a:gdLst/>
              <a:ahLst/>
              <a:cxnLst/>
              <a:rect l="l" t="t" r="r" b="b"/>
              <a:pathLst>
                <a:path w="4175" h="7895" fill="none" extrusionOk="0">
                  <a:moveTo>
                    <a:pt x="0" y="0"/>
                  </a:moveTo>
                  <a:lnTo>
                    <a:pt x="4174" y="3294"/>
                  </a:lnTo>
                  <a:lnTo>
                    <a:pt x="1377" y="7894"/>
                  </a:lnTo>
                </a:path>
              </a:pathLst>
            </a:custGeom>
            <a:noFill/>
            <a:ln w="3200" cap="flat" cmpd="sng">
              <a:solidFill>
                <a:srgbClr val="53709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4"/>
            <p:cNvSpPr/>
            <p:nvPr/>
          </p:nvSpPr>
          <p:spPr>
            <a:xfrm>
              <a:off x="5221275" y="3918075"/>
              <a:ext cx="686850" cy="80250"/>
            </a:xfrm>
            <a:custGeom>
              <a:avLst/>
              <a:gdLst/>
              <a:ahLst/>
              <a:cxnLst/>
              <a:rect l="l" t="t" r="r" b="b"/>
              <a:pathLst>
                <a:path w="27474" h="3210" fill="none" extrusionOk="0">
                  <a:moveTo>
                    <a:pt x="0" y="3209"/>
                  </a:moveTo>
                  <a:lnTo>
                    <a:pt x="27474" y="1"/>
                  </a:lnTo>
                </a:path>
              </a:pathLst>
            </a:custGeom>
            <a:noFill/>
            <a:ln w="3200" cap="flat" cmpd="sng">
              <a:solidFill>
                <a:srgbClr val="53709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" name="Google Shape;1402;p35"/>
          <p:cNvSpPr txBox="1">
            <a:spLocks noGrp="1"/>
          </p:cNvSpPr>
          <p:nvPr>
            <p:ph type="ctrTitle" idx="8"/>
          </p:nvPr>
        </p:nvSpPr>
        <p:spPr>
          <a:xfrm>
            <a:off x="1187550" y="280714"/>
            <a:ext cx="67689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Our Areas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403" name="Google Shape;1403;p35"/>
          <p:cNvSpPr txBox="1">
            <a:spLocks noGrp="1"/>
          </p:cNvSpPr>
          <p:nvPr>
            <p:ph type="subTitle" idx="5"/>
          </p:nvPr>
        </p:nvSpPr>
        <p:spPr>
          <a:xfrm flipH="1">
            <a:off x="6591289" y="2033887"/>
            <a:ext cx="1769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</a:t>
            </a:r>
            <a:endParaRPr/>
          </a:p>
        </p:txBody>
      </p:sp>
      <p:sp>
        <p:nvSpPr>
          <p:cNvPr id="1404" name="Google Shape;1404;p35"/>
          <p:cNvSpPr txBox="1">
            <a:spLocks noGrp="1"/>
          </p:cNvSpPr>
          <p:nvPr>
            <p:ph type="subTitle" idx="7"/>
          </p:nvPr>
        </p:nvSpPr>
        <p:spPr>
          <a:xfrm flipH="1">
            <a:off x="2719502" y="2810837"/>
            <a:ext cx="17691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1405" name="Google Shape;1405;p35"/>
          <p:cNvSpPr txBox="1">
            <a:spLocks noGrp="1"/>
          </p:cNvSpPr>
          <p:nvPr>
            <p:ph type="ctrTitle" idx="4"/>
          </p:nvPr>
        </p:nvSpPr>
        <p:spPr>
          <a:xfrm flipH="1">
            <a:off x="6505187" y="2409762"/>
            <a:ext cx="1941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406" name="Google Shape;1406;p35"/>
          <p:cNvSpPr txBox="1">
            <a:spLocks noGrp="1"/>
          </p:cNvSpPr>
          <p:nvPr>
            <p:ph type="ctrTitle" idx="2"/>
          </p:nvPr>
        </p:nvSpPr>
        <p:spPr>
          <a:xfrm flipH="1">
            <a:off x="4569299" y="2409762"/>
            <a:ext cx="1941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407" name="Google Shape;1407;p35"/>
          <p:cNvSpPr txBox="1">
            <a:spLocks noGrp="1"/>
          </p:cNvSpPr>
          <p:nvPr>
            <p:ph type="ctrTitle"/>
          </p:nvPr>
        </p:nvSpPr>
        <p:spPr>
          <a:xfrm flipH="1">
            <a:off x="697524" y="2377962"/>
            <a:ext cx="194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408" name="Google Shape;1408;p35"/>
          <p:cNvSpPr txBox="1">
            <a:spLocks noGrp="1"/>
          </p:cNvSpPr>
          <p:nvPr>
            <p:ph type="subTitle" idx="1"/>
          </p:nvPr>
        </p:nvSpPr>
        <p:spPr>
          <a:xfrm flipH="1">
            <a:off x="783614" y="2810837"/>
            <a:ext cx="17691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1409" name="Google Shape;1409;p35"/>
          <p:cNvSpPr txBox="1">
            <a:spLocks noGrp="1"/>
          </p:cNvSpPr>
          <p:nvPr>
            <p:ph type="subTitle" idx="3"/>
          </p:nvPr>
        </p:nvSpPr>
        <p:spPr>
          <a:xfrm flipH="1">
            <a:off x="4655377" y="2033887"/>
            <a:ext cx="1769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410" name="Google Shape;1410;p35"/>
          <p:cNvSpPr txBox="1">
            <a:spLocks noGrp="1"/>
          </p:cNvSpPr>
          <p:nvPr>
            <p:ph type="ctrTitle" idx="6"/>
          </p:nvPr>
        </p:nvSpPr>
        <p:spPr>
          <a:xfrm flipH="1">
            <a:off x="2633412" y="2377962"/>
            <a:ext cx="194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grpSp>
        <p:nvGrpSpPr>
          <p:cNvPr id="1411" name="Google Shape;1411;p35"/>
          <p:cNvGrpSpPr/>
          <p:nvPr/>
        </p:nvGrpSpPr>
        <p:grpSpPr>
          <a:xfrm>
            <a:off x="1442424" y="1846559"/>
            <a:ext cx="451523" cy="484996"/>
            <a:chOff x="3638375" y="1146600"/>
            <a:chExt cx="306200" cy="328900"/>
          </a:xfrm>
        </p:grpSpPr>
        <p:sp>
          <p:nvSpPr>
            <p:cNvPr id="1412" name="Google Shape;1412;p35"/>
            <p:cNvSpPr/>
            <p:nvPr/>
          </p:nvSpPr>
          <p:spPr>
            <a:xfrm>
              <a:off x="3857700" y="1146600"/>
              <a:ext cx="57250" cy="46000"/>
            </a:xfrm>
            <a:custGeom>
              <a:avLst/>
              <a:gdLst/>
              <a:ahLst/>
              <a:cxnLst/>
              <a:rect l="l" t="t" r="r" b="b"/>
              <a:pathLst>
                <a:path w="2290" h="1840" extrusionOk="0">
                  <a:moveTo>
                    <a:pt x="2111" y="1"/>
                  </a:moveTo>
                  <a:lnTo>
                    <a:pt x="2111" y="1"/>
                  </a:lnTo>
                  <a:cubicBezTo>
                    <a:pt x="1080" y="50"/>
                    <a:pt x="1" y="491"/>
                    <a:pt x="540" y="1679"/>
                  </a:cubicBezTo>
                  <a:lnTo>
                    <a:pt x="648" y="1679"/>
                  </a:lnTo>
                  <a:cubicBezTo>
                    <a:pt x="845" y="1791"/>
                    <a:pt x="1024" y="1840"/>
                    <a:pt x="1184" y="1840"/>
                  </a:cubicBezTo>
                  <a:cubicBezTo>
                    <a:pt x="1951" y="1840"/>
                    <a:pt x="2289" y="715"/>
                    <a:pt x="2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5"/>
            <p:cNvSpPr/>
            <p:nvPr/>
          </p:nvSpPr>
          <p:spPr>
            <a:xfrm>
              <a:off x="3800775" y="1200825"/>
              <a:ext cx="143800" cy="274675"/>
            </a:xfrm>
            <a:custGeom>
              <a:avLst/>
              <a:gdLst/>
              <a:ahLst/>
              <a:cxnLst/>
              <a:rect l="l" t="t" r="r" b="b"/>
              <a:pathLst>
                <a:path w="5752" h="10987" extrusionOk="0">
                  <a:moveTo>
                    <a:pt x="2876" y="1"/>
                  </a:moveTo>
                  <a:cubicBezTo>
                    <a:pt x="1954" y="1"/>
                    <a:pt x="659" y="786"/>
                    <a:pt x="1" y="1571"/>
                  </a:cubicBezTo>
                  <a:lnTo>
                    <a:pt x="1" y="10128"/>
                  </a:lnTo>
                  <a:cubicBezTo>
                    <a:pt x="557" y="10713"/>
                    <a:pt x="1681" y="10986"/>
                    <a:pt x="2813" y="10986"/>
                  </a:cubicBezTo>
                  <a:cubicBezTo>
                    <a:pt x="3999" y="10986"/>
                    <a:pt x="5194" y="10686"/>
                    <a:pt x="5752" y="10128"/>
                  </a:cubicBezTo>
                  <a:lnTo>
                    <a:pt x="5752" y="1571"/>
                  </a:lnTo>
                  <a:cubicBezTo>
                    <a:pt x="5094" y="786"/>
                    <a:pt x="3799" y="1"/>
                    <a:pt x="28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5"/>
            <p:cNvSpPr/>
            <p:nvPr/>
          </p:nvSpPr>
          <p:spPr>
            <a:xfrm>
              <a:off x="3638375" y="1336250"/>
              <a:ext cx="164400" cy="92625"/>
            </a:xfrm>
            <a:custGeom>
              <a:avLst/>
              <a:gdLst/>
              <a:ahLst/>
              <a:cxnLst/>
              <a:rect l="l" t="t" r="r" b="b"/>
              <a:pathLst>
                <a:path w="6576" h="3705" extrusionOk="0">
                  <a:moveTo>
                    <a:pt x="3357" y="1"/>
                  </a:moveTo>
                  <a:cubicBezTo>
                    <a:pt x="1679" y="1"/>
                    <a:pt x="314" y="413"/>
                    <a:pt x="226" y="923"/>
                  </a:cubicBezTo>
                  <a:cubicBezTo>
                    <a:pt x="226" y="923"/>
                    <a:pt x="0" y="2268"/>
                    <a:pt x="216" y="2866"/>
                  </a:cubicBezTo>
                  <a:cubicBezTo>
                    <a:pt x="430" y="3414"/>
                    <a:pt x="2294" y="3705"/>
                    <a:pt x="3929" y="3705"/>
                  </a:cubicBezTo>
                  <a:cubicBezTo>
                    <a:pt x="5224" y="3705"/>
                    <a:pt x="6374" y="3523"/>
                    <a:pt x="6448" y="3141"/>
                  </a:cubicBezTo>
                  <a:cubicBezTo>
                    <a:pt x="6576" y="2464"/>
                    <a:pt x="6497" y="1031"/>
                    <a:pt x="6497" y="1031"/>
                  </a:cubicBezTo>
                  <a:cubicBezTo>
                    <a:pt x="6497" y="1012"/>
                    <a:pt x="6497" y="992"/>
                    <a:pt x="6497" y="972"/>
                  </a:cubicBezTo>
                  <a:cubicBezTo>
                    <a:pt x="6497" y="433"/>
                    <a:pt x="5094" y="1"/>
                    <a:pt x="3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5"/>
            <p:cNvSpPr/>
            <p:nvPr/>
          </p:nvSpPr>
          <p:spPr>
            <a:xfrm>
              <a:off x="3700700" y="1272475"/>
              <a:ext cx="50775" cy="51300"/>
            </a:xfrm>
            <a:custGeom>
              <a:avLst/>
              <a:gdLst/>
              <a:ahLst/>
              <a:cxnLst/>
              <a:rect l="l" t="t" r="r" b="b"/>
              <a:pathLst>
                <a:path w="2031" h="2052" extrusionOk="0">
                  <a:moveTo>
                    <a:pt x="1511" y="0"/>
                  </a:moveTo>
                  <a:cubicBezTo>
                    <a:pt x="923" y="383"/>
                    <a:pt x="0" y="1413"/>
                    <a:pt x="864" y="2012"/>
                  </a:cubicBezTo>
                  <a:lnTo>
                    <a:pt x="972" y="2012"/>
                  </a:lnTo>
                  <a:cubicBezTo>
                    <a:pt x="1067" y="2039"/>
                    <a:pt x="1151" y="2052"/>
                    <a:pt x="1225" y="2052"/>
                  </a:cubicBezTo>
                  <a:cubicBezTo>
                    <a:pt x="2030" y="2052"/>
                    <a:pt x="1610" y="548"/>
                    <a:pt x="15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5"/>
            <p:cNvSpPr/>
            <p:nvPr/>
          </p:nvSpPr>
          <p:spPr>
            <a:xfrm>
              <a:off x="3867775" y="1180950"/>
              <a:ext cx="13750" cy="27925"/>
            </a:xfrm>
            <a:custGeom>
              <a:avLst/>
              <a:gdLst/>
              <a:ahLst/>
              <a:cxnLst/>
              <a:rect l="l" t="t" r="r" b="b"/>
              <a:pathLst>
                <a:path w="550" h="1117" extrusionOk="0">
                  <a:moveTo>
                    <a:pt x="491" y="1"/>
                  </a:moveTo>
                  <a:lnTo>
                    <a:pt x="432" y="30"/>
                  </a:lnTo>
                  <a:cubicBezTo>
                    <a:pt x="393" y="60"/>
                    <a:pt x="344" y="99"/>
                    <a:pt x="304" y="128"/>
                  </a:cubicBezTo>
                  <a:cubicBezTo>
                    <a:pt x="196" y="226"/>
                    <a:pt x="108" y="344"/>
                    <a:pt x="59" y="482"/>
                  </a:cubicBezTo>
                  <a:cubicBezTo>
                    <a:pt x="10" y="609"/>
                    <a:pt x="0" y="756"/>
                    <a:pt x="10" y="894"/>
                  </a:cubicBezTo>
                  <a:cubicBezTo>
                    <a:pt x="10" y="943"/>
                    <a:pt x="20" y="1002"/>
                    <a:pt x="30" y="1051"/>
                  </a:cubicBezTo>
                  <a:cubicBezTo>
                    <a:pt x="39" y="1090"/>
                    <a:pt x="39" y="1100"/>
                    <a:pt x="39" y="1110"/>
                  </a:cubicBezTo>
                  <a:cubicBezTo>
                    <a:pt x="42" y="1115"/>
                    <a:pt x="49" y="1116"/>
                    <a:pt x="59" y="1116"/>
                  </a:cubicBezTo>
                  <a:cubicBezTo>
                    <a:pt x="88" y="1116"/>
                    <a:pt x="137" y="1100"/>
                    <a:pt x="137" y="1100"/>
                  </a:cubicBezTo>
                  <a:lnTo>
                    <a:pt x="137" y="1041"/>
                  </a:lnTo>
                  <a:cubicBezTo>
                    <a:pt x="137" y="992"/>
                    <a:pt x="137" y="943"/>
                    <a:pt x="147" y="894"/>
                  </a:cubicBezTo>
                  <a:cubicBezTo>
                    <a:pt x="157" y="776"/>
                    <a:pt x="187" y="658"/>
                    <a:pt x="236" y="540"/>
                  </a:cubicBezTo>
                  <a:cubicBezTo>
                    <a:pt x="275" y="433"/>
                    <a:pt x="334" y="325"/>
                    <a:pt x="402" y="226"/>
                  </a:cubicBezTo>
                  <a:cubicBezTo>
                    <a:pt x="432" y="187"/>
                    <a:pt x="461" y="158"/>
                    <a:pt x="501" y="118"/>
                  </a:cubicBezTo>
                  <a:lnTo>
                    <a:pt x="540" y="79"/>
                  </a:lnTo>
                  <a:cubicBezTo>
                    <a:pt x="550" y="69"/>
                    <a:pt x="510" y="1"/>
                    <a:pt x="4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5"/>
            <p:cNvSpPr/>
            <p:nvPr/>
          </p:nvSpPr>
          <p:spPr>
            <a:xfrm>
              <a:off x="3719825" y="1312450"/>
              <a:ext cx="11300" cy="34350"/>
            </a:xfrm>
            <a:custGeom>
              <a:avLst/>
              <a:gdLst/>
              <a:ahLst/>
              <a:cxnLst/>
              <a:rect l="l" t="t" r="r" b="b"/>
              <a:pathLst>
                <a:path w="452" h="1374" extrusionOk="0">
                  <a:moveTo>
                    <a:pt x="373" y="1"/>
                  </a:moveTo>
                  <a:lnTo>
                    <a:pt x="324" y="60"/>
                  </a:lnTo>
                  <a:cubicBezTo>
                    <a:pt x="275" y="99"/>
                    <a:pt x="236" y="148"/>
                    <a:pt x="197" y="197"/>
                  </a:cubicBezTo>
                  <a:cubicBezTo>
                    <a:pt x="108" y="334"/>
                    <a:pt x="50" y="491"/>
                    <a:pt x="20" y="658"/>
                  </a:cubicBezTo>
                  <a:cubicBezTo>
                    <a:pt x="1" y="806"/>
                    <a:pt x="1" y="963"/>
                    <a:pt x="20" y="1120"/>
                  </a:cubicBezTo>
                  <a:cubicBezTo>
                    <a:pt x="40" y="1257"/>
                    <a:pt x="40" y="1355"/>
                    <a:pt x="50" y="1365"/>
                  </a:cubicBezTo>
                  <a:cubicBezTo>
                    <a:pt x="50" y="1371"/>
                    <a:pt x="59" y="1374"/>
                    <a:pt x="72" y="1374"/>
                  </a:cubicBezTo>
                  <a:cubicBezTo>
                    <a:pt x="99" y="1374"/>
                    <a:pt x="138" y="1365"/>
                    <a:pt x="138" y="1365"/>
                  </a:cubicBezTo>
                  <a:cubicBezTo>
                    <a:pt x="138" y="1365"/>
                    <a:pt x="158" y="1267"/>
                    <a:pt x="167" y="1120"/>
                  </a:cubicBezTo>
                  <a:cubicBezTo>
                    <a:pt x="167" y="982"/>
                    <a:pt x="187" y="806"/>
                    <a:pt x="207" y="678"/>
                  </a:cubicBezTo>
                  <a:cubicBezTo>
                    <a:pt x="226" y="541"/>
                    <a:pt x="265" y="403"/>
                    <a:pt x="334" y="276"/>
                  </a:cubicBezTo>
                  <a:cubicBezTo>
                    <a:pt x="354" y="227"/>
                    <a:pt x="383" y="177"/>
                    <a:pt x="413" y="128"/>
                  </a:cubicBezTo>
                  <a:lnTo>
                    <a:pt x="452" y="69"/>
                  </a:lnTo>
                  <a:cubicBezTo>
                    <a:pt x="452" y="60"/>
                    <a:pt x="403" y="1"/>
                    <a:pt x="3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" name="Google Shape;1418;p35"/>
          <p:cNvGrpSpPr/>
          <p:nvPr/>
        </p:nvGrpSpPr>
        <p:grpSpPr>
          <a:xfrm>
            <a:off x="3329405" y="1854890"/>
            <a:ext cx="549289" cy="476664"/>
            <a:chOff x="3593625" y="298525"/>
            <a:chExt cx="372500" cy="323250"/>
          </a:xfrm>
        </p:grpSpPr>
        <p:sp>
          <p:nvSpPr>
            <p:cNvPr id="1419" name="Google Shape;1419;p35"/>
            <p:cNvSpPr/>
            <p:nvPr/>
          </p:nvSpPr>
          <p:spPr>
            <a:xfrm>
              <a:off x="3664375" y="554850"/>
              <a:ext cx="217150" cy="66925"/>
            </a:xfrm>
            <a:custGeom>
              <a:avLst/>
              <a:gdLst/>
              <a:ahLst/>
              <a:cxnLst/>
              <a:rect l="l" t="t" r="r" b="b"/>
              <a:pathLst>
                <a:path w="8686" h="2677" extrusionOk="0">
                  <a:moveTo>
                    <a:pt x="1" y="0"/>
                  </a:moveTo>
                  <a:cubicBezTo>
                    <a:pt x="1" y="638"/>
                    <a:pt x="60" y="1845"/>
                    <a:pt x="60" y="1845"/>
                  </a:cubicBezTo>
                  <a:cubicBezTo>
                    <a:pt x="1576" y="2375"/>
                    <a:pt x="3230" y="2676"/>
                    <a:pt x="4868" y="2676"/>
                  </a:cubicBezTo>
                  <a:cubicBezTo>
                    <a:pt x="6176" y="2676"/>
                    <a:pt x="7474" y="2484"/>
                    <a:pt x="8686" y="2061"/>
                  </a:cubicBezTo>
                  <a:lnTo>
                    <a:pt x="8686" y="2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5"/>
            <p:cNvSpPr/>
            <p:nvPr/>
          </p:nvSpPr>
          <p:spPr>
            <a:xfrm>
              <a:off x="3593625" y="409125"/>
              <a:ext cx="337225" cy="190650"/>
            </a:xfrm>
            <a:custGeom>
              <a:avLst/>
              <a:gdLst/>
              <a:ahLst/>
              <a:cxnLst/>
              <a:rect l="l" t="t" r="r" b="b"/>
              <a:pathLst>
                <a:path w="13489" h="7626" extrusionOk="0">
                  <a:moveTo>
                    <a:pt x="1496" y="0"/>
                  </a:moveTo>
                  <a:lnTo>
                    <a:pt x="1496" y="0"/>
                  </a:lnTo>
                  <a:cubicBezTo>
                    <a:pt x="1" y="4275"/>
                    <a:pt x="3609" y="7625"/>
                    <a:pt x="7421" y="7625"/>
                  </a:cubicBezTo>
                  <a:cubicBezTo>
                    <a:pt x="9263" y="7625"/>
                    <a:pt x="11152" y="6843"/>
                    <a:pt x="12536" y="5005"/>
                  </a:cubicBezTo>
                  <a:cubicBezTo>
                    <a:pt x="13429" y="3798"/>
                    <a:pt x="13488" y="1776"/>
                    <a:pt x="13488" y="128"/>
                  </a:cubicBezTo>
                  <a:lnTo>
                    <a:pt x="14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5"/>
            <p:cNvSpPr/>
            <p:nvPr/>
          </p:nvSpPr>
          <p:spPr>
            <a:xfrm>
              <a:off x="3629550" y="377225"/>
              <a:ext cx="301300" cy="68225"/>
            </a:xfrm>
            <a:custGeom>
              <a:avLst/>
              <a:gdLst/>
              <a:ahLst/>
              <a:cxnLst/>
              <a:rect l="l" t="t" r="r" b="b"/>
              <a:pathLst>
                <a:path w="12052" h="2729" extrusionOk="0">
                  <a:moveTo>
                    <a:pt x="6026" y="0"/>
                  </a:moveTo>
                  <a:cubicBezTo>
                    <a:pt x="2699" y="0"/>
                    <a:pt x="0" y="619"/>
                    <a:pt x="0" y="1364"/>
                  </a:cubicBezTo>
                  <a:cubicBezTo>
                    <a:pt x="0" y="2120"/>
                    <a:pt x="2699" y="2729"/>
                    <a:pt x="6026" y="2729"/>
                  </a:cubicBezTo>
                  <a:cubicBezTo>
                    <a:pt x="6448" y="2729"/>
                    <a:pt x="6870" y="2719"/>
                    <a:pt x="7262" y="2699"/>
                  </a:cubicBezTo>
                  <a:cubicBezTo>
                    <a:pt x="8018" y="2670"/>
                    <a:pt x="8773" y="2591"/>
                    <a:pt x="9519" y="2483"/>
                  </a:cubicBezTo>
                  <a:cubicBezTo>
                    <a:pt x="11050" y="2228"/>
                    <a:pt x="12051" y="1826"/>
                    <a:pt x="12051" y="1364"/>
                  </a:cubicBezTo>
                  <a:cubicBezTo>
                    <a:pt x="12051" y="1109"/>
                    <a:pt x="11708" y="854"/>
                    <a:pt x="11139" y="648"/>
                  </a:cubicBezTo>
                  <a:cubicBezTo>
                    <a:pt x="10540" y="442"/>
                    <a:pt x="9912" y="305"/>
                    <a:pt x="9284" y="226"/>
                  </a:cubicBezTo>
                  <a:cubicBezTo>
                    <a:pt x="8204" y="69"/>
                    <a:pt x="7115" y="0"/>
                    <a:pt x="60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5"/>
            <p:cNvSpPr/>
            <p:nvPr/>
          </p:nvSpPr>
          <p:spPr>
            <a:xfrm>
              <a:off x="3811100" y="298525"/>
              <a:ext cx="155025" cy="146200"/>
            </a:xfrm>
            <a:custGeom>
              <a:avLst/>
              <a:gdLst/>
              <a:ahLst/>
              <a:cxnLst/>
              <a:rect l="l" t="t" r="r" b="b"/>
              <a:pathLst>
                <a:path w="6201" h="5848" extrusionOk="0">
                  <a:moveTo>
                    <a:pt x="5604" y="1"/>
                  </a:moveTo>
                  <a:cubicBezTo>
                    <a:pt x="5437" y="1"/>
                    <a:pt x="5239" y="59"/>
                    <a:pt x="5035" y="175"/>
                  </a:cubicBezTo>
                  <a:cubicBezTo>
                    <a:pt x="4514" y="469"/>
                    <a:pt x="3209" y="1951"/>
                    <a:pt x="2022" y="3364"/>
                  </a:cubicBezTo>
                  <a:cubicBezTo>
                    <a:pt x="1197" y="4355"/>
                    <a:pt x="422" y="5327"/>
                    <a:pt x="0" y="5847"/>
                  </a:cubicBezTo>
                  <a:cubicBezTo>
                    <a:pt x="756" y="5818"/>
                    <a:pt x="1511" y="5739"/>
                    <a:pt x="2257" y="5621"/>
                  </a:cubicBezTo>
                  <a:cubicBezTo>
                    <a:pt x="2758" y="5072"/>
                    <a:pt x="3337" y="4424"/>
                    <a:pt x="3877" y="3796"/>
                  </a:cubicBezTo>
                  <a:cubicBezTo>
                    <a:pt x="4956" y="2530"/>
                    <a:pt x="5928" y="1303"/>
                    <a:pt x="6045" y="852"/>
                  </a:cubicBezTo>
                  <a:cubicBezTo>
                    <a:pt x="6201" y="284"/>
                    <a:pt x="5975" y="1"/>
                    <a:pt x="56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" name="Google Shape;1423;p35"/>
          <p:cNvGrpSpPr/>
          <p:nvPr/>
        </p:nvGrpSpPr>
        <p:grpSpPr>
          <a:xfrm>
            <a:off x="5136679" y="3089478"/>
            <a:ext cx="659773" cy="454132"/>
            <a:chOff x="5136679" y="3089478"/>
            <a:chExt cx="659773" cy="454132"/>
          </a:xfrm>
        </p:grpSpPr>
        <p:sp>
          <p:nvSpPr>
            <p:cNvPr id="1424" name="Google Shape;1424;p35"/>
            <p:cNvSpPr/>
            <p:nvPr/>
          </p:nvSpPr>
          <p:spPr>
            <a:xfrm>
              <a:off x="5136679" y="3276892"/>
              <a:ext cx="659773" cy="266718"/>
            </a:xfrm>
            <a:custGeom>
              <a:avLst/>
              <a:gdLst/>
              <a:ahLst/>
              <a:cxnLst/>
              <a:rect l="l" t="t" r="r" b="b"/>
              <a:pathLst>
                <a:path w="17897" h="7235" extrusionOk="0">
                  <a:moveTo>
                    <a:pt x="10660" y="0"/>
                  </a:moveTo>
                  <a:cubicBezTo>
                    <a:pt x="10514" y="0"/>
                    <a:pt x="10368" y="3"/>
                    <a:pt x="10223" y="7"/>
                  </a:cubicBezTo>
                  <a:lnTo>
                    <a:pt x="9585" y="7"/>
                  </a:lnTo>
                  <a:cubicBezTo>
                    <a:pt x="0" y="1069"/>
                    <a:pt x="4159" y="7235"/>
                    <a:pt x="10861" y="7235"/>
                  </a:cubicBezTo>
                  <a:cubicBezTo>
                    <a:pt x="12208" y="7235"/>
                    <a:pt x="13658" y="6985"/>
                    <a:pt x="15120" y="6396"/>
                  </a:cubicBezTo>
                  <a:cubicBezTo>
                    <a:pt x="14482" y="5650"/>
                    <a:pt x="13226" y="4482"/>
                    <a:pt x="13226" y="4482"/>
                  </a:cubicBezTo>
                  <a:lnTo>
                    <a:pt x="13226" y="4482"/>
                  </a:lnTo>
                  <a:lnTo>
                    <a:pt x="17897" y="4914"/>
                  </a:lnTo>
                  <a:cubicBezTo>
                    <a:pt x="17587" y="1226"/>
                    <a:pt x="14047" y="0"/>
                    <a:pt x="106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5"/>
            <p:cNvSpPr/>
            <p:nvPr/>
          </p:nvSpPr>
          <p:spPr>
            <a:xfrm>
              <a:off x="5490361" y="3369829"/>
              <a:ext cx="8737" cy="118005"/>
            </a:xfrm>
            <a:custGeom>
              <a:avLst/>
              <a:gdLst/>
              <a:ahLst/>
              <a:cxnLst/>
              <a:rect l="l" t="t" r="r" b="b"/>
              <a:pathLst>
                <a:path w="237" h="3201" extrusionOk="0">
                  <a:moveTo>
                    <a:pt x="78" y="0"/>
                  </a:moveTo>
                  <a:cubicBezTo>
                    <a:pt x="47" y="0"/>
                    <a:pt x="11" y="11"/>
                    <a:pt x="11" y="28"/>
                  </a:cubicBezTo>
                  <a:cubicBezTo>
                    <a:pt x="11" y="28"/>
                    <a:pt x="1" y="990"/>
                    <a:pt x="20" y="1598"/>
                  </a:cubicBezTo>
                  <a:cubicBezTo>
                    <a:pt x="30" y="2216"/>
                    <a:pt x="79" y="3178"/>
                    <a:pt x="79" y="3178"/>
                  </a:cubicBezTo>
                  <a:cubicBezTo>
                    <a:pt x="84" y="3193"/>
                    <a:pt x="109" y="3200"/>
                    <a:pt x="134" y="3200"/>
                  </a:cubicBezTo>
                  <a:cubicBezTo>
                    <a:pt x="160" y="3200"/>
                    <a:pt x="187" y="3193"/>
                    <a:pt x="197" y="3178"/>
                  </a:cubicBezTo>
                  <a:cubicBezTo>
                    <a:pt x="197" y="3178"/>
                    <a:pt x="236" y="2207"/>
                    <a:pt x="236" y="1598"/>
                  </a:cubicBezTo>
                  <a:cubicBezTo>
                    <a:pt x="207" y="980"/>
                    <a:pt x="118" y="18"/>
                    <a:pt x="118" y="18"/>
                  </a:cubicBezTo>
                  <a:cubicBezTo>
                    <a:pt x="118" y="6"/>
                    <a:pt x="100" y="0"/>
                    <a:pt x="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5"/>
            <p:cNvSpPr/>
            <p:nvPr/>
          </p:nvSpPr>
          <p:spPr>
            <a:xfrm>
              <a:off x="5359528" y="3349627"/>
              <a:ext cx="101489" cy="89766"/>
            </a:xfrm>
            <a:custGeom>
              <a:avLst/>
              <a:gdLst/>
              <a:ahLst/>
              <a:cxnLst/>
              <a:rect l="l" t="t" r="r" b="b"/>
              <a:pathLst>
                <a:path w="2753" h="2435" extrusionOk="0">
                  <a:moveTo>
                    <a:pt x="2680" y="1"/>
                  </a:moveTo>
                  <a:cubicBezTo>
                    <a:pt x="2675" y="1"/>
                    <a:pt x="2671" y="3"/>
                    <a:pt x="2666" y="7"/>
                  </a:cubicBezTo>
                  <a:cubicBezTo>
                    <a:pt x="2666" y="7"/>
                    <a:pt x="1803" y="654"/>
                    <a:pt x="1293" y="1126"/>
                  </a:cubicBezTo>
                  <a:cubicBezTo>
                    <a:pt x="782" y="1587"/>
                    <a:pt x="27" y="2352"/>
                    <a:pt x="27" y="2352"/>
                  </a:cubicBezTo>
                  <a:cubicBezTo>
                    <a:pt x="1" y="2378"/>
                    <a:pt x="51" y="2434"/>
                    <a:pt x="83" y="2434"/>
                  </a:cubicBezTo>
                  <a:cubicBezTo>
                    <a:pt x="88" y="2434"/>
                    <a:pt x="92" y="2433"/>
                    <a:pt x="95" y="2431"/>
                  </a:cubicBezTo>
                  <a:cubicBezTo>
                    <a:pt x="95" y="2431"/>
                    <a:pt x="920" y="1734"/>
                    <a:pt x="1440" y="1283"/>
                  </a:cubicBezTo>
                  <a:cubicBezTo>
                    <a:pt x="1960" y="821"/>
                    <a:pt x="2735" y="85"/>
                    <a:pt x="2735" y="85"/>
                  </a:cubicBezTo>
                  <a:cubicBezTo>
                    <a:pt x="2752" y="68"/>
                    <a:pt x="2711" y="1"/>
                    <a:pt x="26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5"/>
            <p:cNvSpPr/>
            <p:nvPr/>
          </p:nvSpPr>
          <p:spPr>
            <a:xfrm>
              <a:off x="5604385" y="3346198"/>
              <a:ext cx="114134" cy="52275"/>
            </a:xfrm>
            <a:custGeom>
              <a:avLst/>
              <a:gdLst/>
              <a:ahLst/>
              <a:cxnLst/>
              <a:rect l="l" t="t" r="r" b="b"/>
              <a:pathLst>
                <a:path w="3096" h="1418" extrusionOk="0">
                  <a:moveTo>
                    <a:pt x="54" y="1"/>
                  </a:moveTo>
                  <a:cubicBezTo>
                    <a:pt x="26" y="1"/>
                    <a:pt x="0" y="90"/>
                    <a:pt x="28" y="100"/>
                  </a:cubicBezTo>
                  <a:lnTo>
                    <a:pt x="568" y="306"/>
                  </a:lnTo>
                  <a:cubicBezTo>
                    <a:pt x="647" y="335"/>
                    <a:pt x="735" y="355"/>
                    <a:pt x="813" y="394"/>
                  </a:cubicBezTo>
                  <a:lnTo>
                    <a:pt x="1059" y="502"/>
                  </a:lnTo>
                  <a:lnTo>
                    <a:pt x="1550" y="708"/>
                  </a:lnTo>
                  <a:cubicBezTo>
                    <a:pt x="1697" y="777"/>
                    <a:pt x="1864" y="846"/>
                    <a:pt x="2030" y="924"/>
                  </a:cubicBezTo>
                  <a:lnTo>
                    <a:pt x="2276" y="1032"/>
                  </a:lnTo>
                  <a:cubicBezTo>
                    <a:pt x="2354" y="1081"/>
                    <a:pt x="2433" y="1120"/>
                    <a:pt x="2501" y="1160"/>
                  </a:cubicBezTo>
                  <a:lnTo>
                    <a:pt x="3022" y="1415"/>
                  </a:lnTo>
                  <a:cubicBezTo>
                    <a:pt x="3025" y="1417"/>
                    <a:pt x="3028" y="1418"/>
                    <a:pt x="3032" y="1418"/>
                  </a:cubicBezTo>
                  <a:cubicBezTo>
                    <a:pt x="3061" y="1418"/>
                    <a:pt x="3096" y="1352"/>
                    <a:pt x="3061" y="1317"/>
                  </a:cubicBezTo>
                  <a:lnTo>
                    <a:pt x="2570" y="1012"/>
                  </a:lnTo>
                  <a:cubicBezTo>
                    <a:pt x="2501" y="963"/>
                    <a:pt x="2433" y="914"/>
                    <a:pt x="2354" y="875"/>
                  </a:cubicBezTo>
                  <a:lnTo>
                    <a:pt x="2109" y="747"/>
                  </a:lnTo>
                  <a:cubicBezTo>
                    <a:pt x="1942" y="659"/>
                    <a:pt x="1775" y="571"/>
                    <a:pt x="1628" y="512"/>
                  </a:cubicBezTo>
                  <a:cubicBezTo>
                    <a:pt x="1481" y="453"/>
                    <a:pt x="1304" y="384"/>
                    <a:pt x="1128" y="316"/>
                  </a:cubicBezTo>
                  <a:lnTo>
                    <a:pt x="872" y="227"/>
                  </a:lnTo>
                  <a:cubicBezTo>
                    <a:pt x="784" y="198"/>
                    <a:pt x="706" y="178"/>
                    <a:pt x="627" y="149"/>
                  </a:cubicBezTo>
                  <a:lnTo>
                    <a:pt x="58" y="2"/>
                  </a:lnTo>
                  <a:cubicBezTo>
                    <a:pt x="56" y="1"/>
                    <a:pt x="55" y="1"/>
                    <a:pt x="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5"/>
            <p:cNvSpPr/>
            <p:nvPr/>
          </p:nvSpPr>
          <p:spPr>
            <a:xfrm>
              <a:off x="5643056" y="3426932"/>
              <a:ext cx="127000" cy="9806"/>
            </a:xfrm>
            <a:custGeom>
              <a:avLst/>
              <a:gdLst/>
              <a:ahLst/>
              <a:cxnLst/>
              <a:rect l="l" t="t" r="r" b="b"/>
              <a:pathLst>
                <a:path w="3445" h="266" extrusionOk="0">
                  <a:moveTo>
                    <a:pt x="903" y="0"/>
                  </a:moveTo>
                  <a:cubicBezTo>
                    <a:pt x="815" y="0"/>
                    <a:pt x="726" y="10"/>
                    <a:pt x="638" y="10"/>
                  </a:cubicBezTo>
                  <a:lnTo>
                    <a:pt x="39" y="49"/>
                  </a:lnTo>
                  <a:cubicBezTo>
                    <a:pt x="0" y="49"/>
                    <a:pt x="10" y="118"/>
                    <a:pt x="39" y="118"/>
                  </a:cubicBezTo>
                  <a:lnTo>
                    <a:pt x="903" y="118"/>
                  </a:lnTo>
                  <a:lnTo>
                    <a:pt x="1187" y="128"/>
                  </a:lnTo>
                  <a:lnTo>
                    <a:pt x="1717" y="147"/>
                  </a:lnTo>
                  <a:lnTo>
                    <a:pt x="2257" y="187"/>
                  </a:lnTo>
                  <a:cubicBezTo>
                    <a:pt x="2453" y="187"/>
                    <a:pt x="2640" y="206"/>
                    <a:pt x="2807" y="216"/>
                  </a:cubicBezTo>
                  <a:lnTo>
                    <a:pt x="3405" y="265"/>
                  </a:lnTo>
                  <a:cubicBezTo>
                    <a:pt x="3435" y="265"/>
                    <a:pt x="3445" y="206"/>
                    <a:pt x="3415" y="196"/>
                  </a:cubicBezTo>
                  <a:lnTo>
                    <a:pt x="2826" y="108"/>
                  </a:lnTo>
                  <a:cubicBezTo>
                    <a:pt x="2660" y="79"/>
                    <a:pt x="2463" y="59"/>
                    <a:pt x="2277" y="49"/>
                  </a:cubicBezTo>
                  <a:lnTo>
                    <a:pt x="17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5"/>
            <p:cNvSpPr/>
            <p:nvPr/>
          </p:nvSpPr>
          <p:spPr>
            <a:xfrm>
              <a:off x="5365979" y="3089478"/>
              <a:ext cx="158814" cy="235530"/>
            </a:xfrm>
            <a:custGeom>
              <a:avLst/>
              <a:gdLst/>
              <a:ahLst/>
              <a:cxnLst/>
              <a:rect l="l" t="t" r="r" b="b"/>
              <a:pathLst>
                <a:path w="4308" h="6389" extrusionOk="0">
                  <a:moveTo>
                    <a:pt x="911" y="0"/>
                  </a:moveTo>
                  <a:lnTo>
                    <a:pt x="911" y="0"/>
                  </a:lnTo>
                  <a:cubicBezTo>
                    <a:pt x="0" y="2436"/>
                    <a:pt x="795" y="5322"/>
                    <a:pt x="3378" y="6249"/>
                  </a:cubicBezTo>
                  <a:lnTo>
                    <a:pt x="3378" y="6249"/>
                  </a:lnTo>
                  <a:cubicBezTo>
                    <a:pt x="4307" y="3654"/>
                    <a:pt x="3206" y="1301"/>
                    <a:pt x="911" y="0"/>
                  </a:cubicBezTo>
                  <a:close/>
                  <a:moveTo>
                    <a:pt x="3378" y="6249"/>
                  </a:moveTo>
                  <a:cubicBezTo>
                    <a:pt x="3361" y="6295"/>
                    <a:pt x="3344" y="6342"/>
                    <a:pt x="3326" y="6389"/>
                  </a:cubicBezTo>
                  <a:lnTo>
                    <a:pt x="3561" y="6310"/>
                  </a:lnTo>
                  <a:cubicBezTo>
                    <a:pt x="3499" y="6291"/>
                    <a:pt x="3438" y="6270"/>
                    <a:pt x="3378" y="6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5"/>
            <p:cNvSpPr/>
            <p:nvPr/>
          </p:nvSpPr>
          <p:spPr>
            <a:xfrm>
              <a:off x="5548977" y="3101053"/>
              <a:ext cx="146538" cy="201172"/>
            </a:xfrm>
            <a:custGeom>
              <a:avLst/>
              <a:gdLst/>
              <a:ahLst/>
              <a:cxnLst/>
              <a:rect l="l" t="t" r="r" b="b"/>
              <a:pathLst>
                <a:path w="3975" h="5457" extrusionOk="0">
                  <a:moveTo>
                    <a:pt x="3592" y="0"/>
                  </a:moveTo>
                  <a:lnTo>
                    <a:pt x="3592" y="0"/>
                  </a:lnTo>
                  <a:cubicBezTo>
                    <a:pt x="1561" y="1168"/>
                    <a:pt x="0" y="3111"/>
                    <a:pt x="472" y="5456"/>
                  </a:cubicBezTo>
                  <a:lnTo>
                    <a:pt x="943" y="5378"/>
                  </a:lnTo>
                  <a:cubicBezTo>
                    <a:pt x="3357" y="4750"/>
                    <a:pt x="3975" y="2336"/>
                    <a:pt x="35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5"/>
            <p:cNvSpPr/>
            <p:nvPr/>
          </p:nvSpPr>
          <p:spPr>
            <a:xfrm>
              <a:off x="5327934" y="3094078"/>
              <a:ext cx="422952" cy="316228"/>
            </a:xfrm>
            <a:custGeom>
              <a:avLst/>
              <a:gdLst/>
              <a:ahLst/>
              <a:cxnLst/>
              <a:rect l="l" t="t" r="r" b="b"/>
              <a:pathLst>
                <a:path w="11473" h="8578" extrusionOk="0">
                  <a:moveTo>
                    <a:pt x="6782" y="1"/>
                  </a:moveTo>
                  <a:cubicBezTo>
                    <a:pt x="4829" y="1021"/>
                    <a:pt x="3896" y="3043"/>
                    <a:pt x="4358" y="5153"/>
                  </a:cubicBezTo>
                  <a:lnTo>
                    <a:pt x="4358" y="5153"/>
                  </a:lnTo>
                  <a:cubicBezTo>
                    <a:pt x="4358" y="5153"/>
                    <a:pt x="2886" y="2267"/>
                    <a:pt x="619" y="1796"/>
                  </a:cubicBezTo>
                  <a:lnTo>
                    <a:pt x="619" y="1796"/>
                  </a:lnTo>
                  <a:cubicBezTo>
                    <a:pt x="0" y="4211"/>
                    <a:pt x="540" y="8578"/>
                    <a:pt x="5732" y="8578"/>
                  </a:cubicBezTo>
                  <a:cubicBezTo>
                    <a:pt x="10933" y="8578"/>
                    <a:pt x="11472" y="4211"/>
                    <a:pt x="10844" y="1796"/>
                  </a:cubicBezTo>
                  <a:lnTo>
                    <a:pt x="10844" y="1796"/>
                  </a:lnTo>
                  <a:cubicBezTo>
                    <a:pt x="9294" y="2572"/>
                    <a:pt x="7086" y="4996"/>
                    <a:pt x="7086" y="4996"/>
                  </a:cubicBezTo>
                  <a:cubicBezTo>
                    <a:pt x="7949" y="3357"/>
                    <a:pt x="7792" y="1561"/>
                    <a:pt x="67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" name="Google Shape;1432;p35"/>
          <p:cNvGrpSpPr/>
          <p:nvPr/>
        </p:nvGrpSpPr>
        <p:grpSpPr>
          <a:xfrm>
            <a:off x="7274322" y="3091203"/>
            <a:ext cx="403045" cy="627000"/>
            <a:chOff x="4171500" y="1050200"/>
            <a:chExt cx="273325" cy="425200"/>
          </a:xfrm>
        </p:grpSpPr>
        <p:sp>
          <p:nvSpPr>
            <p:cNvPr id="1433" name="Google Shape;1433;p35"/>
            <p:cNvSpPr/>
            <p:nvPr/>
          </p:nvSpPr>
          <p:spPr>
            <a:xfrm>
              <a:off x="4171500" y="1101225"/>
              <a:ext cx="94725" cy="109675"/>
            </a:xfrm>
            <a:custGeom>
              <a:avLst/>
              <a:gdLst/>
              <a:ahLst/>
              <a:cxnLst/>
              <a:rect l="l" t="t" r="r" b="b"/>
              <a:pathLst>
                <a:path w="3789" h="4387" extrusionOk="0">
                  <a:moveTo>
                    <a:pt x="1632" y="1"/>
                  </a:moveTo>
                  <a:cubicBezTo>
                    <a:pt x="1087" y="1"/>
                    <a:pt x="525" y="117"/>
                    <a:pt x="0" y="295"/>
                  </a:cubicBezTo>
                  <a:cubicBezTo>
                    <a:pt x="540" y="1066"/>
                    <a:pt x="1365" y="1443"/>
                    <a:pt x="2231" y="1443"/>
                  </a:cubicBezTo>
                  <a:cubicBezTo>
                    <a:pt x="2500" y="1443"/>
                    <a:pt x="2773" y="1407"/>
                    <a:pt x="3043" y="1335"/>
                  </a:cubicBezTo>
                  <a:lnTo>
                    <a:pt x="3043" y="1335"/>
                  </a:lnTo>
                  <a:cubicBezTo>
                    <a:pt x="2149" y="2051"/>
                    <a:pt x="1708" y="3219"/>
                    <a:pt x="1826" y="4387"/>
                  </a:cubicBezTo>
                  <a:cubicBezTo>
                    <a:pt x="3062" y="3690"/>
                    <a:pt x="3720" y="2483"/>
                    <a:pt x="3720" y="1060"/>
                  </a:cubicBezTo>
                  <a:lnTo>
                    <a:pt x="3788" y="1021"/>
                  </a:lnTo>
                  <a:lnTo>
                    <a:pt x="3788" y="952"/>
                  </a:lnTo>
                  <a:cubicBezTo>
                    <a:pt x="3779" y="933"/>
                    <a:pt x="3759" y="923"/>
                    <a:pt x="3749" y="903"/>
                  </a:cubicBezTo>
                  <a:lnTo>
                    <a:pt x="3788" y="884"/>
                  </a:lnTo>
                  <a:lnTo>
                    <a:pt x="3720" y="805"/>
                  </a:lnTo>
                  <a:lnTo>
                    <a:pt x="3720" y="874"/>
                  </a:lnTo>
                  <a:cubicBezTo>
                    <a:pt x="3159" y="238"/>
                    <a:pt x="2412" y="1"/>
                    <a:pt x="16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5"/>
            <p:cNvSpPr/>
            <p:nvPr/>
          </p:nvSpPr>
          <p:spPr>
            <a:xfrm>
              <a:off x="4318200" y="1344100"/>
              <a:ext cx="86875" cy="109200"/>
            </a:xfrm>
            <a:custGeom>
              <a:avLst/>
              <a:gdLst/>
              <a:ahLst/>
              <a:cxnLst/>
              <a:rect l="l" t="t" r="r" b="b"/>
              <a:pathLst>
                <a:path w="3475" h="4368" extrusionOk="0">
                  <a:moveTo>
                    <a:pt x="3475" y="1"/>
                  </a:moveTo>
                  <a:cubicBezTo>
                    <a:pt x="2160" y="217"/>
                    <a:pt x="845" y="943"/>
                    <a:pt x="266" y="2258"/>
                  </a:cubicBezTo>
                  <a:cubicBezTo>
                    <a:pt x="177" y="2228"/>
                    <a:pt x="89" y="2199"/>
                    <a:pt x="1" y="2179"/>
                  </a:cubicBezTo>
                  <a:lnTo>
                    <a:pt x="1" y="2179"/>
                  </a:lnTo>
                  <a:lnTo>
                    <a:pt x="70" y="2317"/>
                  </a:lnTo>
                  <a:cubicBezTo>
                    <a:pt x="138" y="3416"/>
                    <a:pt x="874" y="4142"/>
                    <a:pt x="1964" y="4368"/>
                  </a:cubicBezTo>
                  <a:cubicBezTo>
                    <a:pt x="1875" y="3602"/>
                    <a:pt x="1443" y="2915"/>
                    <a:pt x="786" y="2513"/>
                  </a:cubicBezTo>
                  <a:cubicBezTo>
                    <a:pt x="2121" y="2307"/>
                    <a:pt x="3347" y="1394"/>
                    <a:pt x="34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5"/>
            <p:cNvSpPr/>
            <p:nvPr/>
          </p:nvSpPr>
          <p:spPr>
            <a:xfrm>
              <a:off x="4384450" y="1121325"/>
              <a:ext cx="60375" cy="78550"/>
            </a:xfrm>
            <a:custGeom>
              <a:avLst/>
              <a:gdLst/>
              <a:ahLst/>
              <a:cxnLst/>
              <a:rect l="l" t="t" r="r" b="b"/>
              <a:pathLst>
                <a:path w="2415" h="3142" extrusionOk="0">
                  <a:moveTo>
                    <a:pt x="795" y="1"/>
                  </a:moveTo>
                  <a:lnTo>
                    <a:pt x="795" y="1"/>
                  </a:lnTo>
                  <a:cubicBezTo>
                    <a:pt x="746" y="50"/>
                    <a:pt x="707" y="99"/>
                    <a:pt x="668" y="158"/>
                  </a:cubicBezTo>
                  <a:cubicBezTo>
                    <a:pt x="638" y="158"/>
                    <a:pt x="609" y="148"/>
                    <a:pt x="580" y="148"/>
                  </a:cubicBezTo>
                  <a:lnTo>
                    <a:pt x="619" y="217"/>
                  </a:lnTo>
                  <a:lnTo>
                    <a:pt x="619" y="227"/>
                  </a:lnTo>
                  <a:cubicBezTo>
                    <a:pt x="1" y="1179"/>
                    <a:pt x="344" y="2366"/>
                    <a:pt x="1188" y="3141"/>
                  </a:cubicBezTo>
                  <a:cubicBezTo>
                    <a:pt x="1237" y="2366"/>
                    <a:pt x="1227" y="1542"/>
                    <a:pt x="972" y="806"/>
                  </a:cubicBezTo>
                  <a:lnTo>
                    <a:pt x="972" y="806"/>
                  </a:lnTo>
                  <a:cubicBezTo>
                    <a:pt x="1325" y="1257"/>
                    <a:pt x="1845" y="1561"/>
                    <a:pt x="2415" y="1640"/>
                  </a:cubicBezTo>
                  <a:cubicBezTo>
                    <a:pt x="2169" y="816"/>
                    <a:pt x="1571" y="256"/>
                    <a:pt x="737" y="158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5"/>
            <p:cNvSpPr/>
            <p:nvPr/>
          </p:nvSpPr>
          <p:spPr>
            <a:xfrm>
              <a:off x="4235275" y="1050200"/>
              <a:ext cx="93275" cy="425200"/>
            </a:xfrm>
            <a:custGeom>
              <a:avLst/>
              <a:gdLst/>
              <a:ahLst/>
              <a:cxnLst/>
              <a:rect l="l" t="t" r="r" b="b"/>
              <a:pathLst>
                <a:path w="3731" h="17008" extrusionOk="0">
                  <a:moveTo>
                    <a:pt x="1" y="0"/>
                  </a:moveTo>
                  <a:cubicBezTo>
                    <a:pt x="1934" y="4083"/>
                    <a:pt x="2494" y="8656"/>
                    <a:pt x="2474" y="13160"/>
                  </a:cubicBezTo>
                  <a:lnTo>
                    <a:pt x="2474" y="13396"/>
                  </a:lnTo>
                  <a:cubicBezTo>
                    <a:pt x="2464" y="14603"/>
                    <a:pt x="2415" y="15820"/>
                    <a:pt x="2346" y="17007"/>
                  </a:cubicBezTo>
                  <a:lnTo>
                    <a:pt x="3583" y="17007"/>
                  </a:lnTo>
                  <a:cubicBezTo>
                    <a:pt x="3661" y="15800"/>
                    <a:pt x="3710" y="14573"/>
                    <a:pt x="3720" y="13347"/>
                  </a:cubicBezTo>
                  <a:lnTo>
                    <a:pt x="3720" y="13150"/>
                  </a:lnTo>
                  <a:cubicBezTo>
                    <a:pt x="3730" y="11502"/>
                    <a:pt x="3642" y="9863"/>
                    <a:pt x="3465" y="8224"/>
                  </a:cubicBezTo>
                  <a:cubicBezTo>
                    <a:pt x="3445" y="8067"/>
                    <a:pt x="3426" y="7920"/>
                    <a:pt x="3406" y="7763"/>
                  </a:cubicBezTo>
                  <a:cubicBezTo>
                    <a:pt x="3063" y="5083"/>
                    <a:pt x="2405" y="2453"/>
                    <a:pt x="1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5"/>
            <p:cNvSpPr/>
            <p:nvPr/>
          </p:nvSpPr>
          <p:spPr>
            <a:xfrm>
              <a:off x="4316725" y="1075450"/>
              <a:ext cx="124425" cy="181350"/>
            </a:xfrm>
            <a:custGeom>
              <a:avLst/>
              <a:gdLst/>
              <a:ahLst/>
              <a:cxnLst/>
              <a:rect l="l" t="t" r="r" b="b"/>
              <a:pathLst>
                <a:path w="4977" h="7254" extrusionOk="0">
                  <a:moveTo>
                    <a:pt x="4976" y="1"/>
                  </a:moveTo>
                  <a:cubicBezTo>
                    <a:pt x="3426" y="511"/>
                    <a:pt x="2081" y="1522"/>
                    <a:pt x="1149" y="2857"/>
                  </a:cubicBezTo>
                  <a:cubicBezTo>
                    <a:pt x="1110" y="2906"/>
                    <a:pt x="1080" y="2955"/>
                    <a:pt x="1041" y="3014"/>
                  </a:cubicBezTo>
                  <a:cubicBezTo>
                    <a:pt x="590" y="3701"/>
                    <a:pt x="236" y="4466"/>
                    <a:pt x="1" y="5261"/>
                  </a:cubicBezTo>
                  <a:lnTo>
                    <a:pt x="148" y="6743"/>
                  </a:lnTo>
                  <a:lnTo>
                    <a:pt x="148" y="6753"/>
                  </a:lnTo>
                  <a:lnTo>
                    <a:pt x="197" y="7253"/>
                  </a:lnTo>
                  <a:cubicBezTo>
                    <a:pt x="197" y="7233"/>
                    <a:pt x="197" y="7224"/>
                    <a:pt x="197" y="7214"/>
                  </a:cubicBezTo>
                  <a:cubicBezTo>
                    <a:pt x="443" y="5948"/>
                    <a:pt x="982" y="4751"/>
                    <a:pt x="1767" y="3720"/>
                  </a:cubicBezTo>
                  <a:cubicBezTo>
                    <a:pt x="1816" y="3661"/>
                    <a:pt x="1866" y="3593"/>
                    <a:pt x="1915" y="3534"/>
                  </a:cubicBezTo>
                  <a:cubicBezTo>
                    <a:pt x="2739" y="2484"/>
                    <a:pt x="3779" y="1620"/>
                    <a:pt x="4976" y="1031"/>
                  </a:cubicBezTo>
                  <a:lnTo>
                    <a:pt x="49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5"/>
            <p:cNvSpPr/>
            <p:nvPr/>
          </p:nvSpPr>
          <p:spPr>
            <a:xfrm>
              <a:off x="4280425" y="1182900"/>
              <a:ext cx="31425" cy="9600"/>
            </a:xfrm>
            <a:custGeom>
              <a:avLst/>
              <a:gdLst/>
              <a:ahLst/>
              <a:cxnLst/>
              <a:rect l="l" t="t" r="r" b="b"/>
              <a:pathLst>
                <a:path w="1257" h="384" extrusionOk="0">
                  <a:moveTo>
                    <a:pt x="748" y="1"/>
                  </a:moveTo>
                  <a:cubicBezTo>
                    <a:pt x="698" y="1"/>
                    <a:pt x="648" y="4"/>
                    <a:pt x="599" y="11"/>
                  </a:cubicBezTo>
                  <a:cubicBezTo>
                    <a:pt x="462" y="31"/>
                    <a:pt x="324" y="70"/>
                    <a:pt x="197" y="129"/>
                  </a:cubicBezTo>
                  <a:cubicBezTo>
                    <a:pt x="138" y="158"/>
                    <a:pt x="89" y="178"/>
                    <a:pt x="50" y="197"/>
                  </a:cubicBezTo>
                  <a:lnTo>
                    <a:pt x="1" y="237"/>
                  </a:lnTo>
                  <a:cubicBezTo>
                    <a:pt x="10" y="286"/>
                    <a:pt x="30" y="335"/>
                    <a:pt x="69" y="384"/>
                  </a:cubicBezTo>
                  <a:lnTo>
                    <a:pt x="275" y="355"/>
                  </a:lnTo>
                  <a:cubicBezTo>
                    <a:pt x="393" y="335"/>
                    <a:pt x="530" y="325"/>
                    <a:pt x="648" y="315"/>
                  </a:cubicBezTo>
                  <a:cubicBezTo>
                    <a:pt x="756" y="296"/>
                    <a:pt x="894" y="266"/>
                    <a:pt x="1011" y="256"/>
                  </a:cubicBezTo>
                  <a:cubicBezTo>
                    <a:pt x="1070" y="247"/>
                    <a:pt x="1119" y="247"/>
                    <a:pt x="1159" y="247"/>
                  </a:cubicBezTo>
                  <a:lnTo>
                    <a:pt x="1217" y="247"/>
                  </a:lnTo>
                  <a:cubicBezTo>
                    <a:pt x="1247" y="197"/>
                    <a:pt x="1257" y="139"/>
                    <a:pt x="1257" y="90"/>
                  </a:cubicBezTo>
                  <a:lnTo>
                    <a:pt x="1188" y="70"/>
                  </a:lnTo>
                  <a:cubicBezTo>
                    <a:pt x="1139" y="50"/>
                    <a:pt x="1080" y="31"/>
                    <a:pt x="1031" y="31"/>
                  </a:cubicBezTo>
                  <a:cubicBezTo>
                    <a:pt x="936" y="12"/>
                    <a:pt x="841" y="1"/>
                    <a:pt x="7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5"/>
            <p:cNvSpPr/>
            <p:nvPr/>
          </p:nvSpPr>
          <p:spPr>
            <a:xfrm>
              <a:off x="4297100" y="1374525"/>
              <a:ext cx="31200" cy="10575"/>
            </a:xfrm>
            <a:custGeom>
              <a:avLst/>
              <a:gdLst/>
              <a:ahLst/>
              <a:cxnLst/>
              <a:rect l="l" t="t" r="r" b="b"/>
              <a:pathLst>
                <a:path w="1248" h="423" extrusionOk="0">
                  <a:moveTo>
                    <a:pt x="580" y="1"/>
                  </a:moveTo>
                  <a:cubicBezTo>
                    <a:pt x="403" y="10"/>
                    <a:pt x="227" y="60"/>
                    <a:pt x="70" y="148"/>
                  </a:cubicBezTo>
                  <a:cubicBezTo>
                    <a:pt x="50" y="158"/>
                    <a:pt x="30" y="177"/>
                    <a:pt x="1" y="187"/>
                  </a:cubicBezTo>
                  <a:lnTo>
                    <a:pt x="1" y="423"/>
                  </a:lnTo>
                  <a:cubicBezTo>
                    <a:pt x="60" y="393"/>
                    <a:pt x="109" y="383"/>
                    <a:pt x="158" y="364"/>
                  </a:cubicBezTo>
                  <a:cubicBezTo>
                    <a:pt x="305" y="334"/>
                    <a:pt x="442" y="315"/>
                    <a:pt x="590" y="315"/>
                  </a:cubicBezTo>
                  <a:cubicBezTo>
                    <a:pt x="629" y="312"/>
                    <a:pt x="669" y="311"/>
                    <a:pt x="710" y="311"/>
                  </a:cubicBezTo>
                  <a:cubicBezTo>
                    <a:pt x="820" y="311"/>
                    <a:pt x="933" y="320"/>
                    <a:pt x="1041" y="334"/>
                  </a:cubicBezTo>
                  <a:cubicBezTo>
                    <a:pt x="1100" y="344"/>
                    <a:pt x="1159" y="354"/>
                    <a:pt x="1218" y="364"/>
                  </a:cubicBezTo>
                  <a:lnTo>
                    <a:pt x="1247" y="374"/>
                  </a:lnTo>
                  <a:lnTo>
                    <a:pt x="1247" y="177"/>
                  </a:lnTo>
                  <a:cubicBezTo>
                    <a:pt x="1198" y="148"/>
                    <a:pt x="1149" y="128"/>
                    <a:pt x="1100" y="109"/>
                  </a:cubicBezTo>
                  <a:cubicBezTo>
                    <a:pt x="933" y="40"/>
                    <a:pt x="757" y="1"/>
                    <a:pt x="5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5"/>
            <p:cNvSpPr/>
            <p:nvPr/>
          </p:nvSpPr>
          <p:spPr>
            <a:xfrm>
              <a:off x="4342750" y="1146850"/>
              <a:ext cx="21850" cy="21875"/>
            </a:xfrm>
            <a:custGeom>
              <a:avLst/>
              <a:gdLst/>
              <a:ahLst/>
              <a:cxnLst/>
              <a:rect l="l" t="t" r="r" b="b"/>
              <a:pathLst>
                <a:path w="874" h="875" extrusionOk="0">
                  <a:moveTo>
                    <a:pt x="98" y="1"/>
                  </a:moveTo>
                  <a:lnTo>
                    <a:pt x="0" y="158"/>
                  </a:lnTo>
                  <a:lnTo>
                    <a:pt x="59" y="177"/>
                  </a:lnTo>
                  <a:cubicBezTo>
                    <a:pt x="98" y="197"/>
                    <a:pt x="138" y="217"/>
                    <a:pt x="177" y="246"/>
                  </a:cubicBezTo>
                  <a:cubicBezTo>
                    <a:pt x="275" y="305"/>
                    <a:pt x="363" y="374"/>
                    <a:pt x="442" y="452"/>
                  </a:cubicBezTo>
                  <a:cubicBezTo>
                    <a:pt x="520" y="531"/>
                    <a:pt x="589" y="619"/>
                    <a:pt x="638" y="707"/>
                  </a:cubicBezTo>
                  <a:cubicBezTo>
                    <a:pt x="668" y="746"/>
                    <a:pt x="687" y="786"/>
                    <a:pt x="707" y="835"/>
                  </a:cubicBezTo>
                  <a:cubicBezTo>
                    <a:pt x="717" y="845"/>
                    <a:pt x="726" y="864"/>
                    <a:pt x="726" y="874"/>
                  </a:cubicBezTo>
                  <a:cubicBezTo>
                    <a:pt x="775" y="805"/>
                    <a:pt x="825" y="737"/>
                    <a:pt x="874" y="678"/>
                  </a:cubicBezTo>
                  <a:cubicBezTo>
                    <a:pt x="874" y="658"/>
                    <a:pt x="864" y="638"/>
                    <a:pt x="864" y="619"/>
                  </a:cubicBezTo>
                  <a:cubicBezTo>
                    <a:pt x="805" y="315"/>
                    <a:pt x="569" y="79"/>
                    <a:pt x="265" y="30"/>
                  </a:cubicBezTo>
                  <a:cubicBezTo>
                    <a:pt x="206" y="10"/>
                    <a:pt x="157" y="1"/>
                    <a:pt x="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5"/>
            <p:cNvSpPr/>
            <p:nvPr/>
          </p:nvSpPr>
          <p:spPr>
            <a:xfrm>
              <a:off x="4191125" y="1112450"/>
              <a:ext cx="53950" cy="11650"/>
            </a:xfrm>
            <a:custGeom>
              <a:avLst/>
              <a:gdLst/>
              <a:ahLst/>
              <a:cxnLst/>
              <a:rect l="l" t="t" r="r" b="b"/>
              <a:pathLst>
                <a:path w="2158" h="466" extrusionOk="0">
                  <a:moveTo>
                    <a:pt x="756" y="0"/>
                  </a:moveTo>
                  <a:cubicBezTo>
                    <a:pt x="638" y="0"/>
                    <a:pt x="521" y="8"/>
                    <a:pt x="403" y="22"/>
                  </a:cubicBezTo>
                  <a:cubicBezTo>
                    <a:pt x="295" y="32"/>
                    <a:pt x="206" y="42"/>
                    <a:pt x="138" y="52"/>
                  </a:cubicBezTo>
                  <a:lnTo>
                    <a:pt x="30" y="62"/>
                  </a:lnTo>
                  <a:cubicBezTo>
                    <a:pt x="0" y="71"/>
                    <a:pt x="10" y="140"/>
                    <a:pt x="30" y="140"/>
                  </a:cubicBezTo>
                  <a:lnTo>
                    <a:pt x="138" y="140"/>
                  </a:lnTo>
                  <a:cubicBezTo>
                    <a:pt x="206" y="130"/>
                    <a:pt x="305" y="130"/>
                    <a:pt x="413" y="130"/>
                  </a:cubicBezTo>
                  <a:cubicBezTo>
                    <a:pt x="469" y="128"/>
                    <a:pt x="526" y="127"/>
                    <a:pt x="583" y="127"/>
                  </a:cubicBezTo>
                  <a:cubicBezTo>
                    <a:pt x="755" y="127"/>
                    <a:pt x="930" y="138"/>
                    <a:pt x="1100" y="160"/>
                  </a:cubicBezTo>
                  <a:lnTo>
                    <a:pt x="1257" y="179"/>
                  </a:lnTo>
                  <a:lnTo>
                    <a:pt x="1345" y="189"/>
                  </a:lnTo>
                  <a:cubicBezTo>
                    <a:pt x="1374" y="199"/>
                    <a:pt x="1404" y="209"/>
                    <a:pt x="1433" y="209"/>
                  </a:cubicBezTo>
                  <a:lnTo>
                    <a:pt x="1600" y="248"/>
                  </a:lnTo>
                  <a:cubicBezTo>
                    <a:pt x="1659" y="268"/>
                    <a:pt x="1708" y="287"/>
                    <a:pt x="1757" y="307"/>
                  </a:cubicBezTo>
                  <a:cubicBezTo>
                    <a:pt x="1845" y="336"/>
                    <a:pt x="1924" y="366"/>
                    <a:pt x="2002" y="415"/>
                  </a:cubicBezTo>
                  <a:lnTo>
                    <a:pt x="2101" y="464"/>
                  </a:lnTo>
                  <a:cubicBezTo>
                    <a:pt x="2102" y="465"/>
                    <a:pt x="2104" y="465"/>
                    <a:pt x="2106" y="465"/>
                  </a:cubicBezTo>
                  <a:cubicBezTo>
                    <a:pt x="2127" y="465"/>
                    <a:pt x="2158" y="423"/>
                    <a:pt x="2140" y="405"/>
                  </a:cubicBezTo>
                  <a:lnTo>
                    <a:pt x="2042" y="346"/>
                  </a:lnTo>
                  <a:cubicBezTo>
                    <a:pt x="1963" y="287"/>
                    <a:pt x="1885" y="248"/>
                    <a:pt x="1796" y="209"/>
                  </a:cubicBezTo>
                  <a:cubicBezTo>
                    <a:pt x="1747" y="189"/>
                    <a:pt x="1698" y="160"/>
                    <a:pt x="1639" y="140"/>
                  </a:cubicBezTo>
                  <a:lnTo>
                    <a:pt x="1463" y="81"/>
                  </a:lnTo>
                  <a:cubicBezTo>
                    <a:pt x="1433" y="81"/>
                    <a:pt x="1404" y="71"/>
                    <a:pt x="1374" y="62"/>
                  </a:cubicBezTo>
                  <a:lnTo>
                    <a:pt x="1286" y="42"/>
                  </a:lnTo>
                  <a:lnTo>
                    <a:pt x="1109" y="22"/>
                  </a:lnTo>
                  <a:cubicBezTo>
                    <a:pt x="992" y="8"/>
                    <a:pt x="874" y="0"/>
                    <a:pt x="7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5"/>
            <p:cNvSpPr/>
            <p:nvPr/>
          </p:nvSpPr>
          <p:spPr>
            <a:xfrm>
              <a:off x="4226950" y="1146600"/>
              <a:ext cx="21600" cy="36650"/>
            </a:xfrm>
            <a:custGeom>
              <a:avLst/>
              <a:gdLst/>
              <a:ahLst/>
              <a:cxnLst/>
              <a:rect l="l" t="t" r="r" b="b"/>
              <a:pathLst>
                <a:path w="864" h="1466" extrusionOk="0">
                  <a:moveTo>
                    <a:pt x="795" y="1"/>
                  </a:moveTo>
                  <a:cubicBezTo>
                    <a:pt x="795" y="1"/>
                    <a:pt x="501" y="403"/>
                    <a:pt x="334" y="678"/>
                  </a:cubicBezTo>
                  <a:cubicBezTo>
                    <a:pt x="295" y="756"/>
                    <a:pt x="255" y="835"/>
                    <a:pt x="216" y="913"/>
                  </a:cubicBezTo>
                  <a:cubicBezTo>
                    <a:pt x="177" y="992"/>
                    <a:pt x="138" y="1080"/>
                    <a:pt x="108" y="1159"/>
                  </a:cubicBezTo>
                  <a:cubicBezTo>
                    <a:pt x="39" y="1316"/>
                    <a:pt x="0" y="1434"/>
                    <a:pt x="0" y="1434"/>
                  </a:cubicBezTo>
                  <a:cubicBezTo>
                    <a:pt x="0" y="1450"/>
                    <a:pt x="39" y="1466"/>
                    <a:pt x="65" y="1466"/>
                  </a:cubicBezTo>
                  <a:cubicBezTo>
                    <a:pt x="70" y="1466"/>
                    <a:pt x="75" y="1465"/>
                    <a:pt x="79" y="1463"/>
                  </a:cubicBezTo>
                  <a:lnTo>
                    <a:pt x="216" y="1208"/>
                  </a:lnTo>
                  <a:cubicBezTo>
                    <a:pt x="246" y="1129"/>
                    <a:pt x="295" y="1051"/>
                    <a:pt x="334" y="972"/>
                  </a:cubicBezTo>
                  <a:cubicBezTo>
                    <a:pt x="373" y="904"/>
                    <a:pt x="422" y="825"/>
                    <a:pt x="461" y="747"/>
                  </a:cubicBezTo>
                  <a:cubicBezTo>
                    <a:pt x="618" y="482"/>
                    <a:pt x="854" y="60"/>
                    <a:pt x="864" y="40"/>
                  </a:cubicBezTo>
                  <a:cubicBezTo>
                    <a:pt x="864" y="30"/>
                    <a:pt x="795" y="1"/>
                    <a:pt x="7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5"/>
            <p:cNvSpPr/>
            <p:nvPr/>
          </p:nvSpPr>
          <p:spPr>
            <a:xfrm>
              <a:off x="4342775" y="1366175"/>
              <a:ext cx="43900" cy="24600"/>
            </a:xfrm>
            <a:custGeom>
              <a:avLst/>
              <a:gdLst/>
              <a:ahLst/>
              <a:cxnLst/>
              <a:rect l="l" t="t" r="r" b="b"/>
              <a:pathLst>
                <a:path w="1756" h="984" extrusionOk="0">
                  <a:moveTo>
                    <a:pt x="1717" y="1"/>
                  </a:moveTo>
                  <a:lnTo>
                    <a:pt x="1618" y="21"/>
                  </a:lnTo>
                  <a:cubicBezTo>
                    <a:pt x="1560" y="40"/>
                    <a:pt x="1481" y="60"/>
                    <a:pt x="1383" y="89"/>
                  </a:cubicBezTo>
                  <a:cubicBezTo>
                    <a:pt x="1177" y="148"/>
                    <a:pt x="981" y="227"/>
                    <a:pt x="784" y="315"/>
                  </a:cubicBezTo>
                  <a:cubicBezTo>
                    <a:pt x="598" y="413"/>
                    <a:pt x="411" y="531"/>
                    <a:pt x="254" y="678"/>
                  </a:cubicBezTo>
                  <a:cubicBezTo>
                    <a:pt x="186" y="737"/>
                    <a:pt x="127" y="796"/>
                    <a:pt x="78" y="855"/>
                  </a:cubicBezTo>
                  <a:lnTo>
                    <a:pt x="9" y="933"/>
                  </a:lnTo>
                  <a:cubicBezTo>
                    <a:pt x="0" y="951"/>
                    <a:pt x="38" y="984"/>
                    <a:pt x="61" y="984"/>
                  </a:cubicBezTo>
                  <a:cubicBezTo>
                    <a:pt x="63" y="984"/>
                    <a:pt x="66" y="983"/>
                    <a:pt x="68" y="982"/>
                  </a:cubicBezTo>
                  <a:lnTo>
                    <a:pt x="137" y="914"/>
                  </a:lnTo>
                  <a:cubicBezTo>
                    <a:pt x="195" y="865"/>
                    <a:pt x="254" y="806"/>
                    <a:pt x="323" y="766"/>
                  </a:cubicBezTo>
                  <a:cubicBezTo>
                    <a:pt x="490" y="639"/>
                    <a:pt x="667" y="531"/>
                    <a:pt x="853" y="443"/>
                  </a:cubicBezTo>
                  <a:cubicBezTo>
                    <a:pt x="1187" y="276"/>
                    <a:pt x="1736" y="70"/>
                    <a:pt x="1736" y="70"/>
                  </a:cubicBezTo>
                  <a:cubicBezTo>
                    <a:pt x="1756" y="60"/>
                    <a:pt x="1736" y="1"/>
                    <a:pt x="1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5"/>
            <p:cNvSpPr/>
            <p:nvPr/>
          </p:nvSpPr>
          <p:spPr>
            <a:xfrm>
              <a:off x="4332925" y="1420875"/>
              <a:ext cx="25300" cy="23625"/>
            </a:xfrm>
            <a:custGeom>
              <a:avLst/>
              <a:gdLst/>
              <a:ahLst/>
              <a:cxnLst/>
              <a:rect l="l" t="t" r="r" b="b"/>
              <a:pathLst>
                <a:path w="1012" h="945" extrusionOk="0">
                  <a:moveTo>
                    <a:pt x="47" y="0"/>
                  </a:moveTo>
                  <a:cubicBezTo>
                    <a:pt x="35" y="0"/>
                    <a:pt x="1" y="60"/>
                    <a:pt x="1" y="60"/>
                  </a:cubicBezTo>
                  <a:cubicBezTo>
                    <a:pt x="1" y="60"/>
                    <a:pt x="266" y="355"/>
                    <a:pt x="462" y="531"/>
                  </a:cubicBezTo>
                  <a:cubicBezTo>
                    <a:pt x="648" y="698"/>
                    <a:pt x="962" y="944"/>
                    <a:pt x="962" y="944"/>
                  </a:cubicBezTo>
                  <a:cubicBezTo>
                    <a:pt x="963" y="944"/>
                    <a:pt x="964" y="945"/>
                    <a:pt x="965" y="945"/>
                  </a:cubicBezTo>
                  <a:cubicBezTo>
                    <a:pt x="978" y="945"/>
                    <a:pt x="1011" y="894"/>
                    <a:pt x="1011" y="894"/>
                  </a:cubicBezTo>
                  <a:cubicBezTo>
                    <a:pt x="1011" y="894"/>
                    <a:pt x="746" y="600"/>
                    <a:pt x="560" y="423"/>
                  </a:cubicBezTo>
                  <a:cubicBezTo>
                    <a:pt x="364" y="247"/>
                    <a:pt x="69" y="11"/>
                    <a:pt x="50" y="1"/>
                  </a:cubicBezTo>
                  <a:cubicBezTo>
                    <a:pt x="49" y="1"/>
                    <a:pt x="48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5"/>
            <p:cNvSpPr/>
            <p:nvPr/>
          </p:nvSpPr>
          <p:spPr>
            <a:xfrm>
              <a:off x="4400150" y="1144300"/>
              <a:ext cx="7150" cy="36400"/>
            </a:xfrm>
            <a:custGeom>
              <a:avLst/>
              <a:gdLst/>
              <a:ahLst/>
              <a:cxnLst/>
              <a:rect l="l" t="t" r="r" b="b"/>
              <a:pathLst>
                <a:path w="286" h="1456" extrusionOk="0">
                  <a:moveTo>
                    <a:pt x="91" y="1"/>
                  </a:moveTo>
                  <a:cubicBezTo>
                    <a:pt x="84" y="1"/>
                    <a:pt x="79" y="2"/>
                    <a:pt x="79" y="4"/>
                  </a:cubicBezTo>
                  <a:lnTo>
                    <a:pt x="59" y="83"/>
                  </a:lnTo>
                  <a:cubicBezTo>
                    <a:pt x="50" y="142"/>
                    <a:pt x="30" y="201"/>
                    <a:pt x="30" y="260"/>
                  </a:cubicBezTo>
                  <a:cubicBezTo>
                    <a:pt x="1" y="426"/>
                    <a:pt x="1" y="583"/>
                    <a:pt x="10" y="740"/>
                  </a:cubicBezTo>
                  <a:cubicBezTo>
                    <a:pt x="30" y="898"/>
                    <a:pt x="69" y="1055"/>
                    <a:pt x="118" y="1212"/>
                  </a:cubicBezTo>
                  <a:cubicBezTo>
                    <a:pt x="138" y="1270"/>
                    <a:pt x="158" y="1329"/>
                    <a:pt x="187" y="1378"/>
                  </a:cubicBezTo>
                  <a:lnTo>
                    <a:pt x="216" y="1447"/>
                  </a:lnTo>
                  <a:cubicBezTo>
                    <a:pt x="219" y="1453"/>
                    <a:pt x="226" y="1455"/>
                    <a:pt x="235" y="1455"/>
                  </a:cubicBezTo>
                  <a:cubicBezTo>
                    <a:pt x="256" y="1455"/>
                    <a:pt x="285" y="1441"/>
                    <a:pt x="285" y="1427"/>
                  </a:cubicBezTo>
                  <a:lnTo>
                    <a:pt x="266" y="1359"/>
                  </a:lnTo>
                  <a:cubicBezTo>
                    <a:pt x="256" y="1310"/>
                    <a:pt x="236" y="1251"/>
                    <a:pt x="226" y="1182"/>
                  </a:cubicBezTo>
                  <a:cubicBezTo>
                    <a:pt x="197" y="1035"/>
                    <a:pt x="167" y="878"/>
                    <a:pt x="158" y="731"/>
                  </a:cubicBezTo>
                  <a:cubicBezTo>
                    <a:pt x="138" y="574"/>
                    <a:pt x="128" y="426"/>
                    <a:pt x="138" y="269"/>
                  </a:cubicBezTo>
                  <a:cubicBezTo>
                    <a:pt x="138" y="211"/>
                    <a:pt x="138" y="152"/>
                    <a:pt x="148" y="93"/>
                  </a:cubicBezTo>
                  <a:cubicBezTo>
                    <a:pt x="148" y="54"/>
                    <a:pt x="148" y="34"/>
                    <a:pt x="148" y="24"/>
                  </a:cubicBezTo>
                  <a:cubicBezTo>
                    <a:pt x="148" y="10"/>
                    <a:pt x="111" y="1"/>
                    <a:pt x="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5"/>
            <p:cNvSpPr/>
            <p:nvPr/>
          </p:nvSpPr>
          <p:spPr>
            <a:xfrm>
              <a:off x="4415125" y="1137050"/>
              <a:ext cx="14250" cy="9825"/>
            </a:xfrm>
            <a:custGeom>
              <a:avLst/>
              <a:gdLst/>
              <a:ahLst/>
              <a:cxnLst/>
              <a:rect l="l" t="t" r="r" b="b"/>
              <a:pathLst>
                <a:path w="570" h="393" extrusionOk="0">
                  <a:moveTo>
                    <a:pt x="49" y="0"/>
                  </a:moveTo>
                  <a:cubicBezTo>
                    <a:pt x="49" y="0"/>
                    <a:pt x="0" y="49"/>
                    <a:pt x="0" y="59"/>
                  </a:cubicBezTo>
                  <a:lnTo>
                    <a:pt x="79" y="147"/>
                  </a:lnTo>
                  <a:cubicBezTo>
                    <a:pt x="118" y="196"/>
                    <a:pt x="177" y="245"/>
                    <a:pt x="236" y="285"/>
                  </a:cubicBezTo>
                  <a:cubicBezTo>
                    <a:pt x="295" y="324"/>
                    <a:pt x="363" y="344"/>
                    <a:pt x="432" y="373"/>
                  </a:cubicBezTo>
                  <a:lnTo>
                    <a:pt x="540" y="393"/>
                  </a:lnTo>
                  <a:cubicBezTo>
                    <a:pt x="560" y="373"/>
                    <a:pt x="560" y="353"/>
                    <a:pt x="569" y="324"/>
                  </a:cubicBezTo>
                  <a:lnTo>
                    <a:pt x="471" y="275"/>
                  </a:lnTo>
                  <a:cubicBezTo>
                    <a:pt x="422" y="245"/>
                    <a:pt x="354" y="196"/>
                    <a:pt x="314" y="167"/>
                  </a:cubicBezTo>
                  <a:cubicBezTo>
                    <a:pt x="265" y="128"/>
                    <a:pt x="196" y="98"/>
                    <a:pt x="147" y="5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7" name="Google Shape;1447;p35"/>
          <p:cNvSpPr/>
          <p:nvPr/>
        </p:nvSpPr>
        <p:spPr>
          <a:xfrm rot="-2321465">
            <a:off x="2195746" y="4073445"/>
            <a:ext cx="4350864" cy="2854800"/>
          </a:xfrm>
          <a:custGeom>
            <a:avLst/>
            <a:gdLst/>
            <a:ahLst/>
            <a:cxnLst/>
            <a:rect l="l" t="t" r="r" b="b"/>
            <a:pathLst>
              <a:path w="119251" h="78246" extrusionOk="0">
                <a:moveTo>
                  <a:pt x="41005" y="1"/>
                </a:moveTo>
                <a:cubicBezTo>
                  <a:pt x="20034" y="1"/>
                  <a:pt x="4445" y="28141"/>
                  <a:pt x="4445" y="28141"/>
                </a:cubicBezTo>
                <a:cubicBezTo>
                  <a:pt x="1" y="60200"/>
                  <a:pt x="17266" y="74427"/>
                  <a:pt x="33210" y="74427"/>
                </a:cubicBezTo>
                <a:cubicBezTo>
                  <a:pt x="38378" y="74427"/>
                  <a:pt x="43419" y="72922"/>
                  <a:pt x="47536" y="70039"/>
                </a:cubicBezTo>
                <a:cubicBezTo>
                  <a:pt x="50915" y="67683"/>
                  <a:pt x="53556" y="66675"/>
                  <a:pt x="56083" y="66675"/>
                </a:cubicBezTo>
                <a:cubicBezTo>
                  <a:pt x="60598" y="66675"/>
                  <a:pt x="64787" y="69883"/>
                  <a:pt x="72127" y="74483"/>
                </a:cubicBezTo>
                <a:cubicBezTo>
                  <a:pt x="76003" y="76897"/>
                  <a:pt x="81285" y="78246"/>
                  <a:pt x="86808" y="78246"/>
                </a:cubicBezTo>
                <a:cubicBezTo>
                  <a:pt x="97698" y="78246"/>
                  <a:pt x="109581" y="73049"/>
                  <a:pt x="113585" y="60711"/>
                </a:cubicBezTo>
                <a:cubicBezTo>
                  <a:pt x="119250" y="43248"/>
                  <a:pt x="103845" y="26537"/>
                  <a:pt x="86084" y="26537"/>
                </a:cubicBezTo>
                <a:cubicBezTo>
                  <a:pt x="84891" y="26537"/>
                  <a:pt x="83698" y="26608"/>
                  <a:pt x="82520" y="26764"/>
                </a:cubicBezTo>
                <a:cubicBezTo>
                  <a:pt x="81313" y="26920"/>
                  <a:pt x="80092" y="27005"/>
                  <a:pt x="78871" y="27020"/>
                </a:cubicBezTo>
                <a:cubicBezTo>
                  <a:pt x="64460" y="27020"/>
                  <a:pt x="70878" y="12765"/>
                  <a:pt x="52903" y="3138"/>
                </a:cubicBezTo>
                <a:cubicBezTo>
                  <a:pt x="48800" y="938"/>
                  <a:pt x="44810" y="1"/>
                  <a:pt x="41005" y="1"/>
                </a:cubicBezTo>
                <a:close/>
              </a:path>
            </a:pathLst>
          </a:custGeom>
          <a:solidFill>
            <a:srgbClr val="9ABBDB">
              <a:alpha val="2904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8" name="Google Shape;1448;p35"/>
          <p:cNvGrpSpPr/>
          <p:nvPr/>
        </p:nvGrpSpPr>
        <p:grpSpPr>
          <a:xfrm rot="-2008486" flipH="1">
            <a:off x="3862350" y="4790544"/>
            <a:ext cx="3049536" cy="1096764"/>
            <a:chOff x="5004050" y="3831475"/>
            <a:chExt cx="904075" cy="325150"/>
          </a:xfrm>
        </p:grpSpPr>
        <p:sp>
          <p:nvSpPr>
            <p:cNvPr id="1449" name="Google Shape;1449;p35"/>
            <p:cNvSpPr/>
            <p:nvPr/>
          </p:nvSpPr>
          <p:spPr>
            <a:xfrm>
              <a:off x="5004050" y="3955550"/>
              <a:ext cx="217600" cy="108275"/>
            </a:xfrm>
            <a:custGeom>
              <a:avLst/>
              <a:gdLst/>
              <a:ahLst/>
              <a:cxnLst/>
              <a:rect l="l" t="t" r="r" b="b"/>
              <a:pathLst>
                <a:path w="8704" h="4331" extrusionOk="0">
                  <a:moveTo>
                    <a:pt x="5469" y="0"/>
                  </a:moveTo>
                  <a:cubicBezTo>
                    <a:pt x="4111" y="0"/>
                    <a:pt x="2303" y="646"/>
                    <a:pt x="0" y="2733"/>
                  </a:cubicBezTo>
                  <a:cubicBezTo>
                    <a:pt x="0" y="2733"/>
                    <a:pt x="2570" y="4331"/>
                    <a:pt x="4997" y="4331"/>
                  </a:cubicBezTo>
                  <a:cubicBezTo>
                    <a:pt x="6505" y="4331"/>
                    <a:pt x="7958" y="3713"/>
                    <a:pt x="8704" y="1710"/>
                  </a:cubicBezTo>
                  <a:cubicBezTo>
                    <a:pt x="8695" y="1710"/>
                    <a:pt x="7679" y="0"/>
                    <a:pt x="5469" y="0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5"/>
            <p:cNvSpPr/>
            <p:nvPr/>
          </p:nvSpPr>
          <p:spPr>
            <a:xfrm>
              <a:off x="5035275" y="3998300"/>
              <a:ext cx="186025" cy="22025"/>
            </a:xfrm>
            <a:custGeom>
              <a:avLst/>
              <a:gdLst/>
              <a:ahLst/>
              <a:cxnLst/>
              <a:rect l="l" t="t" r="r" b="b"/>
              <a:pathLst>
                <a:path w="7441" h="881" fill="none" extrusionOk="0">
                  <a:moveTo>
                    <a:pt x="7440" y="0"/>
                  </a:moveTo>
                  <a:lnTo>
                    <a:pt x="1" y="881"/>
                  </a:lnTo>
                </a:path>
              </a:pathLst>
            </a:custGeom>
            <a:noFill/>
            <a:ln w="3200" cap="flat" cmpd="sng">
              <a:solidFill>
                <a:schemeClr val="accent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5"/>
            <p:cNvSpPr/>
            <p:nvPr/>
          </p:nvSpPr>
          <p:spPr>
            <a:xfrm>
              <a:off x="5173350" y="3855250"/>
              <a:ext cx="192425" cy="137325"/>
            </a:xfrm>
            <a:custGeom>
              <a:avLst/>
              <a:gdLst/>
              <a:ahLst/>
              <a:cxnLst/>
              <a:rect l="l" t="t" r="r" b="b"/>
              <a:pathLst>
                <a:path w="7697" h="5493" extrusionOk="0">
                  <a:moveTo>
                    <a:pt x="1" y="1"/>
                  </a:moveTo>
                  <a:cubicBezTo>
                    <a:pt x="1" y="1"/>
                    <a:pt x="1336" y="5493"/>
                    <a:pt x="4786" y="5493"/>
                  </a:cubicBezTo>
                  <a:cubicBezTo>
                    <a:pt x="5313" y="5493"/>
                    <a:pt x="5889" y="5365"/>
                    <a:pt x="6518" y="5069"/>
                  </a:cubicBezTo>
                  <a:cubicBezTo>
                    <a:pt x="6518" y="5069"/>
                    <a:pt x="7696" y="313"/>
                    <a:pt x="1" y="1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5"/>
            <p:cNvSpPr/>
            <p:nvPr/>
          </p:nvSpPr>
          <p:spPr>
            <a:xfrm>
              <a:off x="5216775" y="3982350"/>
              <a:ext cx="185900" cy="174275"/>
            </a:xfrm>
            <a:custGeom>
              <a:avLst/>
              <a:gdLst/>
              <a:ahLst/>
              <a:cxnLst/>
              <a:rect l="l" t="t" r="r" b="b"/>
              <a:pathLst>
                <a:path w="7436" h="6971" extrusionOk="0">
                  <a:moveTo>
                    <a:pt x="4473" y="0"/>
                  </a:moveTo>
                  <a:cubicBezTo>
                    <a:pt x="3413" y="0"/>
                    <a:pt x="0" y="473"/>
                    <a:pt x="337" y="6971"/>
                  </a:cubicBezTo>
                  <a:cubicBezTo>
                    <a:pt x="337" y="6971"/>
                    <a:pt x="7436" y="4543"/>
                    <a:pt x="4781" y="14"/>
                  </a:cubicBezTo>
                  <a:lnTo>
                    <a:pt x="4781" y="14"/>
                  </a:lnTo>
                  <a:cubicBezTo>
                    <a:pt x="4781" y="14"/>
                    <a:pt x="4780" y="14"/>
                    <a:pt x="4779" y="14"/>
                  </a:cubicBezTo>
                  <a:cubicBezTo>
                    <a:pt x="4765" y="14"/>
                    <a:pt x="4653" y="0"/>
                    <a:pt x="4473" y="0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5"/>
            <p:cNvSpPr/>
            <p:nvPr/>
          </p:nvSpPr>
          <p:spPr>
            <a:xfrm>
              <a:off x="5195725" y="3871575"/>
              <a:ext cx="140575" cy="266250"/>
            </a:xfrm>
            <a:custGeom>
              <a:avLst/>
              <a:gdLst/>
              <a:ahLst/>
              <a:cxnLst/>
              <a:rect l="l" t="t" r="r" b="b"/>
              <a:pathLst>
                <a:path w="5623" h="10650" fill="none" extrusionOk="0">
                  <a:moveTo>
                    <a:pt x="0" y="1"/>
                  </a:moveTo>
                  <a:lnTo>
                    <a:pt x="5623" y="4459"/>
                  </a:lnTo>
                  <a:lnTo>
                    <a:pt x="1846" y="10649"/>
                  </a:lnTo>
                </a:path>
              </a:pathLst>
            </a:custGeom>
            <a:noFill/>
            <a:ln w="3200" cap="flat" cmpd="sng">
              <a:solidFill>
                <a:schemeClr val="accent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5"/>
            <p:cNvSpPr/>
            <p:nvPr/>
          </p:nvSpPr>
          <p:spPr>
            <a:xfrm>
              <a:off x="5363600" y="3863050"/>
              <a:ext cx="153725" cy="109950"/>
            </a:xfrm>
            <a:custGeom>
              <a:avLst/>
              <a:gdLst/>
              <a:ahLst/>
              <a:cxnLst/>
              <a:rect l="l" t="t" r="r" b="b"/>
              <a:pathLst>
                <a:path w="6149" h="4398" extrusionOk="0">
                  <a:moveTo>
                    <a:pt x="1" y="1"/>
                  </a:moveTo>
                  <a:cubicBezTo>
                    <a:pt x="1" y="1"/>
                    <a:pt x="1060" y="4398"/>
                    <a:pt x="3828" y="4398"/>
                  </a:cubicBezTo>
                  <a:cubicBezTo>
                    <a:pt x="4249" y="4398"/>
                    <a:pt x="4709" y="4296"/>
                    <a:pt x="5212" y="4062"/>
                  </a:cubicBezTo>
                  <a:cubicBezTo>
                    <a:pt x="5212" y="4062"/>
                    <a:pt x="6149" y="257"/>
                    <a:pt x="1" y="1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5"/>
            <p:cNvSpPr/>
            <p:nvPr/>
          </p:nvSpPr>
          <p:spPr>
            <a:xfrm>
              <a:off x="5398275" y="3964925"/>
              <a:ext cx="148875" cy="139525"/>
            </a:xfrm>
            <a:custGeom>
              <a:avLst/>
              <a:gdLst/>
              <a:ahLst/>
              <a:cxnLst/>
              <a:rect l="l" t="t" r="r" b="b"/>
              <a:pathLst>
                <a:path w="5955" h="5581" extrusionOk="0">
                  <a:moveTo>
                    <a:pt x="3562" y="0"/>
                  </a:moveTo>
                  <a:cubicBezTo>
                    <a:pt x="2697" y="0"/>
                    <a:pt x="0" y="412"/>
                    <a:pt x="275" y="5581"/>
                  </a:cubicBezTo>
                  <a:cubicBezTo>
                    <a:pt x="275" y="5581"/>
                    <a:pt x="5954" y="3635"/>
                    <a:pt x="3825" y="15"/>
                  </a:cubicBezTo>
                  <a:cubicBezTo>
                    <a:pt x="3825" y="15"/>
                    <a:pt x="3726" y="0"/>
                    <a:pt x="3562" y="0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5"/>
            <p:cNvSpPr/>
            <p:nvPr/>
          </p:nvSpPr>
          <p:spPr>
            <a:xfrm>
              <a:off x="5381350" y="3876200"/>
              <a:ext cx="112550" cy="213350"/>
            </a:xfrm>
            <a:custGeom>
              <a:avLst/>
              <a:gdLst/>
              <a:ahLst/>
              <a:cxnLst/>
              <a:rect l="l" t="t" r="r" b="b"/>
              <a:pathLst>
                <a:path w="4502" h="8534" fill="none" extrusionOk="0">
                  <a:moveTo>
                    <a:pt x="1" y="0"/>
                  </a:moveTo>
                  <a:lnTo>
                    <a:pt x="4502" y="3564"/>
                  </a:lnTo>
                  <a:lnTo>
                    <a:pt x="1477" y="8533"/>
                  </a:lnTo>
                </a:path>
              </a:pathLst>
            </a:custGeom>
            <a:noFill/>
            <a:ln w="3200" cap="flat" cmpd="sng">
              <a:solidFill>
                <a:schemeClr val="accent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5"/>
            <p:cNvSpPr/>
            <p:nvPr/>
          </p:nvSpPr>
          <p:spPr>
            <a:xfrm>
              <a:off x="5517650" y="3849925"/>
              <a:ext cx="149825" cy="106925"/>
            </a:xfrm>
            <a:custGeom>
              <a:avLst/>
              <a:gdLst/>
              <a:ahLst/>
              <a:cxnLst/>
              <a:rect l="l" t="t" r="r" b="b"/>
              <a:pathLst>
                <a:path w="5993" h="4277" extrusionOk="0">
                  <a:moveTo>
                    <a:pt x="1" y="1"/>
                  </a:moveTo>
                  <a:cubicBezTo>
                    <a:pt x="1" y="1"/>
                    <a:pt x="1038" y="4276"/>
                    <a:pt x="3724" y="4276"/>
                  </a:cubicBezTo>
                  <a:cubicBezTo>
                    <a:pt x="4133" y="4276"/>
                    <a:pt x="4581" y="4177"/>
                    <a:pt x="5070" y="3948"/>
                  </a:cubicBezTo>
                  <a:cubicBezTo>
                    <a:pt x="5070" y="3948"/>
                    <a:pt x="5992" y="242"/>
                    <a:pt x="1" y="1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5"/>
            <p:cNvSpPr/>
            <p:nvPr/>
          </p:nvSpPr>
          <p:spPr>
            <a:xfrm>
              <a:off x="5551575" y="3948925"/>
              <a:ext cx="144650" cy="135650"/>
            </a:xfrm>
            <a:custGeom>
              <a:avLst/>
              <a:gdLst/>
              <a:ahLst/>
              <a:cxnLst/>
              <a:rect l="l" t="t" r="r" b="b"/>
              <a:pathLst>
                <a:path w="5786" h="5426" extrusionOk="0">
                  <a:moveTo>
                    <a:pt x="3448" y="1"/>
                  </a:moveTo>
                  <a:cubicBezTo>
                    <a:pt x="2596" y="1"/>
                    <a:pt x="1" y="409"/>
                    <a:pt x="262" y="5426"/>
                  </a:cubicBezTo>
                  <a:cubicBezTo>
                    <a:pt x="262" y="5426"/>
                    <a:pt x="5785" y="3537"/>
                    <a:pt x="3713" y="16"/>
                  </a:cubicBezTo>
                  <a:cubicBezTo>
                    <a:pt x="3713" y="16"/>
                    <a:pt x="3613" y="1"/>
                    <a:pt x="3448" y="1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5"/>
            <p:cNvSpPr/>
            <p:nvPr/>
          </p:nvSpPr>
          <p:spPr>
            <a:xfrm>
              <a:off x="5535050" y="3862700"/>
              <a:ext cx="109350" cy="207325"/>
            </a:xfrm>
            <a:custGeom>
              <a:avLst/>
              <a:gdLst/>
              <a:ahLst/>
              <a:cxnLst/>
              <a:rect l="l" t="t" r="r" b="b"/>
              <a:pathLst>
                <a:path w="4374" h="8293" fill="none" extrusionOk="0">
                  <a:moveTo>
                    <a:pt x="1" y="1"/>
                  </a:moveTo>
                  <a:lnTo>
                    <a:pt x="4374" y="3465"/>
                  </a:lnTo>
                  <a:lnTo>
                    <a:pt x="1435" y="8292"/>
                  </a:lnTo>
                </a:path>
              </a:pathLst>
            </a:custGeom>
            <a:noFill/>
            <a:ln w="3200" cap="flat" cmpd="sng">
              <a:solidFill>
                <a:srgbClr val="53709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5"/>
            <p:cNvSpPr/>
            <p:nvPr/>
          </p:nvSpPr>
          <p:spPr>
            <a:xfrm>
              <a:off x="5673475" y="3831475"/>
              <a:ext cx="142725" cy="101650"/>
            </a:xfrm>
            <a:custGeom>
              <a:avLst/>
              <a:gdLst/>
              <a:ahLst/>
              <a:cxnLst/>
              <a:rect l="l" t="t" r="r" b="b"/>
              <a:pathLst>
                <a:path w="5709" h="4066" extrusionOk="0">
                  <a:moveTo>
                    <a:pt x="1" y="0"/>
                  </a:moveTo>
                  <a:cubicBezTo>
                    <a:pt x="1" y="0"/>
                    <a:pt x="982" y="4066"/>
                    <a:pt x="3547" y="4066"/>
                  </a:cubicBezTo>
                  <a:cubicBezTo>
                    <a:pt x="3941" y="4066"/>
                    <a:pt x="4372" y="3970"/>
                    <a:pt x="4842" y="3749"/>
                  </a:cubicBezTo>
                  <a:cubicBezTo>
                    <a:pt x="4842" y="3749"/>
                    <a:pt x="5708" y="228"/>
                    <a:pt x="1" y="0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5"/>
            <p:cNvSpPr/>
            <p:nvPr/>
          </p:nvSpPr>
          <p:spPr>
            <a:xfrm>
              <a:off x="5705875" y="3925575"/>
              <a:ext cx="137650" cy="129550"/>
            </a:xfrm>
            <a:custGeom>
              <a:avLst/>
              <a:gdLst/>
              <a:ahLst/>
              <a:cxnLst/>
              <a:rect l="l" t="t" r="r" b="b"/>
              <a:pathLst>
                <a:path w="5506" h="5182" extrusionOk="0">
                  <a:moveTo>
                    <a:pt x="3313" y="0"/>
                  </a:moveTo>
                  <a:cubicBezTo>
                    <a:pt x="2522" y="0"/>
                    <a:pt x="1" y="375"/>
                    <a:pt x="252" y="5181"/>
                  </a:cubicBezTo>
                  <a:cubicBezTo>
                    <a:pt x="252" y="5181"/>
                    <a:pt x="5506" y="3378"/>
                    <a:pt x="3546" y="13"/>
                  </a:cubicBezTo>
                  <a:cubicBezTo>
                    <a:pt x="3546" y="13"/>
                    <a:pt x="3459" y="0"/>
                    <a:pt x="3313" y="0"/>
                  </a:cubicBezTo>
                  <a:close/>
                </a:path>
              </a:pathLst>
            </a:custGeom>
            <a:solidFill>
              <a:srgbClr val="A4B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5"/>
            <p:cNvSpPr/>
            <p:nvPr/>
          </p:nvSpPr>
          <p:spPr>
            <a:xfrm>
              <a:off x="5690175" y="3843550"/>
              <a:ext cx="104375" cy="197375"/>
            </a:xfrm>
            <a:custGeom>
              <a:avLst/>
              <a:gdLst/>
              <a:ahLst/>
              <a:cxnLst/>
              <a:rect l="l" t="t" r="r" b="b"/>
              <a:pathLst>
                <a:path w="4175" h="7895" fill="none" extrusionOk="0">
                  <a:moveTo>
                    <a:pt x="0" y="0"/>
                  </a:moveTo>
                  <a:lnTo>
                    <a:pt x="4174" y="3294"/>
                  </a:lnTo>
                  <a:lnTo>
                    <a:pt x="1377" y="7894"/>
                  </a:lnTo>
                </a:path>
              </a:pathLst>
            </a:custGeom>
            <a:noFill/>
            <a:ln w="3200" cap="flat" cmpd="sng">
              <a:solidFill>
                <a:srgbClr val="53709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5"/>
            <p:cNvSpPr/>
            <p:nvPr/>
          </p:nvSpPr>
          <p:spPr>
            <a:xfrm>
              <a:off x="5221275" y="3918075"/>
              <a:ext cx="686850" cy="80250"/>
            </a:xfrm>
            <a:custGeom>
              <a:avLst/>
              <a:gdLst/>
              <a:ahLst/>
              <a:cxnLst/>
              <a:rect l="l" t="t" r="r" b="b"/>
              <a:pathLst>
                <a:path w="27474" h="3210" fill="none" extrusionOk="0">
                  <a:moveTo>
                    <a:pt x="0" y="3209"/>
                  </a:moveTo>
                  <a:lnTo>
                    <a:pt x="27474" y="1"/>
                  </a:lnTo>
                </a:path>
              </a:pathLst>
            </a:custGeom>
            <a:noFill/>
            <a:ln w="3200" cap="flat" cmpd="sng">
              <a:solidFill>
                <a:schemeClr val="accent6"/>
              </a:solidFill>
              <a:prstDash val="solid"/>
              <a:miter lim="1419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" name="Google Shape;1464;p35"/>
          <p:cNvGrpSpPr/>
          <p:nvPr/>
        </p:nvGrpSpPr>
        <p:grpSpPr>
          <a:xfrm flipH="1">
            <a:off x="2814997" y="4470367"/>
            <a:ext cx="1612535" cy="1096781"/>
            <a:chOff x="5108400" y="1920800"/>
            <a:chExt cx="979550" cy="666250"/>
          </a:xfrm>
        </p:grpSpPr>
        <p:sp>
          <p:nvSpPr>
            <p:cNvPr id="1465" name="Google Shape;1465;p35"/>
            <p:cNvSpPr/>
            <p:nvPr/>
          </p:nvSpPr>
          <p:spPr>
            <a:xfrm>
              <a:off x="5357575" y="1920800"/>
              <a:ext cx="730375" cy="650950"/>
            </a:xfrm>
            <a:custGeom>
              <a:avLst/>
              <a:gdLst/>
              <a:ahLst/>
              <a:cxnLst/>
              <a:rect l="l" t="t" r="r" b="b"/>
              <a:pathLst>
                <a:path w="29215" h="26038" extrusionOk="0">
                  <a:moveTo>
                    <a:pt x="24888" y="1"/>
                  </a:moveTo>
                  <a:cubicBezTo>
                    <a:pt x="21608" y="1"/>
                    <a:pt x="21559" y="5028"/>
                    <a:pt x="20332" y="5764"/>
                  </a:cubicBezTo>
                  <a:cubicBezTo>
                    <a:pt x="20105" y="5900"/>
                    <a:pt x="19908" y="5963"/>
                    <a:pt x="19739" y="5963"/>
                  </a:cubicBezTo>
                  <a:cubicBezTo>
                    <a:pt x="18955" y="5963"/>
                    <a:pt x="18766" y="4610"/>
                    <a:pt x="18941" y="2882"/>
                  </a:cubicBezTo>
                  <a:cubicBezTo>
                    <a:pt x="19096" y="1454"/>
                    <a:pt x="18707" y="538"/>
                    <a:pt x="17904" y="538"/>
                  </a:cubicBezTo>
                  <a:cubicBezTo>
                    <a:pt x="17534" y="538"/>
                    <a:pt x="17075" y="733"/>
                    <a:pt x="16541" y="1164"/>
                  </a:cubicBezTo>
                  <a:cubicBezTo>
                    <a:pt x="14852" y="2527"/>
                    <a:pt x="16555" y="6247"/>
                    <a:pt x="15476" y="6942"/>
                  </a:cubicBezTo>
                  <a:cubicBezTo>
                    <a:pt x="15300" y="7055"/>
                    <a:pt x="15132" y="7110"/>
                    <a:pt x="14976" y="7110"/>
                  </a:cubicBezTo>
                  <a:cubicBezTo>
                    <a:pt x="14162" y="7110"/>
                    <a:pt x="13633" y="5631"/>
                    <a:pt x="13574" y="3024"/>
                  </a:cubicBezTo>
                  <a:cubicBezTo>
                    <a:pt x="13533" y="1231"/>
                    <a:pt x="12772" y="257"/>
                    <a:pt x="11836" y="257"/>
                  </a:cubicBezTo>
                  <a:cubicBezTo>
                    <a:pt x="11141" y="257"/>
                    <a:pt x="10349" y="793"/>
                    <a:pt x="9684" y="1930"/>
                  </a:cubicBezTo>
                  <a:cubicBezTo>
                    <a:pt x="8122" y="4600"/>
                    <a:pt x="10550" y="9881"/>
                    <a:pt x="9854" y="10747"/>
                  </a:cubicBezTo>
                  <a:cubicBezTo>
                    <a:pt x="9676" y="10968"/>
                    <a:pt x="9506" y="11070"/>
                    <a:pt x="9338" y="11070"/>
                  </a:cubicBezTo>
                  <a:cubicBezTo>
                    <a:pt x="8847" y="11070"/>
                    <a:pt x="8373" y="10202"/>
                    <a:pt x="7781" y="8902"/>
                  </a:cubicBezTo>
                  <a:cubicBezTo>
                    <a:pt x="7224" y="7646"/>
                    <a:pt x="6328" y="5256"/>
                    <a:pt x="4819" y="5256"/>
                  </a:cubicBezTo>
                  <a:cubicBezTo>
                    <a:pt x="4212" y="5256"/>
                    <a:pt x="3506" y="5643"/>
                    <a:pt x="2684" y="6644"/>
                  </a:cubicBezTo>
                  <a:cubicBezTo>
                    <a:pt x="1" y="9924"/>
                    <a:pt x="5083" y="19650"/>
                    <a:pt x="5737" y="20871"/>
                  </a:cubicBezTo>
                  <a:lnTo>
                    <a:pt x="5808" y="20998"/>
                  </a:lnTo>
                  <a:lnTo>
                    <a:pt x="10479" y="24377"/>
                  </a:lnTo>
                  <a:cubicBezTo>
                    <a:pt x="11972" y="25535"/>
                    <a:pt x="13870" y="26037"/>
                    <a:pt x="15533" y="26037"/>
                  </a:cubicBezTo>
                  <a:cubicBezTo>
                    <a:pt x="16889" y="26037"/>
                    <a:pt x="18089" y="25703"/>
                    <a:pt x="18785" y="25116"/>
                  </a:cubicBezTo>
                  <a:cubicBezTo>
                    <a:pt x="20332" y="23810"/>
                    <a:pt x="18657" y="22674"/>
                    <a:pt x="17422" y="21467"/>
                  </a:cubicBezTo>
                  <a:cubicBezTo>
                    <a:pt x="16433" y="20490"/>
                    <a:pt x="16738" y="19764"/>
                    <a:pt x="18193" y="19764"/>
                  </a:cubicBezTo>
                  <a:cubicBezTo>
                    <a:pt x="18535" y="19764"/>
                    <a:pt x="18941" y="19804"/>
                    <a:pt x="19409" y="19891"/>
                  </a:cubicBezTo>
                  <a:cubicBezTo>
                    <a:pt x="19867" y="19975"/>
                    <a:pt x="20378" y="20020"/>
                    <a:pt x="20909" y="20020"/>
                  </a:cubicBezTo>
                  <a:cubicBezTo>
                    <a:pt x="23232" y="20020"/>
                    <a:pt x="25936" y="19166"/>
                    <a:pt x="26168" y="17051"/>
                  </a:cubicBezTo>
                  <a:cubicBezTo>
                    <a:pt x="26466" y="14439"/>
                    <a:pt x="23867" y="15717"/>
                    <a:pt x="22448" y="14595"/>
                  </a:cubicBezTo>
                  <a:cubicBezTo>
                    <a:pt x="21215" y="13599"/>
                    <a:pt x="22592" y="12800"/>
                    <a:pt x="24261" y="12800"/>
                  </a:cubicBezTo>
                  <a:cubicBezTo>
                    <a:pt x="24495" y="12800"/>
                    <a:pt x="24735" y="12815"/>
                    <a:pt x="24975" y="12849"/>
                  </a:cubicBezTo>
                  <a:cubicBezTo>
                    <a:pt x="25130" y="12870"/>
                    <a:pt x="25287" y="12881"/>
                    <a:pt x="25445" y="12881"/>
                  </a:cubicBezTo>
                  <a:cubicBezTo>
                    <a:pt x="27272" y="12881"/>
                    <a:pt x="29214" y="11492"/>
                    <a:pt x="29149" y="9768"/>
                  </a:cubicBezTo>
                  <a:cubicBezTo>
                    <a:pt x="29123" y="9066"/>
                    <a:pt x="28723" y="8838"/>
                    <a:pt x="28161" y="8838"/>
                  </a:cubicBezTo>
                  <a:cubicBezTo>
                    <a:pt x="27223" y="8838"/>
                    <a:pt x="25831" y="9473"/>
                    <a:pt x="24961" y="9597"/>
                  </a:cubicBezTo>
                  <a:cubicBezTo>
                    <a:pt x="24900" y="9607"/>
                    <a:pt x="24842" y="9611"/>
                    <a:pt x="24786" y="9611"/>
                  </a:cubicBezTo>
                  <a:cubicBezTo>
                    <a:pt x="23577" y="9611"/>
                    <a:pt x="23556" y="7454"/>
                    <a:pt x="25742" y="5608"/>
                  </a:cubicBezTo>
                  <a:cubicBezTo>
                    <a:pt x="28042" y="3691"/>
                    <a:pt x="29021" y="496"/>
                    <a:pt x="25316" y="28"/>
                  </a:cubicBezTo>
                  <a:cubicBezTo>
                    <a:pt x="25167" y="10"/>
                    <a:pt x="25024" y="1"/>
                    <a:pt x="24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5"/>
            <p:cNvSpPr/>
            <p:nvPr/>
          </p:nvSpPr>
          <p:spPr>
            <a:xfrm>
              <a:off x="5108400" y="1932125"/>
              <a:ext cx="915800" cy="654925"/>
            </a:xfrm>
            <a:custGeom>
              <a:avLst/>
              <a:gdLst/>
              <a:ahLst/>
              <a:cxnLst/>
              <a:rect l="l" t="t" r="r" b="b"/>
              <a:pathLst>
                <a:path w="36632" h="26197" fill="none" extrusionOk="0">
                  <a:moveTo>
                    <a:pt x="0" y="21852"/>
                  </a:moveTo>
                  <a:cubicBezTo>
                    <a:pt x="0" y="21852"/>
                    <a:pt x="2315" y="26196"/>
                    <a:pt x="13162" y="21908"/>
                  </a:cubicBezTo>
                  <a:cubicBezTo>
                    <a:pt x="24024" y="17606"/>
                    <a:pt x="28311" y="11501"/>
                    <a:pt x="29973" y="8008"/>
                  </a:cubicBezTo>
                  <a:cubicBezTo>
                    <a:pt x="31648" y="4516"/>
                    <a:pt x="34189" y="327"/>
                    <a:pt x="36631" y="1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rgbClr val="FFDE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5"/>
            <p:cNvSpPr/>
            <p:nvPr/>
          </p:nvSpPr>
          <p:spPr>
            <a:xfrm>
              <a:off x="5792400" y="2169250"/>
              <a:ext cx="291425" cy="63550"/>
            </a:xfrm>
            <a:custGeom>
              <a:avLst/>
              <a:gdLst/>
              <a:ahLst/>
              <a:cxnLst/>
              <a:rect l="l" t="t" r="r" b="b"/>
              <a:pathLst>
                <a:path w="11657" h="2542" fill="none" extrusionOk="0">
                  <a:moveTo>
                    <a:pt x="0" y="2542"/>
                  </a:moveTo>
                  <a:cubicBezTo>
                    <a:pt x="0" y="2542"/>
                    <a:pt x="1746" y="710"/>
                    <a:pt x="4089" y="696"/>
                  </a:cubicBezTo>
                  <a:cubicBezTo>
                    <a:pt x="6418" y="696"/>
                    <a:pt x="8945" y="1903"/>
                    <a:pt x="11657" y="0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rgbClr val="FFDE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5"/>
            <p:cNvSpPr/>
            <p:nvPr/>
          </p:nvSpPr>
          <p:spPr>
            <a:xfrm>
              <a:off x="5769325" y="1941000"/>
              <a:ext cx="55025" cy="281150"/>
            </a:xfrm>
            <a:custGeom>
              <a:avLst/>
              <a:gdLst/>
              <a:ahLst/>
              <a:cxnLst/>
              <a:rect l="l" t="t" r="r" b="b"/>
              <a:pathLst>
                <a:path w="2201" h="11246" fill="none" extrusionOk="0">
                  <a:moveTo>
                    <a:pt x="625" y="1"/>
                  </a:moveTo>
                  <a:cubicBezTo>
                    <a:pt x="100" y="1321"/>
                    <a:pt x="0" y="2769"/>
                    <a:pt x="341" y="4147"/>
                  </a:cubicBezTo>
                  <a:cubicBezTo>
                    <a:pt x="895" y="6404"/>
                    <a:pt x="2201" y="9400"/>
                    <a:pt x="1150" y="11246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rgbClr val="FFDE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5"/>
            <p:cNvSpPr/>
            <p:nvPr/>
          </p:nvSpPr>
          <p:spPr>
            <a:xfrm>
              <a:off x="5702950" y="2298450"/>
              <a:ext cx="297100" cy="107925"/>
            </a:xfrm>
            <a:custGeom>
              <a:avLst/>
              <a:gdLst/>
              <a:ahLst/>
              <a:cxnLst/>
              <a:rect l="l" t="t" r="r" b="b"/>
              <a:pathLst>
                <a:path w="11884" h="4317" fill="none" extrusionOk="0">
                  <a:moveTo>
                    <a:pt x="0" y="980"/>
                  </a:moveTo>
                  <a:cubicBezTo>
                    <a:pt x="0" y="980"/>
                    <a:pt x="2669" y="0"/>
                    <a:pt x="4544" y="1562"/>
                  </a:cubicBezTo>
                  <a:cubicBezTo>
                    <a:pt x="6418" y="3124"/>
                    <a:pt x="9399" y="4316"/>
                    <a:pt x="11884" y="3195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rgbClr val="FFDE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5"/>
            <p:cNvSpPr/>
            <p:nvPr/>
          </p:nvSpPr>
          <p:spPr>
            <a:xfrm>
              <a:off x="5569125" y="2414875"/>
              <a:ext cx="258775" cy="146600"/>
            </a:xfrm>
            <a:custGeom>
              <a:avLst/>
              <a:gdLst/>
              <a:ahLst/>
              <a:cxnLst/>
              <a:rect l="l" t="t" r="r" b="b"/>
              <a:pathLst>
                <a:path w="10351" h="5864" fill="none" extrusionOk="0">
                  <a:moveTo>
                    <a:pt x="1" y="99"/>
                  </a:moveTo>
                  <a:cubicBezTo>
                    <a:pt x="1" y="99"/>
                    <a:pt x="3422" y="0"/>
                    <a:pt x="5339" y="2187"/>
                  </a:cubicBezTo>
                  <a:cubicBezTo>
                    <a:pt x="7256" y="4373"/>
                    <a:pt x="8207" y="5864"/>
                    <a:pt x="10351" y="5424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rgbClr val="FFDE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5"/>
            <p:cNvSpPr/>
            <p:nvPr/>
          </p:nvSpPr>
          <p:spPr>
            <a:xfrm>
              <a:off x="5600725" y="1930000"/>
              <a:ext cx="120700" cy="412125"/>
            </a:xfrm>
            <a:custGeom>
              <a:avLst/>
              <a:gdLst/>
              <a:ahLst/>
              <a:cxnLst/>
              <a:rect l="l" t="t" r="r" b="b"/>
              <a:pathLst>
                <a:path w="4828" h="16485" fill="none" extrusionOk="0">
                  <a:moveTo>
                    <a:pt x="3337" y="16484"/>
                  </a:moveTo>
                  <a:cubicBezTo>
                    <a:pt x="3337" y="16484"/>
                    <a:pt x="4828" y="14000"/>
                    <a:pt x="3095" y="9868"/>
                  </a:cubicBezTo>
                  <a:cubicBezTo>
                    <a:pt x="1377" y="5737"/>
                    <a:pt x="0" y="2116"/>
                    <a:pt x="2158" y="1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rgbClr val="FFDE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5"/>
            <p:cNvSpPr/>
            <p:nvPr/>
          </p:nvSpPr>
          <p:spPr>
            <a:xfrm>
              <a:off x="5434250" y="2053525"/>
              <a:ext cx="157975" cy="378400"/>
            </a:xfrm>
            <a:custGeom>
              <a:avLst/>
              <a:gdLst/>
              <a:ahLst/>
              <a:cxnLst/>
              <a:rect l="l" t="t" r="r" b="b"/>
              <a:pathLst>
                <a:path w="6319" h="15136" fill="none" extrusionOk="0">
                  <a:moveTo>
                    <a:pt x="1647" y="1"/>
                  </a:moveTo>
                  <a:cubicBezTo>
                    <a:pt x="1647" y="1"/>
                    <a:pt x="0" y="2002"/>
                    <a:pt x="1747" y="5055"/>
                  </a:cubicBezTo>
                  <a:cubicBezTo>
                    <a:pt x="3479" y="8122"/>
                    <a:pt x="6318" y="13773"/>
                    <a:pt x="4217" y="15136"/>
                  </a:cubicBezTo>
                </a:path>
              </a:pathLst>
            </a:custGeom>
            <a:solidFill>
              <a:schemeClr val="accent4"/>
            </a:solidFill>
            <a:ln w="7800" cap="rnd" cmpd="sng">
              <a:solidFill>
                <a:srgbClr val="FFDE4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" name="Google Shape;1473;p35"/>
          <p:cNvGrpSpPr/>
          <p:nvPr/>
        </p:nvGrpSpPr>
        <p:grpSpPr>
          <a:xfrm>
            <a:off x="4079801" y="4182815"/>
            <a:ext cx="1451662" cy="1954349"/>
            <a:chOff x="3124925" y="1432375"/>
            <a:chExt cx="1175625" cy="1582725"/>
          </a:xfrm>
        </p:grpSpPr>
        <p:sp>
          <p:nvSpPr>
            <p:cNvPr id="1474" name="Google Shape;1474;p35"/>
            <p:cNvSpPr/>
            <p:nvPr/>
          </p:nvSpPr>
          <p:spPr>
            <a:xfrm>
              <a:off x="3808925" y="2293475"/>
              <a:ext cx="491625" cy="433050"/>
            </a:xfrm>
            <a:custGeom>
              <a:avLst/>
              <a:gdLst/>
              <a:ahLst/>
              <a:cxnLst/>
              <a:rect l="l" t="t" r="r" b="b"/>
              <a:pathLst>
                <a:path w="19665" h="17322" extrusionOk="0">
                  <a:moveTo>
                    <a:pt x="19665" y="0"/>
                  </a:moveTo>
                  <a:cubicBezTo>
                    <a:pt x="19664" y="1"/>
                    <a:pt x="12523" y="5112"/>
                    <a:pt x="9925" y="6191"/>
                  </a:cubicBezTo>
                  <a:cubicBezTo>
                    <a:pt x="7312" y="7256"/>
                    <a:pt x="0" y="13346"/>
                    <a:pt x="796" y="17322"/>
                  </a:cubicBezTo>
                  <a:cubicBezTo>
                    <a:pt x="796" y="17322"/>
                    <a:pt x="11629" y="15746"/>
                    <a:pt x="196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5"/>
            <p:cNvSpPr/>
            <p:nvPr/>
          </p:nvSpPr>
          <p:spPr>
            <a:xfrm>
              <a:off x="3670500" y="1678700"/>
              <a:ext cx="317700" cy="584975"/>
            </a:xfrm>
            <a:custGeom>
              <a:avLst/>
              <a:gdLst/>
              <a:ahLst/>
              <a:cxnLst/>
              <a:rect l="l" t="t" r="r" b="b"/>
              <a:pathLst>
                <a:path w="12708" h="23399" extrusionOk="0">
                  <a:moveTo>
                    <a:pt x="12707" y="0"/>
                  </a:moveTo>
                  <a:cubicBezTo>
                    <a:pt x="12707" y="1"/>
                    <a:pt x="8207" y="7540"/>
                    <a:pt x="6233" y="9556"/>
                  </a:cubicBezTo>
                  <a:cubicBezTo>
                    <a:pt x="4274" y="11572"/>
                    <a:pt x="0" y="20076"/>
                    <a:pt x="2300" y="23399"/>
                  </a:cubicBezTo>
                  <a:cubicBezTo>
                    <a:pt x="2300" y="23399"/>
                    <a:pt x="11614" y="17634"/>
                    <a:pt x="12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5"/>
            <p:cNvSpPr/>
            <p:nvPr/>
          </p:nvSpPr>
          <p:spPr>
            <a:xfrm>
              <a:off x="3787625" y="2085125"/>
              <a:ext cx="456150" cy="488075"/>
            </a:xfrm>
            <a:custGeom>
              <a:avLst/>
              <a:gdLst/>
              <a:ahLst/>
              <a:cxnLst/>
              <a:rect l="l" t="t" r="r" b="b"/>
              <a:pathLst>
                <a:path w="18246" h="19523" extrusionOk="0">
                  <a:moveTo>
                    <a:pt x="18245" y="0"/>
                  </a:moveTo>
                  <a:lnTo>
                    <a:pt x="18245" y="0"/>
                  </a:lnTo>
                  <a:cubicBezTo>
                    <a:pt x="18231" y="0"/>
                    <a:pt x="1889" y="8618"/>
                    <a:pt x="1" y="19522"/>
                  </a:cubicBezTo>
                  <a:cubicBezTo>
                    <a:pt x="1" y="19522"/>
                    <a:pt x="11458" y="12821"/>
                    <a:pt x="14908" y="5438"/>
                  </a:cubicBezTo>
                  <a:cubicBezTo>
                    <a:pt x="14908" y="5438"/>
                    <a:pt x="16868" y="767"/>
                    <a:pt x="18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5"/>
            <p:cNvSpPr/>
            <p:nvPr/>
          </p:nvSpPr>
          <p:spPr>
            <a:xfrm>
              <a:off x="3754250" y="1907650"/>
              <a:ext cx="421725" cy="517900"/>
            </a:xfrm>
            <a:custGeom>
              <a:avLst/>
              <a:gdLst/>
              <a:ahLst/>
              <a:cxnLst/>
              <a:rect l="l" t="t" r="r" b="b"/>
              <a:pathLst>
                <a:path w="16869" h="20716" extrusionOk="0">
                  <a:moveTo>
                    <a:pt x="16868" y="0"/>
                  </a:moveTo>
                  <a:cubicBezTo>
                    <a:pt x="16865" y="2"/>
                    <a:pt x="1137" y="9713"/>
                    <a:pt x="1" y="20715"/>
                  </a:cubicBezTo>
                  <a:cubicBezTo>
                    <a:pt x="1" y="20715"/>
                    <a:pt x="10976" y="13261"/>
                    <a:pt x="13915" y="5637"/>
                  </a:cubicBezTo>
                  <a:cubicBezTo>
                    <a:pt x="13915" y="5637"/>
                    <a:pt x="15534" y="852"/>
                    <a:pt x="16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5"/>
            <p:cNvSpPr/>
            <p:nvPr/>
          </p:nvSpPr>
          <p:spPr>
            <a:xfrm>
              <a:off x="3656650" y="1556600"/>
              <a:ext cx="214425" cy="511850"/>
            </a:xfrm>
            <a:custGeom>
              <a:avLst/>
              <a:gdLst/>
              <a:ahLst/>
              <a:cxnLst/>
              <a:rect l="l" t="t" r="r" b="b"/>
              <a:pathLst>
                <a:path w="8577" h="20474" extrusionOk="0">
                  <a:moveTo>
                    <a:pt x="8576" y="0"/>
                  </a:moveTo>
                  <a:cubicBezTo>
                    <a:pt x="8576" y="1"/>
                    <a:pt x="0" y="10706"/>
                    <a:pt x="696" y="20474"/>
                  </a:cubicBezTo>
                  <a:cubicBezTo>
                    <a:pt x="696" y="20474"/>
                    <a:pt x="7312" y="14156"/>
                    <a:pt x="8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5"/>
            <p:cNvSpPr/>
            <p:nvPr/>
          </p:nvSpPr>
          <p:spPr>
            <a:xfrm>
              <a:off x="3604125" y="1432375"/>
              <a:ext cx="153700" cy="462500"/>
            </a:xfrm>
            <a:custGeom>
              <a:avLst/>
              <a:gdLst/>
              <a:ahLst/>
              <a:cxnLst/>
              <a:rect l="l" t="t" r="r" b="b"/>
              <a:pathLst>
                <a:path w="6148" h="18500" extrusionOk="0">
                  <a:moveTo>
                    <a:pt x="4714" y="0"/>
                  </a:moveTo>
                  <a:lnTo>
                    <a:pt x="4714" y="0"/>
                  </a:lnTo>
                  <a:cubicBezTo>
                    <a:pt x="4714" y="0"/>
                    <a:pt x="0" y="3507"/>
                    <a:pt x="753" y="18500"/>
                  </a:cubicBezTo>
                  <a:cubicBezTo>
                    <a:pt x="753" y="18500"/>
                    <a:pt x="6148" y="11245"/>
                    <a:pt x="47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5"/>
            <p:cNvSpPr/>
            <p:nvPr/>
          </p:nvSpPr>
          <p:spPr>
            <a:xfrm>
              <a:off x="3194500" y="2622650"/>
              <a:ext cx="635400" cy="137550"/>
            </a:xfrm>
            <a:custGeom>
              <a:avLst/>
              <a:gdLst/>
              <a:ahLst/>
              <a:cxnLst/>
              <a:rect l="l" t="t" r="r" b="b"/>
              <a:pathLst>
                <a:path w="25416" h="5502" extrusionOk="0">
                  <a:moveTo>
                    <a:pt x="13982" y="1"/>
                  </a:moveTo>
                  <a:cubicBezTo>
                    <a:pt x="12954" y="1"/>
                    <a:pt x="12087" y="75"/>
                    <a:pt x="11515" y="208"/>
                  </a:cubicBezTo>
                  <a:cubicBezTo>
                    <a:pt x="8892" y="820"/>
                    <a:pt x="736" y="833"/>
                    <a:pt x="47" y="833"/>
                  </a:cubicBezTo>
                  <a:cubicBezTo>
                    <a:pt x="16" y="833"/>
                    <a:pt x="1" y="833"/>
                    <a:pt x="1" y="833"/>
                  </a:cubicBezTo>
                  <a:lnTo>
                    <a:pt x="1" y="833"/>
                  </a:lnTo>
                  <a:cubicBezTo>
                    <a:pt x="7041" y="4493"/>
                    <a:pt x="12884" y="5501"/>
                    <a:pt x="17185" y="5501"/>
                  </a:cubicBezTo>
                  <a:cubicBezTo>
                    <a:pt x="22460" y="5501"/>
                    <a:pt x="25415" y="3985"/>
                    <a:pt x="25415" y="3985"/>
                  </a:cubicBezTo>
                  <a:cubicBezTo>
                    <a:pt x="24101" y="1064"/>
                    <a:pt x="17879" y="1"/>
                    <a:pt x="13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5"/>
            <p:cNvSpPr/>
            <p:nvPr/>
          </p:nvSpPr>
          <p:spPr>
            <a:xfrm>
              <a:off x="3145875" y="1998875"/>
              <a:ext cx="581800" cy="269950"/>
            </a:xfrm>
            <a:custGeom>
              <a:avLst/>
              <a:gdLst/>
              <a:ahLst/>
              <a:cxnLst/>
              <a:rect l="l" t="t" r="r" b="b"/>
              <a:pathLst>
                <a:path w="23272" h="10798" extrusionOk="0">
                  <a:moveTo>
                    <a:pt x="0" y="0"/>
                  </a:moveTo>
                  <a:lnTo>
                    <a:pt x="0" y="0"/>
                  </a:lnTo>
                  <a:cubicBezTo>
                    <a:pt x="9662" y="9706"/>
                    <a:pt x="18326" y="10797"/>
                    <a:pt x="21735" y="10797"/>
                  </a:cubicBezTo>
                  <a:cubicBezTo>
                    <a:pt x="22724" y="10797"/>
                    <a:pt x="23271" y="10705"/>
                    <a:pt x="23271" y="10705"/>
                  </a:cubicBezTo>
                  <a:cubicBezTo>
                    <a:pt x="22817" y="6673"/>
                    <a:pt x="13986" y="3109"/>
                    <a:pt x="11174" y="2896"/>
                  </a:cubicBezTo>
                  <a:cubicBezTo>
                    <a:pt x="8363" y="268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5"/>
            <p:cNvSpPr/>
            <p:nvPr/>
          </p:nvSpPr>
          <p:spPr>
            <a:xfrm>
              <a:off x="3140900" y="2425775"/>
              <a:ext cx="654200" cy="146325"/>
            </a:xfrm>
            <a:custGeom>
              <a:avLst/>
              <a:gdLst/>
              <a:ahLst/>
              <a:cxnLst/>
              <a:rect l="l" t="t" r="r" b="b"/>
              <a:pathLst>
                <a:path w="26168" h="5853" extrusionOk="0">
                  <a:moveTo>
                    <a:pt x="6599" y="1"/>
                  </a:moveTo>
                  <a:cubicBezTo>
                    <a:pt x="2761" y="1"/>
                    <a:pt x="1" y="373"/>
                    <a:pt x="1" y="373"/>
                  </a:cubicBezTo>
                  <a:cubicBezTo>
                    <a:pt x="49" y="368"/>
                    <a:pt x="100" y="366"/>
                    <a:pt x="153" y="366"/>
                  </a:cubicBezTo>
                  <a:cubicBezTo>
                    <a:pt x="1812" y="366"/>
                    <a:pt x="5850" y="2858"/>
                    <a:pt x="5850" y="2858"/>
                  </a:cubicBezTo>
                  <a:cubicBezTo>
                    <a:pt x="10291" y="5380"/>
                    <a:pt x="17126" y="5853"/>
                    <a:pt x="21623" y="5853"/>
                  </a:cubicBezTo>
                  <a:cubicBezTo>
                    <a:pt x="24314" y="5853"/>
                    <a:pt x="26168" y="5683"/>
                    <a:pt x="26168" y="5683"/>
                  </a:cubicBezTo>
                  <a:cubicBezTo>
                    <a:pt x="21357" y="925"/>
                    <a:pt x="12643" y="1"/>
                    <a:pt x="65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5"/>
            <p:cNvSpPr/>
            <p:nvPr/>
          </p:nvSpPr>
          <p:spPr>
            <a:xfrm>
              <a:off x="3124925" y="2245050"/>
              <a:ext cx="643925" cy="178450"/>
            </a:xfrm>
            <a:custGeom>
              <a:avLst/>
              <a:gdLst/>
              <a:ahLst/>
              <a:cxnLst/>
              <a:rect l="l" t="t" r="r" b="b"/>
              <a:pathLst>
                <a:path w="25757" h="7138" extrusionOk="0">
                  <a:moveTo>
                    <a:pt x="2516" y="0"/>
                  </a:moveTo>
                  <a:cubicBezTo>
                    <a:pt x="955" y="0"/>
                    <a:pt x="1" y="63"/>
                    <a:pt x="1" y="63"/>
                  </a:cubicBezTo>
                  <a:cubicBezTo>
                    <a:pt x="19" y="62"/>
                    <a:pt x="39" y="62"/>
                    <a:pt x="58" y="62"/>
                  </a:cubicBezTo>
                  <a:cubicBezTo>
                    <a:pt x="1674" y="62"/>
                    <a:pt x="5680" y="2945"/>
                    <a:pt x="5680" y="2945"/>
                  </a:cubicBezTo>
                  <a:cubicBezTo>
                    <a:pt x="11696" y="6906"/>
                    <a:pt x="22733" y="7138"/>
                    <a:pt x="25240" y="7138"/>
                  </a:cubicBezTo>
                  <a:cubicBezTo>
                    <a:pt x="25574" y="7138"/>
                    <a:pt x="25756" y="7134"/>
                    <a:pt x="25756" y="7134"/>
                  </a:cubicBezTo>
                  <a:cubicBezTo>
                    <a:pt x="20108" y="729"/>
                    <a:pt x="7817" y="0"/>
                    <a:pt x="2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5"/>
            <p:cNvSpPr/>
            <p:nvPr/>
          </p:nvSpPr>
          <p:spPr>
            <a:xfrm>
              <a:off x="3223250" y="1765300"/>
              <a:ext cx="457550" cy="302450"/>
            </a:xfrm>
            <a:custGeom>
              <a:avLst/>
              <a:gdLst/>
              <a:ahLst/>
              <a:cxnLst/>
              <a:rect l="l" t="t" r="r" b="b"/>
              <a:pathLst>
                <a:path w="18302" h="12098" extrusionOk="0">
                  <a:moveTo>
                    <a:pt x="1" y="1"/>
                  </a:moveTo>
                  <a:cubicBezTo>
                    <a:pt x="9244" y="10791"/>
                    <a:pt x="18302" y="12097"/>
                    <a:pt x="18302" y="12097"/>
                  </a:cubicBezTo>
                  <a:cubicBezTo>
                    <a:pt x="13205" y="3735"/>
                    <a:pt x="15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5"/>
            <p:cNvSpPr/>
            <p:nvPr/>
          </p:nvSpPr>
          <p:spPr>
            <a:xfrm>
              <a:off x="3283600" y="1576125"/>
              <a:ext cx="348925" cy="319125"/>
            </a:xfrm>
            <a:custGeom>
              <a:avLst/>
              <a:gdLst/>
              <a:ahLst/>
              <a:cxnLst/>
              <a:rect l="l" t="t" r="r" b="b"/>
              <a:pathLst>
                <a:path w="13957" h="12765" extrusionOk="0">
                  <a:moveTo>
                    <a:pt x="0" y="0"/>
                  </a:moveTo>
                  <a:lnTo>
                    <a:pt x="0" y="0"/>
                  </a:lnTo>
                  <a:cubicBezTo>
                    <a:pt x="5367" y="9996"/>
                    <a:pt x="13957" y="12764"/>
                    <a:pt x="13957" y="12764"/>
                  </a:cubicBezTo>
                  <a:lnTo>
                    <a:pt x="13957" y="12764"/>
                  </a:lnTo>
                  <a:cubicBezTo>
                    <a:pt x="5879" y="128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5"/>
            <p:cNvSpPr/>
            <p:nvPr/>
          </p:nvSpPr>
          <p:spPr>
            <a:xfrm>
              <a:off x="3608375" y="1866825"/>
              <a:ext cx="282200" cy="1148275"/>
            </a:xfrm>
            <a:custGeom>
              <a:avLst/>
              <a:gdLst/>
              <a:ahLst/>
              <a:cxnLst/>
              <a:rect l="l" t="t" r="r" b="b"/>
              <a:pathLst>
                <a:path w="11288" h="45931" extrusionOk="0">
                  <a:moveTo>
                    <a:pt x="725" y="0"/>
                  </a:moveTo>
                  <a:lnTo>
                    <a:pt x="1" y="100"/>
                  </a:lnTo>
                  <a:cubicBezTo>
                    <a:pt x="3394" y="5140"/>
                    <a:pt x="9911" y="45931"/>
                    <a:pt x="9911" y="45931"/>
                  </a:cubicBezTo>
                  <a:lnTo>
                    <a:pt x="11288" y="45746"/>
                  </a:lnTo>
                  <a:cubicBezTo>
                    <a:pt x="8221" y="26977"/>
                    <a:pt x="725" y="0"/>
                    <a:pt x="7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5"/>
            <p:cNvSpPr/>
            <p:nvPr/>
          </p:nvSpPr>
          <p:spPr>
            <a:xfrm>
              <a:off x="3623650" y="1880675"/>
              <a:ext cx="246350" cy="1114925"/>
            </a:xfrm>
            <a:custGeom>
              <a:avLst/>
              <a:gdLst/>
              <a:ahLst/>
              <a:cxnLst/>
              <a:rect l="l" t="t" r="r" b="b"/>
              <a:pathLst>
                <a:path w="9854" h="44597" extrusionOk="0">
                  <a:moveTo>
                    <a:pt x="0" y="0"/>
                  </a:moveTo>
                  <a:lnTo>
                    <a:pt x="9853" y="44596"/>
                  </a:lnTo>
                  <a:cubicBezTo>
                    <a:pt x="3734" y="8805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5"/>
            <p:cNvSpPr/>
            <p:nvPr/>
          </p:nvSpPr>
          <p:spPr>
            <a:xfrm>
              <a:off x="3827725" y="2399250"/>
              <a:ext cx="371325" cy="306700"/>
            </a:xfrm>
            <a:custGeom>
              <a:avLst/>
              <a:gdLst/>
              <a:ahLst/>
              <a:cxnLst/>
              <a:rect l="l" t="t" r="r" b="b"/>
              <a:pathLst>
                <a:path w="14853" h="12268" extrusionOk="0">
                  <a:moveTo>
                    <a:pt x="14852" y="0"/>
                  </a:moveTo>
                  <a:lnTo>
                    <a:pt x="1" y="12267"/>
                  </a:lnTo>
                  <a:cubicBezTo>
                    <a:pt x="1" y="12267"/>
                    <a:pt x="11814" y="4530"/>
                    <a:pt x="148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5"/>
            <p:cNvSpPr/>
            <p:nvPr/>
          </p:nvSpPr>
          <p:spPr>
            <a:xfrm>
              <a:off x="3324425" y="2663325"/>
              <a:ext cx="488075" cy="47600"/>
            </a:xfrm>
            <a:custGeom>
              <a:avLst/>
              <a:gdLst/>
              <a:ahLst/>
              <a:cxnLst/>
              <a:rect l="l" t="t" r="r" b="b"/>
              <a:pathLst>
                <a:path w="19523" h="1904" extrusionOk="0">
                  <a:moveTo>
                    <a:pt x="0" y="1"/>
                  </a:moveTo>
                  <a:lnTo>
                    <a:pt x="0" y="1"/>
                  </a:lnTo>
                  <a:cubicBezTo>
                    <a:pt x="2119" y="1592"/>
                    <a:pt x="8903" y="1903"/>
                    <a:pt x="13881" y="1903"/>
                  </a:cubicBezTo>
                  <a:cubicBezTo>
                    <a:pt x="17073" y="1903"/>
                    <a:pt x="19522" y="1775"/>
                    <a:pt x="19522" y="177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5"/>
            <p:cNvSpPr/>
            <p:nvPr/>
          </p:nvSpPr>
          <p:spPr>
            <a:xfrm>
              <a:off x="3797925" y="2173850"/>
              <a:ext cx="351075" cy="375575"/>
            </a:xfrm>
            <a:custGeom>
              <a:avLst/>
              <a:gdLst/>
              <a:ahLst/>
              <a:cxnLst/>
              <a:rect l="l" t="t" r="r" b="b"/>
              <a:pathLst>
                <a:path w="14043" h="15023" extrusionOk="0">
                  <a:moveTo>
                    <a:pt x="14042" y="1"/>
                  </a:moveTo>
                  <a:lnTo>
                    <a:pt x="14042" y="1"/>
                  </a:lnTo>
                  <a:cubicBezTo>
                    <a:pt x="11770" y="1747"/>
                    <a:pt x="0" y="15022"/>
                    <a:pt x="0" y="15022"/>
                  </a:cubicBezTo>
                  <a:lnTo>
                    <a:pt x="140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5"/>
            <p:cNvSpPr/>
            <p:nvPr/>
          </p:nvSpPr>
          <p:spPr>
            <a:xfrm>
              <a:off x="3282175" y="2454150"/>
              <a:ext cx="494825" cy="103775"/>
            </a:xfrm>
            <a:custGeom>
              <a:avLst/>
              <a:gdLst/>
              <a:ahLst/>
              <a:cxnLst/>
              <a:rect l="l" t="t" r="r" b="b"/>
              <a:pathLst>
                <a:path w="19793" h="4151" extrusionOk="0">
                  <a:moveTo>
                    <a:pt x="357" y="1"/>
                  </a:moveTo>
                  <a:cubicBezTo>
                    <a:pt x="236" y="1"/>
                    <a:pt x="117" y="2"/>
                    <a:pt x="1" y="5"/>
                  </a:cubicBezTo>
                  <a:lnTo>
                    <a:pt x="19793" y="4151"/>
                  </a:lnTo>
                  <a:cubicBezTo>
                    <a:pt x="19793" y="4151"/>
                    <a:pt x="7014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5"/>
            <p:cNvSpPr/>
            <p:nvPr/>
          </p:nvSpPr>
          <p:spPr>
            <a:xfrm>
              <a:off x="3232475" y="2258325"/>
              <a:ext cx="516475" cy="153375"/>
            </a:xfrm>
            <a:custGeom>
              <a:avLst/>
              <a:gdLst/>
              <a:ahLst/>
              <a:cxnLst/>
              <a:rect l="l" t="t" r="r" b="b"/>
              <a:pathLst>
                <a:path w="20659" h="6135" extrusionOk="0">
                  <a:moveTo>
                    <a:pt x="1" y="1"/>
                  </a:moveTo>
                  <a:lnTo>
                    <a:pt x="1" y="1"/>
                  </a:lnTo>
                  <a:cubicBezTo>
                    <a:pt x="4516" y="2842"/>
                    <a:pt x="20362" y="6060"/>
                    <a:pt x="20655" y="6133"/>
                  </a:cubicBezTo>
                  <a:lnTo>
                    <a:pt x="20655" y="6133"/>
                  </a:lnTo>
                  <a:lnTo>
                    <a:pt x="1" y="1"/>
                  </a:lnTo>
                  <a:close/>
                  <a:moveTo>
                    <a:pt x="20655" y="6133"/>
                  </a:moveTo>
                  <a:lnTo>
                    <a:pt x="20659" y="6134"/>
                  </a:lnTo>
                  <a:cubicBezTo>
                    <a:pt x="20659" y="6134"/>
                    <a:pt x="20658" y="6134"/>
                    <a:pt x="20655" y="61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5"/>
            <p:cNvSpPr/>
            <p:nvPr/>
          </p:nvSpPr>
          <p:spPr>
            <a:xfrm>
              <a:off x="3764200" y="2009150"/>
              <a:ext cx="317350" cy="395100"/>
            </a:xfrm>
            <a:custGeom>
              <a:avLst/>
              <a:gdLst/>
              <a:ahLst/>
              <a:cxnLst/>
              <a:rect l="l" t="t" r="r" b="b"/>
              <a:pathLst>
                <a:path w="12694" h="15804" extrusionOk="0">
                  <a:moveTo>
                    <a:pt x="12694" y="1"/>
                  </a:moveTo>
                  <a:lnTo>
                    <a:pt x="12694" y="1"/>
                  </a:lnTo>
                  <a:cubicBezTo>
                    <a:pt x="10578" y="1591"/>
                    <a:pt x="0" y="15803"/>
                    <a:pt x="0" y="15803"/>
                  </a:cubicBezTo>
                  <a:lnTo>
                    <a:pt x="1269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5"/>
            <p:cNvSpPr/>
            <p:nvPr/>
          </p:nvSpPr>
          <p:spPr>
            <a:xfrm>
              <a:off x="3244200" y="2054225"/>
              <a:ext cx="471400" cy="190300"/>
            </a:xfrm>
            <a:custGeom>
              <a:avLst/>
              <a:gdLst/>
              <a:ahLst/>
              <a:cxnLst/>
              <a:rect l="l" t="t" r="r" b="b"/>
              <a:pathLst>
                <a:path w="18856" h="7612" extrusionOk="0">
                  <a:moveTo>
                    <a:pt x="0" y="1"/>
                  </a:moveTo>
                  <a:cubicBezTo>
                    <a:pt x="2599" y="2486"/>
                    <a:pt x="18855" y="7611"/>
                    <a:pt x="18855" y="76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5"/>
            <p:cNvSpPr/>
            <p:nvPr/>
          </p:nvSpPr>
          <p:spPr>
            <a:xfrm>
              <a:off x="3723025" y="1789800"/>
              <a:ext cx="230750" cy="445850"/>
            </a:xfrm>
            <a:custGeom>
              <a:avLst/>
              <a:gdLst/>
              <a:ahLst/>
              <a:cxnLst/>
              <a:rect l="l" t="t" r="r" b="b"/>
              <a:pathLst>
                <a:path w="9230" h="17834" extrusionOk="0">
                  <a:moveTo>
                    <a:pt x="9229" y="0"/>
                  </a:moveTo>
                  <a:lnTo>
                    <a:pt x="0" y="17833"/>
                  </a:lnTo>
                  <a:cubicBezTo>
                    <a:pt x="0" y="17833"/>
                    <a:pt x="8519" y="3337"/>
                    <a:pt x="92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5"/>
            <p:cNvSpPr/>
            <p:nvPr/>
          </p:nvSpPr>
          <p:spPr>
            <a:xfrm>
              <a:off x="3679000" y="1642500"/>
              <a:ext cx="161175" cy="409975"/>
            </a:xfrm>
            <a:custGeom>
              <a:avLst/>
              <a:gdLst/>
              <a:ahLst/>
              <a:cxnLst/>
              <a:rect l="l" t="t" r="r" b="b"/>
              <a:pathLst>
                <a:path w="6447" h="16399" extrusionOk="0">
                  <a:moveTo>
                    <a:pt x="6447" y="0"/>
                  </a:moveTo>
                  <a:lnTo>
                    <a:pt x="6447" y="0"/>
                  </a:lnTo>
                  <a:cubicBezTo>
                    <a:pt x="4942" y="1562"/>
                    <a:pt x="1" y="16399"/>
                    <a:pt x="1" y="16399"/>
                  </a:cubicBezTo>
                  <a:lnTo>
                    <a:pt x="6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5"/>
            <p:cNvSpPr/>
            <p:nvPr/>
          </p:nvSpPr>
          <p:spPr>
            <a:xfrm>
              <a:off x="3294950" y="1807550"/>
              <a:ext cx="378050" cy="250625"/>
            </a:xfrm>
            <a:custGeom>
              <a:avLst/>
              <a:gdLst/>
              <a:ahLst/>
              <a:cxnLst/>
              <a:rect l="l" t="t" r="r" b="b"/>
              <a:pathLst>
                <a:path w="15122" h="10025" extrusionOk="0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5122" y="10024"/>
                  </a:lnTo>
                  <a:cubicBezTo>
                    <a:pt x="15122" y="10024"/>
                    <a:pt x="567" y="0"/>
                    <a:pt x="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5"/>
            <p:cNvSpPr/>
            <p:nvPr/>
          </p:nvSpPr>
          <p:spPr>
            <a:xfrm>
              <a:off x="3627900" y="1508325"/>
              <a:ext cx="73850" cy="364200"/>
            </a:xfrm>
            <a:custGeom>
              <a:avLst/>
              <a:gdLst/>
              <a:ahLst/>
              <a:cxnLst/>
              <a:rect l="l" t="t" r="r" b="b"/>
              <a:pathLst>
                <a:path w="2954" h="14568" extrusionOk="0">
                  <a:moveTo>
                    <a:pt x="2954" y="0"/>
                  </a:moveTo>
                  <a:lnTo>
                    <a:pt x="0" y="14568"/>
                  </a:lnTo>
                  <a:cubicBezTo>
                    <a:pt x="0" y="14568"/>
                    <a:pt x="2840" y="2315"/>
                    <a:pt x="2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5"/>
            <p:cNvSpPr/>
            <p:nvPr/>
          </p:nvSpPr>
          <p:spPr>
            <a:xfrm>
              <a:off x="3327250" y="1610200"/>
              <a:ext cx="281150" cy="259125"/>
            </a:xfrm>
            <a:custGeom>
              <a:avLst/>
              <a:gdLst/>
              <a:ahLst/>
              <a:cxnLst/>
              <a:rect l="l" t="t" r="r" b="b"/>
              <a:pathLst>
                <a:path w="11246" h="10365" extrusionOk="0">
                  <a:moveTo>
                    <a:pt x="1" y="0"/>
                  </a:moveTo>
                  <a:lnTo>
                    <a:pt x="1" y="0"/>
                  </a:lnTo>
                  <a:cubicBezTo>
                    <a:pt x="2358" y="2627"/>
                    <a:pt x="11246" y="10365"/>
                    <a:pt x="11246" y="103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Simple Light">
      <a:dk1>
        <a:srgbClr val="2B243D"/>
      </a:dk1>
      <a:lt1>
        <a:srgbClr val="FFFFFF"/>
      </a:lt1>
      <a:dk2>
        <a:srgbClr val="595959"/>
      </a:dk2>
      <a:lt2>
        <a:srgbClr val="8C5541"/>
      </a:lt2>
      <a:accent1>
        <a:srgbClr val="815CA6"/>
      </a:accent1>
      <a:accent2>
        <a:srgbClr val="F27293"/>
      </a:accent2>
      <a:accent3>
        <a:srgbClr val="9ABBDB"/>
      </a:accent3>
      <a:accent4>
        <a:srgbClr val="F1BBA7"/>
      </a:accent4>
      <a:accent5>
        <a:srgbClr val="F2F6FC"/>
      </a:accent5>
      <a:accent6>
        <a:srgbClr val="3B5288"/>
      </a:accent6>
      <a:hlink>
        <a:srgbClr val="2B243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-https://www.freeppt7.com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952</Words>
  <Application>Microsoft Office PowerPoint</Application>
  <PresentationFormat>全屏显示(16:9)</PresentationFormat>
  <Paragraphs>208</Paragraphs>
  <Slides>39</Slides>
  <Notes>39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39</vt:i4>
      </vt:variant>
    </vt:vector>
  </HeadingPairs>
  <TitlesOfParts>
    <vt:vector size="53" baseType="lpstr">
      <vt:lpstr>Roboto Medium</vt:lpstr>
      <vt:lpstr>Arial</vt:lpstr>
      <vt:lpstr>Fira Sans Extra Condensed Medium</vt:lpstr>
      <vt:lpstr>Ubuntu Light</vt:lpstr>
      <vt:lpstr>Amatic SC</vt:lpstr>
      <vt:lpstr>Muli</vt:lpstr>
      <vt:lpstr>Poiret One</vt:lpstr>
      <vt:lpstr>Fira Sans Condensed Medium</vt:lpstr>
      <vt:lpstr>Proxima Nova Semibold</vt:lpstr>
      <vt:lpstr>Overpass Light</vt:lpstr>
      <vt:lpstr>Calibri</vt:lpstr>
      <vt:lpstr>Proxima Nova</vt:lpstr>
      <vt:lpstr>https://www.freeppt7.com</vt:lpstr>
      <vt:lpstr>1-https://www.freeppt7.com</vt:lpstr>
      <vt:lpstr>Yoga and Meditation Center</vt:lpstr>
      <vt:lpstr>Table of Contents</vt:lpstr>
      <vt:lpstr>Introduction</vt:lpstr>
      <vt:lpstr>Our Teaching Method</vt:lpstr>
      <vt:lpstr>PowerPoint 演示文稿</vt:lpstr>
      <vt:lpstr>What Sets Us Apart</vt:lpstr>
      <vt:lpstr>The Curriculum</vt:lpstr>
      <vt:lpstr>A Picture Always Reinforces the Concept</vt:lpstr>
      <vt:lpstr>Our Areas</vt:lpstr>
      <vt:lpstr>Our Center</vt:lpstr>
      <vt:lpstr>PowerPoint 演示文稿</vt:lpstr>
      <vt:lpstr>Our Mission and Vision</vt:lpstr>
      <vt:lpstr>Our Values</vt:lpstr>
      <vt:lpstr>Our Success</vt:lpstr>
      <vt:lpstr>Our Facilities</vt:lpstr>
      <vt:lpstr>Awesome Words</vt:lpstr>
      <vt:lpstr>Statistics</vt:lpstr>
      <vt:lpstr>Our Teachers</vt:lpstr>
      <vt:lpstr>Our Goals</vt:lpstr>
      <vt:lpstr>Student Progress</vt:lpstr>
      <vt:lpstr>Enrollment Process</vt:lpstr>
      <vt:lpstr>Special Reminders</vt:lpstr>
      <vt:lpstr>Sneak Peek</vt:lpstr>
      <vt:lpstr>Thanks!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templates</dc:title>
  <dc:creator>www.freeppt7.com</dc:creator>
  <cp:keywords>https:/www.freeppt7.com</cp:keywords>
  <dc:description>https://www.freeppt7.com</dc:description>
  <cp:lastModifiedBy>宇 之灵</cp:lastModifiedBy>
  <cp:revision>4</cp:revision>
  <dcterms:modified xsi:type="dcterms:W3CDTF">2020-03-05T01:01:47Z</dcterms:modified>
</cp:coreProperties>
</file>