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7" r:id="rId2"/>
  </p:sldMasterIdLst>
  <p:notesMasterIdLst>
    <p:notesMasterId r:id="rId13"/>
  </p:notesMasterIdLst>
  <p:sldIdLst>
    <p:sldId id="258" r:id="rId3"/>
    <p:sldId id="259" r:id="rId4"/>
    <p:sldId id="279" r:id="rId5"/>
    <p:sldId id="276" r:id="rId6"/>
    <p:sldId id="264" r:id="rId7"/>
    <p:sldId id="277" r:id="rId8"/>
    <p:sldId id="268" r:id="rId9"/>
    <p:sldId id="262" r:id="rId10"/>
    <p:sldId id="261" r:id="rId11"/>
    <p:sldId id="28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44B"/>
    <a:srgbClr val="FDFDFD"/>
    <a:srgbClr val="FEFEFE"/>
    <a:srgbClr val="FCFCFC"/>
    <a:srgbClr val="FAFAF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9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6-4A0C-B9CE-41819F66A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6-4A0C-B9CE-41819F66A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6-4A0C-B9CE-41819F66A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16192"/>
        <c:axId val="560641088"/>
      </c:barChart>
      <c:catAx>
        <c:axId val="718161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0641088"/>
        <c:crosses val="autoZero"/>
        <c:auto val="1"/>
        <c:lblAlgn val="ctr"/>
        <c:lblOffset val="100"/>
        <c:noMultiLvlLbl val="0"/>
      </c:catAx>
      <c:valAx>
        <c:axId val="56064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7181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A-41E8-AE1B-B8A5EB13E9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A-41E8-AE1B-B8A5EB13E9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DA-41E8-AE1B-B8A5EB13E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30592"/>
        <c:axId val="560638784"/>
      </c:barChart>
      <c:catAx>
        <c:axId val="54830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0638784"/>
        <c:crosses val="autoZero"/>
        <c:auto val="1"/>
        <c:lblAlgn val="ctr"/>
        <c:lblOffset val="100"/>
        <c:noMultiLvlLbl val="0"/>
      </c:catAx>
      <c:valAx>
        <c:axId val="56063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zh-CN"/>
          </a:p>
        </c:txPr>
        <c:crossAx val="5483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03572-2981-4EE3-8222-0BF6052877F1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CCA4-A5B7-46B3-A961-85F248444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9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8A9B0-80EF-A34D-B345-E2DEC5501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6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40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8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4539" y="1524000"/>
            <a:ext cx="3356022" cy="40357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67876" y="1524000"/>
            <a:ext cx="3356022" cy="40357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59715" y="1524000"/>
            <a:ext cx="3356022" cy="40357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871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0932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60511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52495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42074" y="1498600"/>
            <a:ext cx="2586934" cy="4292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028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Lapt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9339" y="2633663"/>
            <a:ext cx="2007133" cy="2608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315062" y="2529491"/>
            <a:ext cx="5551552" cy="30995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128735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32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lvl1pPr algn="l" defTabSz="914083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0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800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6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7083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39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3441978" y="742479"/>
            <a:ext cx="5314396" cy="5373044"/>
          </a:xfrm>
          <a:custGeom>
            <a:avLst/>
            <a:gdLst>
              <a:gd name="T0" fmla="*/ 1203 w 1622"/>
              <a:gd name="T1" fmla="*/ 57 h 1622"/>
              <a:gd name="T2" fmla="*/ 1067 w 1622"/>
              <a:gd name="T3" fmla="*/ 0 h 1622"/>
              <a:gd name="T4" fmla="*/ 555 w 1622"/>
              <a:gd name="T5" fmla="*/ 0 h 1622"/>
              <a:gd name="T6" fmla="*/ 419 w 1622"/>
              <a:gd name="T7" fmla="*/ 57 h 1622"/>
              <a:gd name="T8" fmla="*/ 57 w 1622"/>
              <a:gd name="T9" fmla="*/ 419 h 1622"/>
              <a:gd name="T10" fmla="*/ 0 w 1622"/>
              <a:gd name="T11" fmla="*/ 555 h 1622"/>
              <a:gd name="T12" fmla="*/ 0 w 1622"/>
              <a:gd name="T13" fmla="*/ 1067 h 1622"/>
              <a:gd name="T14" fmla="*/ 57 w 1622"/>
              <a:gd name="T15" fmla="*/ 1204 h 1622"/>
              <a:gd name="T16" fmla="*/ 419 w 1622"/>
              <a:gd name="T17" fmla="*/ 1565 h 1622"/>
              <a:gd name="T18" fmla="*/ 555 w 1622"/>
              <a:gd name="T19" fmla="*/ 1622 h 1622"/>
              <a:gd name="T20" fmla="*/ 1067 w 1622"/>
              <a:gd name="T21" fmla="*/ 1622 h 1622"/>
              <a:gd name="T22" fmla="*/ 1203 w 1622"/>
              <a:gd name="T23" fmla="*/ 1565 h 1622"/>
              <a:gd name="T24" fmla="*/ 1565 w 1622"/>
              <a:gd name="T25" fmla="*/ 1204 h 1622"/>
              <a:gd name="T26" fmla="*/ 1622 w 1622"/>
              <a:gd name="T27" fmla="*/ 1067 h 1622"/>
              <a:gd name="T28" fmla="*/ 1622 w 1622"/>
              <a:gd name="T29" fmla="*/ 555 h 1622"/>
              <a:gd name="T30" fmla="*/ 1565 w 1622"/>
              <a:gd name="T31" fmla="*/ 419 h 1622"/>
              <a:gd name="T32" fmla="*/ 1203 w 1622"/>
              <a:gd name="T33" fmla="*/ 57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2" h="1622">
                <a:moveTo>
                  <a:pt x="1203" y="57"/>
                </a:moveTo>
                <a:cubicBezTo>
                  <a:pt x="1172" y="26"/>
                  <a:pt x="1111" y="0"/>
                  <a:pt x="1067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11" y="0"/>
                  <a:pt x="450" y="26"/>
                  <a:pt x="419" y="57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26" y="450"/>
                  <a:pt x="0" y="511"/>
                  <a:pt x="0" y="555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11"/>
                  <a:pt x="26" y="1173"/>
                  <a:pt x="57" y="1204"/>
                </a:cubicBezTo>
                <a:cubicBezTo>
                  <a:pt x="419" y="1565"/>
                  <a:pt x="419" y="1565"/>
                  <a:pt x="419" y="1565"/>
                </a:cubicBezTo>
                <a:cubicBezTo>
                  <a:pt x="450" y="1597"/>
                  <a:pt x="511" y="1622"/>
                  <a:pt x="555" y="1622"/>
                </a:cubicBezTo>
                <a:cubicBezTo>
                  <a:pt x="1067" y="1622"/>
                  <a:pt x="1067" y="1622"/>
                  <a:pt x="1067" y="1622"/>
                </a:cubicBezTo>
                <a:cubicBezTo>
                  <a:pt x="1111" y="1622"/>
                  <a:pt x="1172" y="1597"/>
                  <a:pt x="1203" y="1565"/>
                </a:cubicBezTo>
                <a:cubicBezTo>
                  <a:pt x="1565" y="1204"/>
                  <a:pt x="1565" y="1204"/>
                  <a:pt x="1565" y="1204"/>
                </a:cubicBezTo>
                <a:cubicBezTo>
                  <a:pt x="1596" y="1173"/>
                  <a:pt x="1622" y="1111"/>
                  <a:pt x="1622" y="1067"/>
                </a:cubicBezTo>
                <a:cubicBezTo>
                  <a:pt x="1622" y="555"/>
                  <a:pt x="1622" y="555"/>
                  <a:pt x="1622" y="555"/>
                </a:cubicBezTo>
                <a:cubicBezTo>
                  <a:pt x="1622" y="511"/>
                  <a:pt x="1596" y="450"/>
                  <a:pt x="1565" y="419"/>
                </a:cubicBezTo>
                <a:lnTo>
                  <a:pt x="1203" y="5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074887" y="1566278"/>
            <a:ext cx="2042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Free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821373" y="3874638"/>
            <a:ext cx="454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accumsan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pulvinar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974545" y="279795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Business templates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5107816" y="4667530"/>
            <a:ext cx="1987400" cy="491319"/>
          </a:xfrm>
          <a:prstGeom prst="round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2"/>
                </a:solidFill>
                <a:cs typeface="+mn-ea"/>
                <a:sym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4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204809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58678" y="3659170"/>
            <a:ext cx="874644" cy="0"/>
            <a:chOff x="5625548" y="3867892"/>
            <a:chExt cx="874644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65_1"/>
          <p:cNvSpPr/>
          <p:nvPr/>
        </p:nvSpPr>
        <p:spPr>
          <a:xfrm>
            <a:off x="3655085" y="975194"/>
            <a:ext cx="4882628" cy="48826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0922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3441978" y="742479"/>
            <a:ext cx="5314396" cy="5373044"/>
          </a:xfrm>
          <a:custGeom>
            <a:avLst/>
            <a:gdLst>
              <a:gd name="T0" fmla="*/ 1203 w 1622"/>
              <a:gd name="T1" fmla="*/ 57 h 1622"/>
              <a:gd name="T2" fmla="*/ 1067 w 1622"/>
              <a:gd name="T3" fmla="*/ 0 h 1622"/>
              <a:gd name="T4" fmla="*/ 555 w 1622"/>
              <a:gd name="T5" fmla="*/ 0 h 1622"/>
              <a:gd name="T6" fmla="*/ 419 w 1622"/>
              <a:gd name="T7" fmla="*/ 57 h 1622"/>
              <a:gd name="T8" fmla="*/ 57 w 1622"/>
              <a:gd name="T9" fmla="*/ 419 h 1622"/>
              <a:gd name="T10" fmla="*/ 0 w 1622"/>
              <a:gd name="T11" fmla="*/ 555 h 1622"/>
              <a:gd name="T12" fmla="*/ 0 w 1622"/>
              <a:gd name="T13" fmla="*/ 1067 h 1622"/>
              <a:gd name="T14" fmla="*/ 57 w 1622"/>
              <a:gd name="T15" fmla="*/ 1204 h 1622"/>
              <a:gd name="T16" fmla="*/ 419 w 1622"/>
              <a:gd name="T17" fmla="*/ 1565 h 1622"/>
              <a:gd name="T18" fmla="*/ 555 w 1622"/>
              <a:gd name="T19" fmla="*/ 1622 h 1622"/>
              <a:gd name="T20" fmla="*/ 1067 w 1622"/>
              <a:gd name="T21" fmla="*/ 1622 h 1622"/>
              <a:gd name="T22" fmla="*/ 1203 w 1622"/>
              <a:gd name="T23" fmla="*/ 1565 h 1622"/>
              <a:gd name="T24" fmla="*/ 1565 w 1622"/>
              <a:gd name="T25" fmla="*/ 1204 h 1622"/>
              <a:gd name="T26" fmla="*/ 1622 w 1622"/>
              <a:gd name="T27" fmla="*/ 1067 h 1622"/>
              <a:gd name="T28" fmla="*/ 1622 w 1622"/>
              <a:gd name="T29" fmla="*/ 555 h 1622"/>
              <a:gd name="T30" fmla="*/ 1565 w 1622"/>
              <a:gd name="T31" fmla="*/ 419 h 1622"/>
              <a:gd name="T32" fmla="*/ 1203 w 1622"/>
              <a:gd name="T33" fmla="*/ 57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2" h="1622">
                <a:moveTo>
                  <a:pt x="1203" y="57"/>
                </a:moveTo>
                <a:cubicBezTo>
                  <a:pt x="1172" y="26"/>
                  <a:pt x="1111" y="0"/>
                  <a:pt x="1067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11" y="0"/>
                  <a:pt x="450" y="26"/>
                  <a:pt x="419" y="57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26" y="450"/>
                  <a:pt x="0" y="511"/>
                  <a:pt x="0" y="555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11"/>
                  <a:pt x="26" y="1173"/>
                  <a:pt x="57" y="1204"/>
                </a:cubicBezTo>
                <a:cubicBezTo>
                  <a:pt x="419" y="1565"/>
                  <a:pt x="419" y="1565"/>
                  <a:pt x="419" y="1565"/>
                </a:cubicBezTo>
                <a:cubicBezTo>
                  <a:pt x="450" y="1597"/>
                  <a:pt x="511" y="1622"/>
                  <a:pt x="555" y="1622"/>
                </a:cubicBezTo>
                <a:cubicBezTo>
                  <a:pt x="1067" y="1622"/>
                  <a:pt x="1067" y="1622"/>
                  <a:pt x="1067" y="1622"/>
                </a:cubicBezTo>
                <a:cubicBezTo>
                  <a:pt x="1111" y="1622"/>
                  <a:pt x="1172" y="1597"/>
                  <a:pt x="1203" y="1565"/>
                </a:cubicBezTo>
                <a:cubicBezTo>
                  <a:pt x="1565" y="1204"/>
                  <a:pt x="1565" y="1204"/>
                  <a:pt x="1565" y="1204"/>
                </a:cubicBezTo>
                <a:cubicBezTo>
                  <a:pt x="1596" y="1173"/>
                  <a:pt x="1622" y="1111"/>
                  <a:pt x="1622" y="1067"/>
                </a:cubicBezTo>
                <a:cubicBezTo>
                  <a:pt x="1622" y="555"/>
                  <a:pt x="1622" y="555"/>
                  <a:pt x="1622" y="555"/>
                </a:cubicBezTo>
                <a:cubicBezTo>
                  <a:pt x="1622" y="511"/>
                  <a:pt x="1596" y="450"/>
                  <a:pt x="1565" y="419"/>
                </a:cubicBezTo>
                <a:lnTo>
                  <a:pt x="1203" y="5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矩形 6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821373" y="3874638"/>
            <a:ext cx="4549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efficitur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ipsum vitae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tortor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accumsan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pulvinar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231026" y="279795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Thank you!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5107816" y="4667530"/>
            <a:ext cx="1987400" cy="491319"/>
          </a:xfrm>
          <a:prstGeom prst="round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2"/>
                </a:solidFill>
                <a:cs typeface="+mn-ea"/>
                <a:sym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4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1" name="矩形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204809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58678" y="3659170"/>
            <a:ext cx="874644" cy="0"/>
            <a:chOff x="5625548" y="3867892"/>
            <a:chExt cx="874644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65_1"/>
          <p:cNvSpPr/>
          <p:nvPr/>
        </p:nvSpPr>
        <p:spPr>
          <a:xfrm>
            <a:off x="3655085" y="975194"/>
            <a:ext cx="4882628" cy="4882628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49787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1890045" y="2258267"/>
            <a:ext cx="2315910" cy="2341468"/>
          </a:xfrm>
          <a:custGeom>
            <a:avLst/>
            <a:gdLst>
              <a:gd name="T0" fmla="*/ 1203 w 1622"/>
              <a:gd name="T1" fmla="*/ 57 h 1622"/>
              <a:gd name="T2" fmla="*/ 1067 w 1622"/>
              <a:gd name="T3" fmla="*/ 0 h 1622"/>
              <a:gd name="T4" fmla="*/ 555 w 1622"/>
              <a:gd name="T5" fmla="*/ 0 h 1622"/>
              <a:gd name="T6" fmla="*/ 419 w 1622"/>
              <a:gd name="T7" fmla="*/ 57 h 1622"/>
              <a:gd name="T8" fmla="*/ 57 w 1622"/>
              <a:gd name="T9" fmla="*/ 419 h 1622"/>
              <a:gd name="T10" fmla="*/ 0 w 1622"/>
              <a:gd name="T11" fmla="*/ 555 h 1622"/>
              <a:gd name="T12" fmla="*/ 0 w 1622"/>
              <a:gd name="T13" fmla="*/ 1067 h 1622"/>
              <a:gd name="T14" fmla="*/ 57 w 1622"/>
              <a:gd name="T15" fmla="*/ 1204 h 1622"/>
              <a:gd name="T16" fmla="*/ 419 w 1622"/>
              <a:gd name="T17" fmla="*/ 1565 h 1622"/>
              <a:gd name="T18" fmla="*/ 555 w 1622"/>
              <a:gd name="T19" fmla="*/ 1622 h 1622"/>
              <a:gd name="T20" fmla="*/ 1067 w 1622"/>
              <a:gd name="T21" fmla="*/ 1622 h 1622"/>
              <a:gd name="T22" fmla="*/ 1203 w 1622"/>
              <a:gd name="T23" fmla="*/ 1565 h 1622"/>
              <a:gd name="T24" fmla="*/ 1565 w 1622"/>
              <a:gd name="T25" fmla="*/ 1204 h 1622"/>
              <a:gd name="T26" fmla="*/ 1622 w 1622"/>
              <a:gd name="T27" fmla="*/ 1067 h 1622"/>
              <a:gd name="T28" fmla="*/ 1622 w 1622"/>
              <a:gd name="T29" fmla="*/ 555 h 1622"/>
              <a:gd name="T30" fmla="*/ 1565 w 1622"/>
              <a:gd name="T31" fmla="*/ 419 h 1622"/>
              <a:gd name="T32" fmla="*/ 1203 w 1622"/>
              <a:gd name="T33" fmla="*/ 57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2" h="1622">
                <a:moveTo>
                  <a:pt x="1203" y="57"/>
                </a:moveTo>
                <a:cubicBezTo>
                  <a:pt x="1172" y="26"/>
                  <a:pt x="1111" y="0"/>
                  <a:pt x="1067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11" y="0"/>
                  <a:pt x="450" y="26"/>
                  <a:pt x="419" y="57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26" y="450"/>
                  <a:pt x="0" y="511"/>
                  <a:pt x="0" y="555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11"/>
                  <a:pt x="26" y="1173"/>
                  <a:pt x="57" y="1204"/>
                </a:cubicBezTo>
                <a:cubicBezTo>
                  <a:pt x="419" y="1565"/>
                  <a:pt x="419" y="1565"/>
                  <a:pt x="419" y="1565"/>
                </a:cubicBezTo>
                <a:cubicBezTo>
                  <a:pt x="450" y="1597"/>
                  <a:pt x="511" y="1622"/>
                  <a:pt x="555" y="1622"/>
                </a:cubicBezTo>
                <a:cubicBezTo>
                  <a:pt x="1067" y="1622"/>
                  <a:pt x="1067" y="1622"/>
                  <a:pt x="1067" y="1622"/>
                </a:cubicBezTo>
                <a:cubicBezTo>
                  <a:pt x="1111" y="1622"/>
                  <a:pt x="1172" y="1597"/>
                  <a:pt x="1203" y="1565"/>
                </a:cubicBezTo>
                <a:cubicBezTo>
                  <a:pt x="1565" y="1204"/>
                  <a:pt x="1565" y="1204"/>
                  <a:pt x="1565" y="1204"/>
                </a:cubicBezTo>
                <a:cubicBezTo>
                  <a:pt x="1596" y="1173"/>
                  <a:pt x="1622" y="1111"/>
                  <a:pt x="1622" y="1067"/>
                </a:cubicBezTo>
                <a:cubicBezTo>
                  <a:pt x="1622" y="555"/>
                  <a:pt x="1622" y="555"/>
                  <a:pt x="1622" y="555"/>
                </a:cubicBezTo>
                <a:cubicBezTo>
                  <a:pt x="1622" y="511"/>
                  <a:pt x="1596" y="450"/>
                  <a:pt x="1565" y="419"/>
                </a:cubicBezTo>
                <a:lnTo>
                  <a:pt x="1203" y="5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792303" y="1325269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01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792303" y="2564134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02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792303" y="3734136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03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792303" y="4937902"/>
            <a:ext cx="550606" cy="550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04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9386" y="132526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矩形 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549386" y="1678814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Lorem ipsum dol sit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49386" y="25543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矩形 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549386" y="2907848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Lorem ipsum dol sit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49386" y="368497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1" name="矩形 1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549386" y="4038521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Lorem ipsum dol sit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49386" y="493790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矩形 1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549386" y="5291447"/>
            <a:ext cx="3441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Lorem ipsum dol sit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consectetur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accent1"/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. </a:t>
            </a:r>
            <a:endParaRPr lang="zh-CN" altLang="en-US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矩形 1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662545" y="3198167"/>
            <a:ext cx="2770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CONTNETS</a:t>
            </a:r>
          </a:p>
        </p:txBody>
      </p:sp>
      <p:sp>
        <p:nvSpPr>
          <p:cNvPr id="19" name="矩形 1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276882" y="353298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endParaRPr lang="zh-CN" altLang="en-US" sz="1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Oval 65_1"/>
          <p:cNvSpPr/>
          <p:nvPr/>
        </p:nvSpPr>
        <p:spPr>
          <a:xfrm>
            <a:off x="2014331" y="2395330"/>
            <a:ext cx="2067340" cy="2067340"/>
          </a:xfrm>
          <a:prstGeom prst="ellipse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21103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323295" y="1981200"/>
            <a:ext cx="5542598" cy="3626452"/>
            <a:chOff x="1017405" y="2693983"/>
            <a:chExt cx="6794663" cy="4462905"/>
          </a:xfrm>
        </p:grpSpPr>
        <p:grpSp>
          <p:nvGrpSpPr>
            <p:cNvPr id="55" name="Group 54"/>
            <p:cNvGrpSpPr/>
            <p:nvPr/>
          </p:nvGrpSpPr>
          <p:grpSpPr>
            <a:xfrm>
              <a:off x="1017405" y="2693983"/>
              <a:ext cx="6794663" cy="4462905"/>
              <a:chOff x="1017405" y="2693983"/>
              <a:chExt cx="6794663" cy="4462905"/>
            </a:xfrm>
          </p:grpSpPr>
          <p:sp>
            <p:nvSpPr>
              <p:cNvPr id="67" name="AutoShape 1"/>
              <p:cNvSpPr/>
              <p:nvPr/>
            </p:nvSpPr>
            <p:spPr bwMode="auto">
              <a:xfrm>
                <a:off x="1017405" y="2693983"/>
                <a:ext cx="6794663" cy="4462905"/>
              </a:xfrm>
              <a:prstGeom prst="roundRect">
                <a:avLst>
                  <a:gd name="adj" fmla="val 1292"/>
                </a:avLst>
              </a:prstGeom>
              <a:solidFill>
                <a:srgbClr val="343434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54000" dist="114299" dir="5340024" algn="ctr" rotWithShape="0">
                  <a:schemeClr val="bg2">
                    <a:alpha val="39000"/>
                  </a:schemeClr>
                </a:outerShdw>
              </a:effectLst>
            </p:spPr>
            <p:txBody>
              <a:bodyPr lIns="0" tIns="0" rIns="0" bIns="0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Rectangle 2"/>
              <p:cNvSpPr/>
              <p:nvPr/>
            </p:nvSpPr>
            <p:spPr bwMode="auto">
              <a:xfrm>
                <a:off x="1017405" y="3024940"/>
                <a:ext cx="6794663" cy="315914"/>
              </a:xfrm>
              <a:prstGeom prst="rect">
                <a:avLst/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AutoShape 3"/>
              <p:cNvSpPr/>
              <p:nvPr/>
            </p:nvSpPr>
            <p:spPr bwMode="auto">
              <a:xfrm>
                <a:off x="2035351" y="2779230"/>
                <a:ext cx="2717865" cy="561624"/>
              </a:xfrm>
              <a:prstGeom prst="roundRect">
                <a:avLst>
                  <a:gd name="adj" fmla="val 11986"/>
                </a:avLst>
              </a:prstGeom>
              <a:solidFill>
                <a:srgbClr val="CDCDCD"/>
              </a:solidFill>
              <a:ln w="25400" cap="flat">
                <a:solidFill>
                  <a:srgbClr val="CDCDCD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Oval 4"/>
              <p:cNvSpPr/>
              <p:nvPr/>
            </p:nvSpPr>
            <p:spPr bwMode="auto">
              <a:xfrm>
                <a:off x="1137753" y="2814331"/>
                <a:ext cx="95903" cy="95276"/>
              </a:xfrm>
              <a:prstGeom prst="ellipse">
                <a:avLst/>
              </a:prstGeom>
              <a:solidFill>
                <a:schemeClr val="accent2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Oval 5"/>
              <p:cNvSpPr/>
              <p:nvPr/>
            </p:nvSpPr>
            <p:spPr bwMode="auto">
              <a:xfrm>
                <a:off x="1307620" y="2814331"/>
                <a:ext cx="95903" cy="95276"/>
              </a:xfrm>
              <a:prstGeom prst="ellipse">
                <a:avLst/>
              </a:prstGeom>
              <a:solidFill>
                <a:schemeClr val="accent3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Oval 6"/>
              <p:cNvSpPr/>
              <p:nvPr/>
            </p:nvSpPr>
            <p:spPr bwMode="auto">
              <a:xfrm>
                <a:off x="1477486" y="2814331"/>
                <a:ext cx="95903" cy="95276"/>
              </a:xfrm>
              <a:prstGeom prst="ellipse">
                <a:avLst/>
              </a:prstGeom>
              <a:solidFill>
                <a:schemeClr val="accent4"/>
              </a:solidFill>
              <a:ln w="25400" cap="flat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Rectangle 11"/>
              <p:cNvSpPr/>
              <p:nvPr/>
            </p:nvSpPr>
            <p:spPr bwMode="auto">
              <a:xfrm>
                <a:off x="2205844" y="3085114"/>
                <a:ext cx="5104773" cy="20058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B3B3B3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9"/>
              <p:cNvSpPr/>
              <p:nvPr/>
            </p:nvSpPr>
            <p:spPr bwMode="auto">
              <a:xfrm rot="18900000">
                <a:off x="4580706" y="2849676"/>
                <a:ext cx="99497" cy="99497"/>
              </a:xfrm>
              <a:custGeom>
                <a:avLst/>
                <a:gdLst>
                  <a:gd name="T0" fmla="*/ 42 w 64"/>
                  <a:gd name="T1" fmla="*/ 0 h 64"/>
                  <a:gd name="T2" fmla="*/ 21 w 64"/>
                  <a:gd name="T3" fmla="*/ 0 h 64"/>
                  <a:gd name="T4" fmla="*/ 21 w 64"/>
                  <a:gd name="T5" fmla="*/ 21 h 64"/>
                  <a:gd name="T6" fmla="*/ 0 w 64"/>
                  <a:gd name="T7" fmla="*/ 21 h 64"/>
                  <a:gd name="T8" fmla="*/ 0 w 64"/>
                  <a:gd name="T9" fmla="*/ 42 h 64"/>
                  <a:gd name="T10" fmla="*/ 21 w 64"/>
                  <a:gd name="T11" fmla="*/ 42 h 64"/>
                  <a:gd name="T12" fmla="*/ 21 w 64"/>
                  <a:gd name="T13" fmla="*/ 64 h 64"/>
                  <a:gd name="T14" fmla="*/ 42 w 64"/>
                  <a:gd name="T15" fmla="*/ 64 h 64"/>
                  <a:gd name="T16" fmla="*/ 42 w 64"/>
                  <a:gd name="T17" fmla="*/ 42 h 64"/>
                  <a:gd name="T18" fmla="*/ 64 w 64"/>
                  <a:gd name="T19" fmla="*/ 42 h 64"/>
                  <a:gd name="T20" fmla="*/ 64 w 64"/>
                  <a:gd name="T21" fmla="*/ 21 h 64"/>
                  <a:gd name="T22" fmla="*/ 42 w 64"/>
                  <a:gd name="T23" fmla="*/ 21 h 64"/>
                  <a:gd name="T24" fmla="*/ 42 w 64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42" y="0"/>
                    </a:moveTo>
                    <a:lnTo>
                      <a:pt x="21" y="0"/>
                    </a:lnTo>
                    <a:lnTo>
                      <a:pt x="21" y="21"/>
                    </a:lnTo>
                    <a:lnTo>
                      <a:pt x="0" y="21"/>
                    </a:lnTo>
                    <a:lnTo>
                      <a:pt x="0" y="42"/>
                    </a:lnTo>
                    <a:lnTo>
                      <a:pt x="21" y="42"/>
                    </a:lnTo>
                    <a:lnTo>
                      <a:pt x="21" y="64"/>
                    </a:lnTo>
                    <a:lnTo>
                      <a:pt x="42" y="64"/>
                    </a:lnTo>
                    <a:lnTo>
                      <a:pt x="42" y="42"/>
                    </a:lnTo>
                    <a:lnTo>
                      <a:pt x="64" y="42"/>
                    </a:lnTo>
                    <a:lnTo>
                      <a:pt x="64" y="21"/>
                    </a:lnTo>
                    <a:lnTo>
                      <a:pt x="42" y="2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7494380" y="2779230"/>
                <a:ext cx="155357" cy="155272"/>
                <a:chOff x="4763" y="0"/>
                <a:chExt cx="2900362" cy="2898775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84" name="Freeform 13"/>
                <p:cNvSpPr/>
                <p:nvPr/>
              </p:nvSpPr>
              <p:spPr bwMode="auto">
                <a:xfrm>
                  <a:off x="4763" y="0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2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4"/>
                <p:cNvSpPr/>
                <p:nvPr/>
              </p:nvSpPr>
              <p:spPr bwMode="auto">
                <a:xfrm>
                  <a:off x="4763" y="1087438"/>
                  <a:ext cx="727075" cy="722313"/>
                </a:xfrm>
                <a:custGeom>
                  <a:avLst/>
                  <a:gdLst>
                    <a:gd name="T0" fmla="*/ 168 w 193"/>
                    <a:gd name="T1" fmla="*/ 0 h 192"/>
                    <a:gd name="T2" fmla="*/ 24 w 193"/>
                    <a:gd name="T3" fmla="*/ 0 h 192"/>
                    <a:gd name="T4" fmla="*/ 0 w 193"/>
                    <a:gd name="T5" fmla="*/ 24 h 192"/>
                    <a:gd name="T6" fmla="*/ 0 w 193"/>
                    <a:gd name="T7" fmla="*/ 168 h 192"/>
                    <a:gd name="T8" fmla="*/ 24 w 193"/>
                    <a:gd name="T9" fmla="*/ 192 h 192"/>
                    <a:gd name="T10" fmla="*/ 168 w 193"/>
                    <a:gd name="T11" fmla="*/ 192 h 192"/>
                    <a:gd name="T12" fmla="*/ 193 w 193"/>
                    <a:gd name="T13" fmla="*/ 168 h 192"/>
                    <a:gd name="T14" fmla="*/ 193 w 193"/>
                    <a:gd name="T15" fmla="*/ 24 h 192"/>
                    <a:gd name="T16" fmla="*/ 168 w 193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2" y="192"/>
                        <a:pt x="193" y="181"/>
                        <a:pt x="193" y="168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15"/>
                <p:cNvSpPr/>
                <p:nvPr/>
              </p:nvSpPr>
              <p:spPr bwMode="auto">
                <a:xfrm>
                  <a:off x="4763" y="2171700"/>
                  <a:ext cx="727075" cy="727075"/>
                </a:xfrm>
                <a:custGeom>
                  <a:avLst/>
                  <a:gdLst>
                    <a:gd name="T0" fmla="*/ 168 w 193"/>
                    <a:gd name="T1" fmla="*/ 0 h 193"/>
                    <a:gd name="T2" fmla="*/ 24 w 193"/>
                    <a:gd name="T3" fmla="*/ 0 h 193"/>
                    <a:gd name="T4" fmla="*/ 0 w 193"/>
                    <a:gd name="T5" fmla="*/ 25 h 193"/>
                    <a:gd name="T6" fmla="*/ 0 w 193"/>
                    <a:gd name="T7" fmla="*/ 169 h 193"/>
                    <a:gd name="T8" fmla="*/ 24 w 193"/>
                    <a:gd name="T9" fmla="*/ 193 h 193"/>
                    <a:gd name="T10" fmla="*/ 168 w 193"/>
                    <a:gd name="T11" fmla="*/ 193 h 193"/>
                    <a:gd name="T12" fmla="*/ 193 w 193"/>
                    <a:gd name="T13" fmla="*/ 169 h 193"/>
                    <a:gd name="T14" fmla="*/ 193 w 193"/>
                    <a:gd name="T15" fmla="*/ 25 h 193"/>
                    <a:gd name="T16" fmla="*/ 168 w 193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2" y="193"/>
                        <a:pt x="193" y="182"/>
                        <a:pt x="193" y="169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11"/>
                        <a:pt x="182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16"/>
                <p:cNvSpPr/>
                <p:nvPr/>
              </p:nvSpPr>
              <p:spPr bwMode="auto">
                <a:xfrm>
                  <a:off x="1093788" y="0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17"/>
                <p:cNvSpPr/>
                <p:nvPr/>
              </p:nvSpPr>
              <p:spPr bwMode="auto">
                <a:xfrm>
                  <a:off x="1093788" y="1087438"/>
                  <a:ext cx="722312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1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18"/>
                <p:cNvSpPr/>
                <p:nvPr/>
              </p:nvSpPr>
              <p:spPr bwMode="auto">
                <a:xfrm>
                  <a:off x="1093788" y="2171700"/>
                  <a:ext cx="722312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1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19"/>
                <p:cNvSpPr/>
                <p:nvPr/>
              </p:nvSpPr>
              <p:spPr bwMode="auto">
                <a:xfrm>
                  <a:off x="2181225" y="0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2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2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20"/>
                <p:cNvSpPr/>
                <p:nvPr/>
              </p:nvSpPr>
              <p:spPr bwMode="auto">
                <a:xfrm>
                  <a:off x="2181225" y="1087438"/>
                  <a:ext cx="723900" cy="722313"/>
                </a:xfrm>
                <a:custGeom>
                  <a:avLst/>
                  <a:gdLst>
                    <a:gd name="T0" fmla="*/ 168 w 192"/>
                    <a:gd name="T1" fmla="*/ 0 h 192"/>
                    <a:gd name="T2" fmla="*/ 24 w 192"/>
                    <a:gd name="T3" fmla="*/ 0 h 192"/>
                    <a:gd name="T4" fmla="*/ 0 w 192"/>
                    <a:gd name="T5" fmla="*/ 24 h 192"/>
                    <a:gd name="T6" fmla="*/ 0 w 192"/>
                    <a:gd name="T7" fmla="*/ 168 h 192"/>
                    <a:gd name="T8" fmla="*/ 24 w 192"/>
                    <a:gd name="T9" fmla="*/ 192 h 192"/>
                    <a:gd name="T10" fmla="*/ 168 w 192"/>
                    <a:gd name="T11" fmla="*/ 192 h 192"/>
                    <a:gd name="T12" fmla="*/ 192 w 192"/>
                    <a:gd name="T13" fmla="*/ 168 h 192"/>
                    <a:gd name="T14" fmla="*/ 192 w 192"/>
                    <a:gd name="T15" fmla="*/ 24 h 192"/>
                    <a:gd name="T16" fmla="*/ 168 w 192"/>
                    <a:gd name="T17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2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81"/>
                        <a:pt x="10" y="192"/>
                        <a:pt x="24" y="192"/>
                      </a:cubicBezTo>
                      <a:cubicBezTo>
                        <a:pt x="168" y="192"/>
                        <a:pt x="168" y="192"/>
                        <a:pt x="168" y="192"/>
                      </a:cubicBezTo>
                      <a:cubicBezTo>
                        <a:pt x="181" y="192"/>
                        <a:pt x="192" y="181"/>
                        <a:pt x="192" y="168"/>
                      </a:cubicBezTo>
                      <a:cubicBezTo>
                        <a:pt x="192" y="24"/>
                        <a:pt x="192" y="24"/>
                        <a:pt x="192" y="24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21"/>
                <p:cNvSpPr/>
                <p:nvPr/>
              </p:nvSpPr>
              <p:spPr bwMode="auto">
                <a:xfrm>
                  <a:off x="2181225" y="2171700"/>
                  <a:ext cx="723900" cy="727075"/>
                </a:xfrm>
                <a:custGeom>
                  <a:avLst/>
                  <a:gdLst>
                    <a:gd name="T0" fmla="*/ 168 w 192"/>
                    <a:gd name="T1" fmla="*/ 0 h 193"/>
                    <a:gd name="T2" fmla="*/ 24 w 192"/>
                    <a:gd name="T3" fmla="*/ 0 h 193"/>
                    <a:gd name="T4" fmla="*/ 0 w 192"/>
                    <a:gd name="T5" fmla="*/ 25 h 193"/>
                    <a:gd name="T6" fmla="*/ 0 w 192"/>
                    <a:gd name="T7" fmla="*/ 169 h 193"/>
                    <a:gd name="T8" fmla="*/ 24 w 192"/>
                    <a:gd name="T9" fmla="*/ 193 h 193"/>
                    <a:gd name="T10" fmla="*/ 168 w 192"/>
                    <a:gd name="T11" fmla="*/ 193 h 193"/>
                    <a:gd name="T12" fmla="*/ 192 w 192"/>
                    <a:gd name="T13" fmla="*/ 169 h 193"/>
                    <a:gd name="T14" fmla="*/ 192 w 192"/>
                    <a:gd name="T15" fmla="*/ 25 h 193"/>
                    <a:gd name="T16" fmla="*/ 168 w 19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2" h="193">
                      <a:moveTo>
                        <a:pt x="168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0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2"/>
                        <a:pt x="10" y="193"/>
                        <a:pt x="24" y="193"/>
                      </a:cubicBezTo>
                      <a:cubicBezTo>
                        <a:pt x="168" y="193"/>
                        <a:pt x="168" y="193"/>
                        <a:pt x="168" y="193"/>
                      </a:cubicBezTo>
                      <a:cubicBezTo>
                        <a:pt x="181" y="193"/>
                        <a:pt x="192" y="182"/>
                        <a:pt x="192" y="169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11"/>
                        <a:pt x="181" y="0"/>
                        <a:pt x="1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pPr defTabSz="914083"/>
                  <a:endParaRPr lang="id-ID" dirty="0">
                    <a:solidFill>
                      <a:srgbClr val="73757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3" name="Freeform 25"/>
              <p:cNvSpPr/>
              <p:nvPr/>
            </p:nvSpPr>
            <p:spPr bwMode="auto">
              <a:xfrm rot="5400000">
                <a:off x="7497092" y="3115886"/>
                <a:ext cx="146921" cy="128651"/>
              </a:xfrm>
              <a:custGeom>
                <a:avLst/>
                <a:gdLst>
                  <a:gd name="T0" fmla="*/ 504 w 896"/>
                  <a:gd name="T1" fmla="*/ 0 h 784"/>
                  <a:gd name="T2" fmla="*/ 116 w 896"/>
                  <a:gd name="T3" fmla="*/ 336 h 784"/>
                  <a:gd name="T4" fmla="*/ 0 w 896"/>
                  <a:gd name="T5" fmla="*/ 336 h 784"/>
                  <a:gd name="T6" fmla="*/ 168 w 896"/>
                  <a:gd name="T7" fmla="*/ 560 h 784"/>
                  <a:gd name="T8" fmla="*/ 336 w 896"/>
                  <a:gd name="T9" fmla="*/ 336 h 784"/>
                  <a:gd name="T10" fmla="*/ 230 w 896"/>
                  <a:gd name="T11" fmla="*/ 336 h 784"/>
                  <a:gd name="T12" fmla="*/ 504 w 896"/>
                  <a:gd name="T13" fmla="*/ 112 h 784"/>
                  <a:gd name="T14" fmla="*/ 784 w 896"/>
                  <a:gd name="T15" fmla="*/ 392 h 784"/>
                  <a:gd name="T16" fmla="*/ 504 w 896"/>
                  <a:gd name="T17" fmla="*/ 672 h 784"/>
                  <a:gd name="T18" fmla="*/ 504 w 896"/>
                  <a:gd name="T19" fmla="*/ 784 h 784"/>
                  <a:gd name="T20" fmla="*/ 896 w 896"/>
                  <a:gd name="T21" fmla="*/ 392 h 784"/>
                  <a:gd name="T22" fmla="*/ 504 w 896"/>
                  <a:gd name="T23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6" h="784">
                    <a:moveTo>
                      <a:pt x="504" y="0"/>
                    </a:moveTo>
                    <a:cubicBezTo>
                      <a:pt x="307" y="0"/>
                      <a:pt x="144" y="146"/>
                      <a:pt x="116" y="336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68" y="560"/>
                      <a:pt x="168" y="560"/>
                      <a:pt x="168" y="560"/>
                    </a:cubicBezTo>
                    <a:cubicBezTo>
                      <a:pt x="336" y="336"/>
                      <a:pt x="336" y="336"/>
                      <a:pt x="336" y="336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56" y="208"/>
                      <a:pt x="369" y="112"/>
                      <a:pt x="504" y="112"/>
                    </a:cubicBezTo>
                    <a:cubicBezTo>
                      <a:pt x="658" y="112"/>
                      <a:pt x="784" y="238"/>
                      <a:pt x="784" y="392"/>
                    </a:cubicBezTo>
                    <a:cubicBezTo>
                      <a:pt x="784" y="546"/>
                      <a:pt x="658" y="672"/>
                      <a:pt x="504" y="672"/>
                    </a:cubicBezTo>
                    <a:cubicBezTo>
                      <a:pt x="504" y="784"/>
                      <a:pt x="504" y="784"/>
                      <a:pt x="504" y="784"/>
                    </a:cubicBezTo>
                    <a:cubicBezTo>
                      <a:pt x="721" y="784"/>
                      <a:pt x="896" y="609"/>
                      <a:pt x="896" y="392"/>
                    </a:cubicBezTo>
                    <a:cubicBezTo>
                      <a:pt x="896" y="175"/>
                      <a:pt x="721" y="0"/>
                      <a:pt x="50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083"/>
                <a:endParaRPr lang="id-ID" dirty="0">
                  <a:solidFill>
                    <a:srgbClr val="73757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353072" y="3063037"/>
              <a:ext cx="1346500" cy="284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083"/>
              <a:r>
                <a:rPr lang="en-US" altLang="zh-CN" sz="9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www.freeppt7.com</a:t>
              </a:r>
              <a:endParaRPr lang="id-ID" sz="9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9"/>
            <p:cNvSpPr>
              <a:spLocks noEditPoints="1"/>
            </p:cNvSpPr>
            <p:nvPr/>
          </p:nvSpPr>
          <p:spPr bwMode="auto">
            <a:xfrm>
              <a:off x="2269943" y="3130076"/>
              <a:ext cx="115372" cy="115448"/>
            </a:xfrm>
            <a:custGeom>
              <a:avLst/>
              <a:gdLst>
                <a:gd name="T0" fmla="*/ 0 w 636"/>
                <a:gd name="T1" fmla="*/ 318 h 636"/>
                <a:gd name="T2" fmla="*/ 636 w 636"/>
                <a:gd name="T3" fmla="*/ 318 h 636"/>
                <a:gd name="T4" fmla="*/ 594 w 636"/>
                <a:gd name="T5" fmla="*/ 308 h 636"/>
                <a:gd name="T6" fmla="*/ 448 w 636"/>
                <a:gd name="T7" fmla="*/ 179 h 636"/>
                <a:gd name="T8" fmla="*/ 594 w 636"/>
                <a:gd name="T9" fmla="*/ 308 h 636"/>
                <a:gd name="T10" fmla="*/ 223 w 636"/>
                <a:gd name="T11" fmla="*/ 486 h 636"/>
                <a:gd name="T12" fmla="*/ 308 w 636"/>
                <a:gd name="T13" fmla="*/ 594 h 636"/>
                <a:gd name="T14" fmla="*/ 329 w 636"/>
                <a:gd name="T15" fmla="*/ 42 h 636"/>
                <a:gd name="T16" fmla="*/ 328 w 636"/>
                <a:gd name="T17" fmla="*/ 184 h 636"/>
                <a:gd name="T18" fmla="*/ 329 w 636"/>
                <a:gd name="T19" fmla="*/ 42 h 636"/>
                <a:gd name="T20" fmla="*/ 510 w 636"/>
                <a:gd name="T21" fmla="*/ 119 h 636"/>
                <a:gd name="T22" fmla="*/ 363 w 636"/>
                <a:gd name="T23" fmla="*/ 45 h 636"/>
                <a:gd name="T24" fmla="*/ 308 w 636"/>
                <a:gd name="T25" fmla="*/ 184 h 636"/>
                <a:gd name="T26" fmla="*/ 307 w 636"/>
                <a:gd name="T27" fmla="*/ 42 h 636"/>
                <a:gd name="T28" fmla="*/ 196 w 636"/>
                <a:gd name="T29" fmla="*/ 160 h 636"/>
                <a:gd name="T30" fmla="*/ 273 w 636"/>
                <a:gd name="T31" fmla="*/ 45 h 636"/>
                <a:gd name="T32" fmla="*/ 207 w 636"/>
                <a:gd name="T33" fmla="*/ 186 h 636"/>
                <a:gd name="T34" fmla="*/ 308 w 636"/>
                <a:gd name="T35" fmla="*/ 308 h 636"/>
                <a:gd name="T36" fmla="*/ 207 w 636"/>
                <a:gd name="T37" fmla="*/ 186 h 636"/>
                <a:gd name="T38" fmla="*/ 308 w 636"/>
                <a:gd name="T39" fmla="*/ 452 h 636"/>
                <a:gd name="T40" fmla="*/ 185 w 636"/>
                <a:gd name="T41" fmla="*/ 328 h 636"/>
                <a:gd name="T42" fmla="*/ 273 w 636"/>
                <a:gd name="T43" fmla="*/ 591 h 636"/>
                <a:gd name="T44" fmla="*/ 204 w 636"/>
                <a:gd name="T45" fmla="*/ 493 h 636"/>
                <a:gd name="T46" fmla="*/ 328 w 636"/>
                <a:gd name="T47" fmla="*/ 594 h 636"/>
                <a:gd name="T48" fmla="*/ 413 w 636"/>
                <a:gd name="T49" fmla="*/ 486 h 636"/>
                <a:gd name="T50" fmla="*/ 328 w 636"/>
                <a:gd name="T51" fmla="*/ 594 h 636"/>
                <a:gd name="T52" fmla="*/ 498 w 636"/>
                <a:gd name="T53" fmla="*/ 528 h 636"/>
                <a:gd name="T54" fmla="*/ 432 w 636"/>
                <a:gd name="T55" fmla="*/ 493 h 636"/>
                <a:gd name="T56" fmla="*/ 328 w 636"/>
                <a:gd name="T57" fmla="*/ 452 h 636"/>
                <a:gd name="T58" fmla="*/ 451 w 636"/>
                <a:gd name="T59" fmla="*/ 328 h 636"/>
                <a:gd name="T60" fmla="*/ 328 w 636"/>
                <a:gd name="T61" fmla="*/ 308 h 636"/>
                <a:gd name="T62" fmla="*/ 429 w 636"/>
                <a:gd name="T63" fmla="*/ 186 h 636"/>
                <a:gd name="T64" fmla="*/ 328 w 636"/>
                <a:gd name="T65" fmla="*/ 308 h 636"/>
                <a:gd name="T66" fmla="*/ 188 w 636"/>
                <a:gd name="T67" fmla="*/ 179 h 636"/>
                <a:gd name="T68" fmla="*/ 42 w 636"/>
                <a:gd name="T69" fmla="*/ 308 h 636"/>
                <a:gd name="T70" fmla="*/ 42 w 636"/>
                <a:gd name="T71" fmla="*/ 328 h 636"/>
                <a:gd name="T72" fmla="*/ 195 w 636"/>
                <a:gd name="T73" fmla="*/ 475 h 636"/>
                <a:gd name="T74" fmla="*/ 42 w 636"/>
                <a:gd name="T75" fmla="*/ 328 h 636"/>
                <a:gd name="T76" fmla="*/ 441 w 636"/>
                <a:gd name="T77" fmla="*/ 475 h 636"/>
                <a:gd name="T78" fmla="*/ 594 w 636"/>
                <a:gd name="T79" fmla="*/ 328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6" h="636">
                  <a:moveTo>
                    <a:pt x="318" y="0"/>
                  </a:moveTo>
                  <a:cubicBezTo>
                    <a:pt x="142" y="0"/>
                    <a:pt x="0" y="142"/>
                    <a:pt x="0" y="318"/>
                  </a:cubicBezTo>
                  <a:cubicBezTo>
                    <a:pt x="0" y="494"/>
                    <a:pt x="142" y="636"/>
                    <a:pt x="318" y="636"/>
                  </a:cubicBezTo>
                  <a:cubicBezTo>
                    <a:pt x="494" y="636"/>
                    <a:pt x="636" y="494"/>
                    <a:pt x="636" y="318"/>
                  </a:cubicBezTo>
                  <a:cubicBezTo>
                    <a:pt x="636" y="142"/>
                    <a:pt x="494" y="0"/>
                    <a:pt x="318" y="0"/>
                  </a:cubicBezTo>
                  <a:close/>
                  <a:moveTo>
                    <a:pt x="594" y="308"/>
                  </a:moveTo>
                  <a:cubicBezTo>
                    <a:pt x="471" y="308"/>
                    <a:pt x="471" y="308"/>
                    <a:pt x="471" y="308"/>
                  </a:cubicBezTo>
                  <a:cubicBezTo>
                    <a:pt x="470" y="262"/>
                    <a:pt x="462" y="219"/>
                    <a:pt x="448" y="179"/>
                  </a:cubicBezTo>
                  <a:cubicBezTo>
                    <a:pt x="476" y="168"/>
                    <a:pt x="501" y="152"/>
                    <a:pt x="525" y="134"/>
                  </a:cubicBezTo>
                  <a:cubicBezTo>
                    <a:pt x="566" y="181"/>
                    <a:pt x="592" y="241"/>
                    <a:pt x="594" y="308"/>
                  </a:cubicBezTo>
                  <a:close/>
                  <a:moveTo>
                    <a:pt x="307" y="594"/>
                  </a:moveTo>
                  <a:cubicBezTo>
                    <a:pt x="273" y="566"/>
                    <a:pt x="244" y="529"/>
                    <a:pt x="223" y="486"/>
                  </a:cubicBezTo>
                  <a:cubicBezTo>
                    <a:pt x="250" y="478"/>
                    <a:pt x="278" y="473"/>
                    <a:pt x="308" y="47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7" y="594"/>
                    <a:pt x="307" y="594"/>
                    <a:pt x="307" y="594"/>
                  </a:cubicBezTo>
                  <a:close/>
                  <a:moveTo>
                    <a:pt x="329" y="42"/>
                  </a:moveTo>
                  <a:cubicBezTo>
                    <a:pt x="368" y="74"/>
                    <a:pt x="400" y="117"/>
                    <a:pt x="421" y="167"/>
                  </a:cubicBezTo>
                  <a:cubicBezTo>
                    <a:pt x="392" y="177"/>
                    <a:pt x="361" y="183"/>
                    <a:pt x="328" y="184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9" y="42"/>
                    <a:pt x="329" y="42"/>
                    <a:pt x="329" y="42"/>
                  </a:cubicBezTo>
                  <a:close/>
                  <a:moveTo>
                    <a:pt x="363" y="45"/>
                  </a:moveTo>
                  <a:cubicBezTo>
                    <a:pt x="420" y="55"/>
                    <a:pt x="471" y="81"/>
                    <a:pt x="510" y="119"/>
                  </a:cubicBezTo>
                  <a:cubicBezTo>
                    <a:pt x="489" y="136"/>
                    <a:pt x="466" y="150"/>
                    <a:pt x="440" y="160"/>
                  </a:cubicBezTo>
                  <a:cubicBezTo>
                    <a:pt x="421" y="116"/>
                    <a:pt x="395" y="77"/>
                    <a:pt x="363" y="45"/>
                  </a:cubicBezTo>
                  <a:close/>
                  <a:moveTo>
                    <a:pt x="308" y="42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275" y="183"/>
                    <a:pt x="244" y="177"/>
                    <a:pt x="215" y="167"/>
                  </a:cubicBezTo>
                  <a:cubicBezTo>
                    <a:pt x="236" y="117"/>
                    <a:pt x="268" y="74"/>
                    <a:pt x="307" y="42"/>
                  </a:cubicBezTo>
                  <a:cubicBezTo>
                    <a:pt x="307" y="42"/>
                    <a:pt x="307" y="42"/>
                    <a:pt x="308" y="42"/>
                  </a:cubicBezTo>
                  <a:close/>
                  <a:moveTo>
                    <a:pt x="196" y="160"/>
                  </a:moveTo>
                  <a:cubicBezTo>
                    <a:pt x="171" y="150"/>
                    <a:pt x="147" y="136"/>
                    <a:pt x="126" y="119"/>
                  </a:cubicBezTo>
                  <a:cubicBezTo>
                    <a:pt x="165" y="81"/>
                    <a:pt x="216" y="55"/>
                    <a:pt x="273" y="45"/>
                  </a:cubicBezTo>
                  <a:cubicBezTo>
                    <a:pt x="241" y="77"/>
                    <a:pt x="215" y="116"/>
                    <a:pt x="196" y="160"/>
                  </a:cubicBezTo>
                  <a:close/>
                  <a:moveTo>
                    <a:pt x="207" y="186"/>
                  </a:moveTo>
                  <a:cubicBezTo>
                    <a:pt x="239" y="197"/>
                    <a:pt x="273" y="204"/>
                    <a:pt x="308" y="205"/>
                  </a:cubicBezTo>
                  <a:cubicBezTo>
                    <a:pt x="308" y="308"/>
                    <a:pt x="308" y="308"/>
                    <a:pt x="308" y="308"/>
                  </a:cubicBezTo>
                  <a:cubicBezTo>
                    <a:pt x="185" y="308"/>
                    <a:pt x="185" y="308"/>
                    <a:pt x="185" y="308"/>
                  </a:cubicBezTo>
                  <a:cubicBezTo>
                    <a:pt x="186" y="265"/>
                    <a:pt x="194" y="224"/>
                    <a:pt x="207" y="186"/>
                  </a:cubicBezTo>
                  <a:close/>
                  <a:moveTo>
                    <a:pt x="308" y="328"/>
                  </a:moveTo>
                  <a:cubicBezTo>
                    <a:pt x="308" y="452"/>
                    <a:pt x="308" y="452"/>
                    <a:pt x="308" y="452"/>
                  </a:cubicBezTo>
                  <a:cubicBezTo>
                    <a:pt x="275" y="453"/>
                    <a:pt x="244" y="458"/>
                    <a:pt x="215" y="468"/>
                  </a:cubicBezTo>
                  <a:cubicBezTo>
                    <a:pt x="197" y="425"/>
                    <a:pt x="186" y="378"/>
                    <a:pt x="185" y="328"/>
                  </a:cubicBezTo>
                  <a:lnTo>
                    <a:pt x="308" y="328"/>
                  </a:lnTo>
                  <a:close/>
                  <a:moveTo>
                    <a:pt x="273" y="591"/>
                  </a:moveTo>
                  <a:cubicBezTo>
                    <a:pt x="222" y="582"/>
                    <a:pt x="176" y="560"/>
                    <a:pt x="138" y="528"/>
                  </a:cubicBezTo>
                  <a:cubicBezTo>
                    <a:pt x="158" y="514"/>
                    <a:pt x="180" y="502"/>
                    <a:pt x="204" y="493"/>
                  </a:cubicBezTo>
                  <a:cubicBezTo>
                    <a:pt x="222" y="531"/>
                    <a:pt x="245" y="563"/>
                    <a:pt x="273" y="591"/>
                  </a:cubicBezTo>
                  <a:close/>
                  <a:moveTo>
                    <a:pt x="328" y="594"/>
                  </a:moveTo>
                  <a:cubicBezTo>
                    <a:pt x="328" y="472"/>
                    <a:pt x="328" y="472"/>
                    <a:pt x="328" y="472"/>
                  </a:cubicBezTo>
                  <a:cubicBezTo>
                    <a:pt x="358" y="473"/>
                    <a:pt x="386" y="478"/>
                    <a:pt x="413" y="486"/>
                  </a:cubicBezTo>
                  <a:cubicBezTo>
                    <a:pt x="392" y="529"/>
                    <a:pt x="363" y="566"/>
                    <a:pt x="329" y="594"/>
                  </a:cubicBezTo>
                  <a:cubicBezTo>
                    <a:pt x="329" y="594"/>
                    <a:pt x="329" y="594"/>
                    <a:pt x="328" y="594"/>
                  </a:cubicBezTo>
                  <a:close/>
                  <a:moveTo>
                    <a:pt x="432" y="493"/>
                  </a:moveTo>
                  <a:cubicBezTo>
                    <a:pt x="456" y="502"/>
                    <a:pt x="478" y="514"/>
                    <a:pt x="498" y="528"/>
                  </a:cubicBezTo>
                  <a:cubicBezTo>
                    <a:pt x="460" y="560"/>
                    <a:pt x="414" y="582"/>
                    <a:pt x="363" y="591"/>
                  </a:cubicBezTo>
                  <a:cubicBezTo>
                    <a:pt x="391" y="563"/>
                    <a:pt x="414" y="531"/>
                    <a:pt x="432" y="493"/>
                  </a:cubicBezTo>
                  <a:close/>
                  <a:moveTo>
                    <a:pt x="421" y="468"/>
                  </a:moveTo>
                  <a:cubicBezTo>
                    <a:pt x="392" y="458"/>
                    <a:pt x="361" y="453"/>
                    <a:pt x="328" y="452"/>
                  </a:cubicBezTo>
                  <a:cubicBezTo>
                    <a:pt x="328" y="328"/>
                    <a:pt x="328" y="328"/>
                    <a:pt x="328" y="328"/>
                  </a:cubicBezTo>
                  <a:cubicBezTo>
                    <a:pt x="451" y="328"/>
                    <a:pt x="451" y="328"/>
                    <a:pt x="451" y="328"/>
                  </a:cubicBezTo>
                  <a:cubicBezTo>
                    <a:pt x="450" y="378"/>
                    <a:pt x="439" y="425"/>
                    <a:pt x="421" y="468"/>
                  </a:cubicBezTo>
                  <a:close/>
                  <a:moveTo>
                    <a:pt x="328" y="308"/>
                  </a:moveTo>
                  <a:cubicBezTo>
                    <a:pt x="328" y="205"/>
                    <a:pt x="328" y="205"/>
                    <a:pt x="328" y="205"/>
                  </a:cubicBezTo>
                  <a:cubicBezTo>
                    <a:pt x="363" y="204"/>
                    <a:pt x="397" y="197"/>
                    <a:pt x="429" y="186"/>
                  </a:cubicBezTo>
                  <a:cubicBezTo>
                    <a:pt x="442" y="224"/>
                    <a:pt x="450" y="265"/>
                    <a:pt x="451" y="308"/>
                  </a:cubicBezTo>
                  <a:lnTo>
                    <a:pt x="328" y="308"/>
                  </a:lnTo>
                  <a:close/>
                  <a:moveTo>
                    <a:pt x="111" y="134"/>
                  </a:moveTo>
                  <a:cubicBezTo>
                    <a:pt x="135" y="152"/>
                    <a:pt x="160" y="168"/>
                    <a:pt x="188" y="179"/>
                  </a:cubicBezTo>
                  <a:cubicBezTo>
                    <a:pt x="174" y="219"/>
                    <a:pt x="166" y="262"/>
                    <a:pt x="165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4" y="241"/>
                    <a:pt x="70" y="181"/>
                    <a:pt x="111" y="134"/>
                  </a:cubicBezTo>
                  <a:close/>
                  <a:moveTo>
                    <a:pt x="42" y="328"/>
                  </a:moveTo>
                  <a:cubicBezTo>
                    <a:pt x="165" y="328"/>
                    <a:pt x="165" y="328"/>
                    <a:pt x="165" y="328"/>
                  </a:cubicBezTo>
                  <a:cubicBezTo>
                    <a:pt x="166" y="381"/>
                    <a:pt x="177" y="430"/>
                    <a:pt x="195" y="475"/>
                  </a:cubicBezTo>
                  <a:cubicBezTo>
                    <a:pt x="169" y="485"/>
                    <a:pt x="145" y="498"/>
                    <a:pt x="123" y="514"/>
                  </a:cubicBezTo>
                  <a:cubicBezTo>
                    <a:pt x="75" y="466"/>
                    <a:pt x="44" y="401"/>
                    <a:pt x="42" y="328"/>
                  </a:cubicBezTo>
                  <a:close/>
                  <a:moveTo>
                    <a:pt x="513" y="514"/>
                  </a:moveTo>
                  <a:cubicBezTo>
                    <a:pt x="491" y="498"/>
                    <a:pt x="467" y="485"/>
                    <a:pt x="441" y="475"/>
                  </a:cubicBezTo>
                  <a:cubicBezTo>
                    <a:pt x="459" y="430"/>
                    <a:pt x="470" y="381"/>
                    <a:pt x="471" y="32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2" y="401"/>
                    <a:pt x="561" y="466"/>
                    <a:pt x="513" y="5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083"/>
              <a:endParaRPr lang="id-ID" dirty="0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2376234" y="2078890"/>
            <a:ext cx="693905" cy="694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 defTabSz="914083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93371" y="3386526"/>
            <a:ext cx="693905" cy="6940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 defTabSz="914083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393371" y="4692868"/>
            <a:ext cx="693905" cy="694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 defTabSz="914083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9104725" y="2101500"/>
            <a:ext cx="693905" cy="6940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 defTabSz="914083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Freeform 6"/>
          <p:cNvSpPr>
            <a:spLocks noChangeArrowheads="1"/>
          </p:cNvSpPr>
          <p:nvPr/>
        </p:nvSpPr>
        <p:spPr bwMode="auto">
          <a:xfrm>
            <a:off x="2545546" y="4879782"/>
            <a:ext cx="354395" cy="347513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083"/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9121862" y="3409136"/>
            <a:ext cx="693905" cy="6940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 defTabSz="914083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121861" y="4715478"/>
            <a:ext cx="693905" cy="6940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rtlCol="0" anchor="ctr"/>
          <a:lstStyle/>
          <a:p>
            <a:pPr algn="ctr" defTabSz="914083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Freeform 104"/>
          <p:cNvSpPr>
            <a:spLocks noChangeArrowheads="1"/>
          </p:cNvSpPr>
          <p:nvPr/>
        </p:nvSpPr>
        <p:spPr bwMode="auto">
          <a:xfrm>
            <a:off x="2573819" y="2250128"/>
            <a:ext cx="297899" cy="200435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083"/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815766" y="1981200"/>
            <a:ext cx="1270422" cy="30778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defTabSz="914083"/>
            <a:r>
              <a:rPr lang="id-ID" sz="1400" dirty="0">
                <a:solidFill>
                  <a:srgbClr val="737572"/>
                </a:solidFill>
                <a:cs typeface="+mn-ea"/>
                <a:sym typeface="+mn-lt"/>
              </a:rPr>
              <a:t>Fourth Feature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815766" y="2293198"/>
            <a:ext cx="1736521" cy="646337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defTabSz="914083"/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dolor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sit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15766" y="3282434"/>
            <a:ext cx="1117367" cy="30778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defTabSz="914083"/>
            <a:r>
              <a:rPr lang="id-ID" sz="1400" dirty="0">
                <a:solidFill>
                  <a:srgbClr val="737572"/>
                </a:solidFill>
                <a:cs typeface="+mn-ea"/>
                <a:sym typeface="+mn-lt"/>
              </a:rPr>
              <a:t>Fifth Feature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9815766" y="3594432"/>
            <a:ext cx="1736521" cy="646337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defTabSz="914083"/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dolor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sit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815766" y="4572000"/>
            <a:ext cx="1141926" cy="30778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defTabSz="914083"/>
            <a:r>
              <a:rPr lang="id-ID" sz="1400" dirty="0">
                <a:solidFill>
                  <a:srgbClr val="737572"/>
                </a:solidFill>
                <a:cs typeface="+mn-ea"/>
                <a:sym typeface="+mn-lt"/>
              </a:rPr>
              <a:t>Sixth Feature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9815766" y="4883998"/>
            <a:ext cx="1736521" cy="646337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defTabSz="914083"/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dolor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sit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59240" y="1981200"/>
            <a:ext cx="1096271" cy="30778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algn="r" defTabSz="914083"/>
            <a:r>
              <a:rPr lang="id-ID" sz="1400" dirty="0">
                <a:solidFill>
                  <a:srgbClr val="737572"/>
                </a:solidFill>
                <a:cs typeface="+mn-ea"/>
                <a:sym typeface="+mn-lt"/>
              </a:rPr>
              <a:t>First Feature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11413" y="2293198"/>
            <a:ext cx="1736521" cy="646337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algn="r" defTabSz="914083"/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dolor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sit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48683" y="3276600"/>
            <a:ext cx="1313062" cy="30778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algn="r" defTabSz="914083"/>
            <a:r>
              <a:rPr lang="id-ID" sz="1400" dirty="0">
                <a:solidFill>
                  <a:srgbClr val="737572"/>
                </a:solidFill>
                <a:cs typeface="+mn-ea"/>
                <a:sym typeface="+mn-lt"/>
              </a:rPr>
              <a:t>Second Feature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32826" y="3588598"/>
            <a:ext cx="1736521" cy="646337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algn="r" defTabSz="914083"/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dolor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sit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06325" y="4572000"/>
            <a:ext cx="1163021" cy="307783"/>
          </a:xfrm>
          <a:prstGeom prst="rect">
            <a:avLst/>
          </a:prstGeom>
          <a:noFill/>
        </p:spPr>
        <p:txBody>
          <a:bodyPr wrap="none" lIns="91445" tIns="45723" rIns="91445" bIns="45723" rtlCol="0">
            <a:spAutoFit/>
          </a:bodyPr>
          <a:lstStyle/>
          <a:p>
            <a:pPr algn="r" defTabSz="914083"/>
            <a:r>
              <a:rPr lang="id-ID" sz="1400" dirty="0">
                <a:solidFill>
                  <a:srgbClr val="737572"/>
                </a:solidFill>
                <a:cs typeface="+mn-ea"/>
                <a:sym typeface="+mn-lt"/>
              </a:rPr>
              <a:t>Third Feature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25249" y="4883998"/>
            <a:ext cx="1736521" cy="646337"/>
          </a:xfrm>
          <a:prstGeom prst="rect">
            <a:avLst/>
          </a:prstGeom>
        </p:spPr>
        <p:txBody>
          <a:bodyPr wrap="square" lIns="91445" tIns="45723" rIns="91445" bIns="45723">
            <a:spAutoFit/>
          </a:bodyPr>
          <a:lstStyle/>
          <a:p>
            <a:pPr algn="r" defTabSz="914083"/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dolor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sit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fr-FR" sz="12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fr-FR" sz="12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10" name="Freeform 25"/>
          <p:cNvSpPr>
            <a:spLocks noChangeArrowheads="1"/>
          </p:cNvSpPr>
          <p:nvPr/>
        </p:nvSpPr>
        <p:spPr bwMode="auto">
          <a:xfrm>
            <a:off x="2568458" y="3540524"/>
            <a:ext cx="366813" cy="310588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914083">
              <a:defRPr/>
            </a:pPr>
            <a:endParaRPr lang="en-US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11" name="Freeform 139"/>
          <p:cNvSpPr>
            <a:spLocks noChangeArrowheads="1"/>
          </p:cNvSpPr>
          <p:nvPr/>
        </p:nvSpPr>
        <p:spPr bwMode="auto">
          <a:xfrm>
            <a:off x="9305973" y="2281086"/>
            <a:ext cx="319671" cy="291465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914083">
              <a:defRPr/>
            </a:pPr>
            <a:endParaRPr lang="en-US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12" name="Freeform 100"/>
          <p:cNvSpPr>
            <a:spLocks noChangeArrowheads="1"/>
          </p:cNvSpPr>
          <p:nvPr/>
        </p:nvSpPr>
        <p:spPr bwMode="auto">
          <a:xfrm>
            <a:off x="9294176" y="3555982"/>
            <a:ext cx="359367" cy="309162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914083">
              <a:defRPr/>
            </a:pPr>
            <a:endParaRPr lang="en-US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13" name="Freeform 98"/>
          <p:cNvSpPr>
            <a:spLocks noChangeArrowheads="1"/>
          </p:cNvSpPr>
          <p:nvPr/>
        </p:nvSpPr>
        <p:spPr bwMode="auto">
          <a:xfrm>
            <a:off x="9338080" y="4865671"/>
            <a:ext cx="276516" cy="338794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914083">
              <a:defRPr/>
            </a:pPr>
            <a:endParaRPr lang="en-US">
              <a:solidFill>
                <a:srgbClr val="737572"/>
              </a:solidFill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b="8119"/>
          <a:stretch>
            <a:fillRect/>
          </a:stretch>
        </p:blipFill>
        <p:spPr/>
      </p:pic>
      <p:sp>
        <p:nvSpPr>
          <p:cNvPr id="53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Click here to add a title</a:t>
            </a: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7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LET'S MAKE YOUR PPT EASY</a:t>
            </a:r>
          </a:p>
        </p:txBody>
      </p:sp>
      <p:sp>
        <p:nvSpPr>
          <p:cNvPr id="60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4068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 r="29919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r="29916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r="29736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2" r="29892"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772319" y="4956350"/>
            <a:ext cx="2586260" cy="8881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877" y="5266421"/>
            <a:ext cx="2515703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20000"/>
              </a:lnSpc>
            </a:pP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Lorem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ipsum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dolor sit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consectetur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Nulla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scelerisque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Est</a:t>
            </a:r>
            <a:endParaRPr lang="en-US" sz="1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0542" y="4994450"/>
            <a:ext cx="2558037" cy="33856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defTabSz="914083"/>
            <a:r>
              <a:rPr lang="id-ID" sz="1600" dirty="0">
                <a:solidFill>
                  <a:prstClr val="white"/>
                </a:solidFill>
                <a:cs typeface="+mn-ea"/>
                <a:sym typeface="+mn-lt"/>
              </a:rPr>
              <a:t>Project Name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61198" y="4956350"/>
            <a:ext cx="2586260" cy="8881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1755" y="5266421"/>
            <a:ext cx="2515703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20000"/>
              </a:lnSpc>
            </a:pP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Lorem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ipsum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dolor sit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consectetur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Nulla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scelerisque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Est</a:t>
            </a:r>
            <a:endParaRPr lang="en-US" sz="1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89421" y="4994450"/>
            <a:ext cx="2558037" cy="33856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defTabSz="914083"/>
            <a:r>
              <a:rPr lang="id-ID" sz="1600" dirty="0">
                <a:solidFill>
                  <a:prstClr val="white"/>
                </a:solidFill>
                <a:cs typeface="+mn-ea"/>
                <a:sym typeface="+mn-lt"/>
              </a:rPr>
              <a:t>Project Name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52481" y="4956350"/>
            <a:ext cx="2586260" cy="8881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3038" y="5266421"/>
            <a:ext cx="2515703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20000"/>
              </a:lnSpc>
            </a:pP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Lorem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ipsum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dolor sit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consectetur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Nulla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scelerisque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Est</a:t>
            </a:r>
            <a:endParaRPr lang="en-US" sz="1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80704" y="4994450"/>
            <a:ext cx="2558037" cy="33856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defTabSz="914083"/>
            <a:r>
              <a:rPr lang="id-ID" sz="1600" dirty="0">
                <a:solidFill>
                  <a:prstClr val="white"/>
                </a:solidFill>
                <a:cs typeface="+mn-ea"/>
                <a:sym typeface="+mn-lt"/>
              </a:rPr>
              <a:t>Project Name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41359" y="4956350"/>
            <a:ext cx="2586260" cy="8881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1917" y="5266421"/>
            <a:ext cx="2515703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20000"/>
              </a:lnSpc>
            </a:pP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Lorem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ipsum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dolor sit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amet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,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consectetur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adipiscing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elit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Nulla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scelerisque</a:t>
            </a:r>
            <a:r>
              <a:rPr lang="en-US" sz="10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sz="1000" dirty="0" err="1">
                <a:solidFill>
                  <a:prstClr val="white"/>
                </a:solidFill>
                <a:cs typeface="+mn-ea"/>
                <a:sym typeface="+mn-lt"/>
              </a:rPr>
              <a:t>Est</a:t>
            </a:r>
            <a:endParaRPr lang="en-US" sz="1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869582" y="4994450"/>
            <a:ext cx="2558037" cy="338560"/>
          </a:xfrm>
          <a:prstGeom prst="rect">
            <a:avLst/>
          </a:prstGeom>
          <a:noFill/>
        </p:spPr>
        <p:txBody>
          <a:bodyPr wrap="square" lIns="91445" tIns="45723" rIns="91445" bIns="45723" rtlCol="0">
            <a:spAutoFit/>
          </a:bodyPr>
          <a:lstStyle/>
          <a:p>
            <a:pPr defTabSz="914083"/>
            <a:r>
              <a:rPr lang="id-ID" sz="1600" dirty="0">
                <a:solidFill>
                  <a:prstClr val="white"/>
                </a:solidFill>
                <a:cs typeface="+mn-ea"/>
                <a:sym typeface="+mn-lt"/>
              </a:rPr>
              <a:t>Project Name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Click here to add a title</a:t>
            </a: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LET'S MAKE YOUR PPT EASY</a:t>
            </a:r>
          </a:p>
        </p:txBody>
      </p:sp>
      <p:sp>
        <p:nvSpPr>
          <p:cNvPr id="23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604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607" y="2590800"/>
            <a:ext cx="3040781" cy="227330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1282" y="2590800"/>
            <a:ext cx="3040781" cy="227330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78788" y="2590800"/>
            <a:ext cx="3040781" cy="227330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49041" y="3290228"/>
            <a:ext cx="753794" cy="753794"/>
            <a:chOff x="7645400" y="4730750"/>
            <a:chExt cx="2006600" cy="2006600"/>
          </a:xfrm>
        </p:grpSpPr>
        <p:sp>
          <p:nvSpPr>
            <p:cNvPr id="4" name="Oval 3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83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083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466941" y="3290228"/>
            <a:ext cx="753794" cy="753794"/>
            <a:chOff x="7645400" y="4730750"/>
            <a:chExt cx="2006600" cy="2006600"/>
          </a:xfrm>
        </p:grpSpPr>
        <p:sp>
          <p:nvSpPr>
            <p:cNvPr id="55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83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083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416608" y="3449589"/>
            <a:ext cx="2346044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Our Beginning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416608" y="3792410"/>
            <a:ext cx="2346044" cy="760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>
              <a:lnSpc>
                <a:spcPct val="120000"/>
              </a:lnSpc>
            </a:pP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Lorem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ipsum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dolor sit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Praesent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Molestie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efficitur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Est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921391" y="3449589"/>
            <a:ext cx="2346044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Our First Building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21391" y="3792410"/>
            <a:ext cx="2346044" cy="760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>
              <a:lnSpc>
                <a:spcPct val="120000"/>
              </a:lnSpc>
            </a:pP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Lorem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ipsum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dolor sit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Praesent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Molestie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efficitur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Est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426591" y="3449589"/>
            <a:ext cx="2346044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en-US" sz="16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Our First Franchise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8426591" y="3792410"/>
            <a:ext cx="2346044" cy="7604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>
              <a:lnSpc>
                <a:spcPct val="120000"/>
              </a:lnSpc>
            </a:pP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Lorem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ipsum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dolor sit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Praesent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Molestie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efficitur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sz="1200" dirty="0" err="1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Est</a:t>
            </a:r>
            <a:r>
              <a:rPr lang="en-US" sz="1200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416608" y="2941758"/>
            <a:ext cx="2346044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en-US" sz="30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1990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921391" y="2941758"/>
            <a:ext cx="2346044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en-US" sz="30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2010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8426591" y="2941758"/>
            <a:ext cx="2346044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defTabSz="914083"/>
            <a:r>
              <a:rPr lang="en-US" sz="3000" b="1" dirty="0">
                <a:solidFill>
                  <a:srgbClr val="737572"/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2354" y="2034828"/>
            <a:ext cx="1277386" cy="906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Freeform 67"/>
          <p:cNvSpPr>
            <a:spLocks noChangeArrowheads="1"/>
          </p:cNvSpPr>
          <p:nvPr/>
        </p:nvSpPr>
        <p:spPr bwMode="auto">
          <a:xfrm>
            <a:off x="5877719" y="1989286"/>
            <a:ext cx="684288" cy="795685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4083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50954" y="2034828"/>
            <a:ext cx="1277386" cy="906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19417" y="1996728"/>
            <a:ext cx="1161260" cy="906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9" name="Freeform 74"/>
          <p:cNvSpPr>
            <a:spLocks noChangeArrowheads="1"/>
          </p:cNvSpPr>
          <p:nvPr/>
        </p:nvSpPr>
        <p:spPr bwMode="auto">
          <a:xfrm>
            <a:off x="2219903" y="2128115"/>
            <a:ext cx="741796" cy="656856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4083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71" name="Freeform 29"/>
          <p:cNvSpPr>
            <a:spLocks noChangeArrowheads="1"/>
          </p:cNvSpPr>
          <p:nvPr/>
        </p:nvSpPr>
        <p:spPr bwMode="auto">
          <a:xfrm>
            <a:off x="9218835" y="2186792"/>
            <a:ext cx="662100" cy="683120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4083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30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Click here to add a title</a:t>
            </a: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LET'S MAKE YOUR PPT EASY</a:t>
            </a:r>
          </a:p>
        </p:txBody>
      </p:sp>
      <p:sp>
        <p:nvSpPr>
          <p:cNvPr id="32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7937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pple Watch 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59" y="2293624"/>
            <a:ext cx="2885236" cy="32117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54447" y="2655201"/>
            <a:ext cx="2886366" cy="326475"/>
            <a:chOff x="1848067" y="2697524"/>
            <a:chExt cx="2311184" cy="316190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754580" y="2705198"/>
            <a:ext cx="2673026" cy="254614"/>
            <a:chOff x="7528087" y="2680840"/>
            <a:chExt cx="2061939" cy="31619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 flipV="1">
            <a:off x="7754580" y="3967994"/>
            <a:ext cx="2673026" cy="433280"/>
            <a:chOff x="7528087" y="2680840"/>
            <a:chExt cx="2061939" cy="31619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 flipV="1">
            <a:off x="1554447" y="3967994"/>
            <a:ext cx="2886366" cy="428200"/>
            <a:chOff x="1848067" y="2697524"/>
            <a:chExt cx="2311184" cy="316190"/>
          </a:xfrm>
        </p:grpSpPr>
        <p:cxnSp>
          <p:nvCxnSpPr>
            <p:cNvPr id="78" name="Straight Connector 77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563748" y="2277789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600" b="1" dirty="0">
                <a:solidFill>
                  <a:srgbClr val="737572"/>
                </a:solidFill>
                <a:cs typeface="+mn-ea"/>
                <a:sym typeface="+mn-lt"/>
              </a:rPr>
              <a:t>First Factor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63748" y="2723223"/>
            <a:ext cx="2133045" cy="6917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083">
              <a:lnSpc>
                <a:spcPct val="120000"/>
              </a:lnSpc>
            </a:pP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Lorem ipsum dol or sit amet, consectetur adipiscing elit. Praesent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Molestie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efficitur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Est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81056" y="2306011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83"/>
            <a:r>
              <a:rPr lang="en-US" sz="1600" b="1" dirty="0">
                <a:solidFill>
                  <a:srgbClr val="737572"/>
                </a:solidFill>
                <a:cs typeface="+mn-ea"/>
                <a:sym typeface="+mn-lt"/>
              </a:rPr>
              <a:t>Second Factor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281056" y="2751445"/>
            <a:ext cx="2133045" cy="6917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083">
              <a:lnSpc>
                <a:spcPct val="120000"/>
              </a:lnSpc>
            </a:pP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Lorem ipsum dol or sit amet, consectetur adipiscing elit. Praesent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Molestie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efficitur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Est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281056" y="4002088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83"/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Fourth Factor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81056" y="4447521"/>
            <a:ext cx="2133045" cy="6917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083">
              <a:lnSpc>
                <a:spcPct val="120000"/>
              </a:lnSpc>
            </a:pP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Lorem ipsum dol or sit amet, consectetur adipiscing elit. Praesent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Molestie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efficitur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Est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563748" y="4007159"/>
            <a:ext cx="2133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600" b="1" dirty="0">
                <a:solidFill>
                  <a:srgbClr val="737572"/>
                </a:solidFill>
                <a:cs typeface="+mn-ea"/>
                <a:sym typeface="+mn-lt"/>
              </a:rPr>
              <a:t>Third Factor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748" y="4452592"/>
            <a:ext cx="2133045" cy="6917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083">
              <a:lnSpc>
                <a:spcPct val="120000"/>
              </a:lnSpc>
            </a:pP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Lorem ipsum dol or sit amet, consectetur adipiscing elit. Praesent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Molestie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efficitur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rgbClr val="737572"/>
                </a:solidFill>
                <a:cs typeface="+mn-ea"/>
                <a:sym typeface="+mn-lt"/>
              </a:rPr>
              <a:t>Est</a:t>
            </a:r>
            <a:r>
              <a:rPr lang="en-US" sz="1050" dirty="0">
                <a:solidFill>
                  <a:srgbClr val="737572"/>
                </a:solidFill>
                <a:cs typeface="+mn-ea"/>
                <a:sym typeface="+mn-lt"/>
              </a:rPr>
              <a:t>,</a:t>
            </a:r>
          </a:p>
        </p:txBody>
      </p:sp>
      <p:sp>
        <p:nvSpPr>
          <p:cNvPr id="83" name="AutoShape 34"/>
          <p:cNvSpPr/>
          <p:nvPr/>
        </p:nvSpPr>
        <p:spPr bwMode="auto">
          <a:xfrm>
            <a:off x="920572" y="2327377"/>
            <a:ext cx="392974" cy="384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133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4" name="AutoShape 14"/>
          <p:cNvSpPr/>
          <p:nvPr/>
        </p:nvSpPr>
        <p:spPr bwMode="auto">
          <a:xfrm>
            <a:off x="10635224" y="2354382"/>
            <a:ext cx="277136" cy="477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133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5" name="AutoShape 81"/>
          <p:cNvSpPr/>
          <p:nvPr/>
        </p:nvSpPr>
        <p:spPr bwMode="auto">
          <a:xfrm>
            <a:off x="935237" y="4086271"/>
            <a:ext cx="362565" cy="2922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133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86" name="AutoShape 92"/>
          <p:cNvSpPr/>
          <p:nvPr/>
        </p:nvSpPr>
        <p:spPr bwMode="auto">
          <a:xfrm>
            <a:off x="10636229" y="4021478"/>
            <a:ext cx="385173" cy="322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133">
              <a:defRPr/>
            </a:pPr>
            <a:endParaRPr lang="es-ES" sz="105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r="24356"/>
          <a:stretch>
            <a:fillRect/>
          </a:stretch>
        </p:blipFill>
        <p:spPr/>
      </p:pic>
      <p:sp>
        <p:nvSpPr>
          <p:cNvPr id="34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Click here to add a title</a:t>
            </a: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6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LET'S MAKE YOUR PPT EASY</a:t>
            </a:r>
          </a:p>
        </p:txBody>
      </p:sp>
      <p:sp>
        <p:nvSpPr>
          <p:cNvPr id="37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2311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-38878" y="1"/>
            <a:ext cx="6133292" cy="6872051"/>
          </a:xfrm>
          <a:prstGeom prst="rect">
            <a:avLst/>
          </a:prstGeom>
          <a:solidFill>
            <a:srgbClr val="000000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4414" y="1"/>
            <a:ext cx="6092826" cy="6858000"/>
          </a:xfrm>
          <a:prstGeom prst="rect">
            <a:avLst/>
          </a:prstGeom>
          <a:solidFill>
            <a:schemeClr val="bg2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4083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094126" y="1782775"/>
          <a:ext cx="4412880" cy="294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6684994" y="1782775"/>
          <a:ext cx="4412880" cy="294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6849" y="449555"/>
            <a:ext cx="4428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zh-CN" altLang="en-US" sz="2700" b="1" dirty="0">
                <a:solidFill>
                  <a:prstClr val="white"/>
                </a:solidFill>
                <a:cs typeface="+mn-ea"/>
                <a:sym typeface="+mn-lt"/>
              </a:rPr>
              <a:t>Last year's market data</a:t>
            </a:r>
            <a:endParaRPr lang="en-US" sz="27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132" y="884072"/>
            <a:ext cx="402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en-US" sz="1600" dirty="0">
                <a:solidFill>
                  <a:prstClr val="white"/>
                </a:solidFill>
                <a:cs typeface="+mn-ea"/>
                <a:sym typeface="+mn-lt"/>
              </a:rPr>
              <a:t>Write here you great 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4995" y="449554"/>
            <a:ext cx="4428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zh-CN" altLang="en-US" sz="2700" b="1" dirty="0">
                <a:solidFill>
                  <a:srgbClr val="737572"/>
                </a:solidFill>
                <a:cs typeface="+mn-ea"/>
                <a:sym typeface="+mn-lt"/>
              </a:rPr>
              <a:t>Market forecast for this year</a:t>
            </a:r>
            <a:endParaRPr lang="en-US" sz="2700" b="1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6278" y="884072"/>
            <a:ext cx="4025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83"/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Write here you great subtitle</a:t>
            </a:r>
          </a:p>
        </p:txBody>
      </p:sp>
      <p:sp>
        <p:nvSpPr>
          <p:cNvPr id="12" name="Subtitle 2"/>
          <p:cNvSpPr txBox="1"/>
          <p:nvPr/>
        </p:nvSpPr>
        <p:spPr>
          <a:xfrm>
            <a:off x="6578446" y="4902493"/>
            <a:ext cx="4816335" cy="1330518"/>
          </a:xfrm>
          <a:prstGeom prst="rect">
            <a:avLst/>
          </a:prstGeom>
        </p:spPr>
        <p:txBody>
          <a:bodyPr vert="horz" lIns="108864" tIns="54432" rIns="108864" bIns="54432" numCol="1" spcCol="639968" rtlCol="0">
            <a:spAutoFit/>
          </a:bodyPr>
          <a:lstStyle>
            <a:lvl1pPr marL="0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1088390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2pPr>
            <a:lvl3pPr marL="2177415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3pPr>
            <a:lvl4pPr marL="3265805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4pPr>
            <a:lvl5pPr marL="4354830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5pPr>
            <a:lvl6pPr marL="5987415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440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830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220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195">
              <a:lnSpc>
                <a:spcPct val="140000"/>
              </a:lnSpc>
            </a:pP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Lorem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ipsum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dolor sit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Donec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mauris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Lorem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vestibulum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rutrum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Id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suscipit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in dui.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Donec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vitae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dapibus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tellus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Vestibulum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nunc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Sem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finibus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quis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elementum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ac,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varius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sz="1450" dirty="0" err="1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tellus</a:t>
            </a:r>
            <a:r>
              <a:rPr lang="en-US" sz="1450" dirty="0">
                <a:solidFill>
                  <a:srgbClr val="737572"/>
                </a:solidFill>
                <a:latin typeface="+mn-lt"/>
                <a:cs typeface="+mn-ea"/>
                <a:sym typeface="+mn-lt"/>
              </a:rPr>
              <a:t>. Nam</a:t>
            </a:r>
          </a:p>
        </p:txBody>
      </p:sp>
      <p:sp>
        <p:nvSpPr>
          <p:cNvPr id="13" name="Subtitle 2"/>
          <p:cNvSpPr txBox="1"/>
          <p:nvPr/>
        </p:nvSpPr>
        <p:spPr>
          <a:xfrm>
            <a:off x="1036849" y="4874154"/>
            <a:ext cx="4816335" cy="1330518"/>
          </a:xfrm>
          <a:prstGeom prst="rect">
            <a:avLst/>
          </a:prstGeom>
        </p:spPr>
        <p:txBody>
          <a:bodyPr vert="horz" lIns="108864" tIns="54432" rIns="108864" bIns="54432" numCol="1" spcCol="639968" rtlCol="0">
            <a:spAutoFit/>
          </a:bodyPr>
          <a:lstStyle>
            <a:lvl1pPr marL="0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1088390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2pPr>
            <a:lvl3pPr marL="2177415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3pPr>
            <a:lvl4pPr marL="3265805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4pPr>
            <a:lvl5pPr marL="4354830" indent="0" algn="l" defTabSz="1088390" rtl="0" eaLnBrk="1" latinLnBrk="0" hangingPunct="1">
              <a:spcBef>
                <a:spcPct val="20000"/>
              </a:spcBef>
              <a:buFont typeface="Arial" panose="020B0604020202020204"/>
              <a:buNone/>
              <a:defRPr sz="1600" kern="1200">
                <a:solidFill>
                  <a:schemeClr val="tx1"/>
                </a:solidFill>
                <a:latin typeface="Calibri" panose="020F0502020204030204"/>
                <a:ea typeface="+mn-ea"/>
                <a:cs typeface="Calibri" panose="020F0502020204030204"/>
              </a:defRPr>
            </a:lvl5pPr>
            <a:lvl6pPr marL="5987415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440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830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220" indent="-544195" algn="l" defTabSz="108839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195">
              <a:lnSpc>
                <a:spcPct val="140000"/>
              </a:lnSpc>
            </a:pP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Lorem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ipsum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dolor sit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Donec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mauris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Lorem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vestibulum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rutrum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Id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suscipit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in dui.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Donec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vitae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dapibus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tellus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Vestibulum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nunc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Sem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finibus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quis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elementum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ac,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varius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sz="1450" dirty="0" err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tellus</a:t>
            </a:r>
            <a:r>
              <a:rPr lang="en-US" sz="14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. Nam</a:t>
            </a:r>
          </a:p>
        </p:txBody>
      </p:sp>
    </p:spTree>
    <p:extLst>
      <p:ext uri="{BB962C8B-B14F-4D97-AF65-F5344CB8AC3E}">
        <p14:creationId xmlns:p14="http://schemas.microsoft.com/office/powerpoint/2010/main" val="19678923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5178" y="1413064"/>
            <a:ext cx="10362441" cy="343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120000"/>
              </a:lnSpc>
            </a:pP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dolor sit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Nulla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scelerisque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Est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get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tincidunt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venenatis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In non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eros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lacus.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Fusce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metus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turpis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Bibendum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in mi a,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tristique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maximus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Aenean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vitae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nulla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vehicula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imperdiet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arcu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consequat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fringilla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lectus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Donec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Mattis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nisi,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rutrum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neque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Quisque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tincidunt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velit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sit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ligula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Hendrerit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in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sagittis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leo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luctus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Integer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tristique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iaculis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urna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eu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laureet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arcu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Phasellus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pretium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purus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eu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libero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eleifend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suscipit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et id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metus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Donec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eu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Sem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odio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sagittis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tempus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vel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quis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nibh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</a:p>
          <a:p>
            <a:pPr defTabSz="914083">
              <a:lnSpc>
                <a:spcPct val="120000"/>
              </a:lnSpc>
            </a:pPr>
            <a:endParaRPr lang="en-US" sz="1400" dirty="0">
              <a:solidFill>
                <a:srgbClr val="737572"/>
              </a:solidFill>
              <a:cs typeface="+mn-ea"/>
              <a:sym typeface="+mn-lt"/>
            </a:endParaRPr>
          </a:p>
          <a:p>
            <a:pPr defTabSz="914083">
              <a:lnSpc>
                <a:spcPct val="120000"/>
              </a:lnSpc>
            </a:pP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Curabiturtur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vitae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massa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mi. Cum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sociis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natoque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penatibus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Et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magnis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dis parturient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Montes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nascetur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ridiculus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mus.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Morbi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sapien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tortor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rhoncus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eleifend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Nec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auctor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sodales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leo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Etiam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auctor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ante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get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venenatis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congue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ac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massa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diam.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Praesent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iaculis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lectus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vel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suscipit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mollis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justo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risus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dignissim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ex, at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suscipit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leo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urna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vitae magna.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Aenean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laureet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urna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sit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scelerisque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dignissim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tortor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purus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ornare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ex, et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Mattis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felis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eu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Dolor.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Donec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non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aliquam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leo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</a:t>
            </a:r>
          </a:p>
          <a:p>
            <a:pPr defTabSz="914083">
              <a:lnSpc>
                <a:spcPct val="120000"/>
              </a:lnSpc>
            </a:pPr>
            <a:endParaRPr lang="en-US" sz="1400" dirty="0">
              <a:solidFill>
                <a:srgbClr val="737572"/>
              </a:solidFill>
              <a:cs typeface="+mn-ea"/>
              <a:sym typeface="+mn-lt"/>
            </a:endParaRPr>
          </a:p>
          <a:p>
            <a:pPr defTabSz="914083">
              <a:lnSpc>
                <a:spcPct val="120000"/>
              </a:lnSpc>
            </a:pP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Vivamus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pharetra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nulla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quis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egestas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iaculis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Sed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dui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mollis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dignissim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ante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vel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pulvinar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nisi.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Etiam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sagittis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semper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Maecenas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aliquet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neque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quis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semper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cursus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Praesent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orci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Malesuada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get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egestas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aliquam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consequat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Nec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metus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Integer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Mattis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erat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Etiam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Nec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dapibus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diam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, in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cursus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diam.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Morbi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in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tellus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get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purus</a:t>
            </a:r>
            <a:r>
              <a:rPr lang="en-US" sz="14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737572"/>
                </a:solidFill>
                <a:cs typeface="+mn-ea"/>
                <a:sym typeface="+mn-lt"/>
              </a:rPr>
              <a:t>congue</a:t>
            </a:r>
            <a:endParaRPr lang="en-US" sz="14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Click here to add a title</a:t>
            </a: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LET'S MAKE YOUR PPT EASY</a:t>
            </a:r>
          </a:p>
        </p:txBody>
      </p:sp>
      <p:sp>
        <p:nvSpPr>
          <p:cNvPr id="12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96859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101699" y="1926519"/>
          <a:ext cx="3749410" cy="30049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0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M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T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W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T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F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S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27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7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8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9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14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16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17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18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19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22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24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25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26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8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27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28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29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39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31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5656792" y="2081355"/>
            <a:ext cx="437808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>
              <a:lnSpc>
                <a:spcPct val="80000"/>
              </a:lnSpc>
            </a:pPr>
            <a:r>
              <a:rPr lang="en-US" sz="3600" dirty="0">
                <a:solidFill>
                  <a:srgbClr val="445469"/>
                </a:solidFill>
                <a:cs typeface="+mn-ea"/>
                <a:sym typeface="+mn-lt"/>
              </a:rPr>
              <a:t>Save the Date</a:t>
            </a:r>
          </a:p>
          <a:p>
            <a:pPr defTabSz="914083">
              <a:lnSpc>
                <a:spcPct val="80000"/>
              </a:lnSpc>
            </a:pPr>
            <a:r>
              <a:rPr lang="en-US" sz="3600" dirty="0">
                <a:solidFill>
                  <a:schemeClr val="accent1"/>
                </a:solidFill>
                <a:cs typeface="+mn-ea"/>
                <a:sym typeface="+mn-lt"/>
              </a:rPr>
              <a:t>Mark your Calendar</a:t>
            </a:r>
            <a:endParaRPr 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56792" y="1823790"/>
            <a:ext cx="3564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400" dirty="0">
                <a:solidFill>
                  <a:srgbClr val="445469"/>
                </a:solidFill>
                <a:cs typeface="+mn-ea"/>
                <a:sym typeface="+mn-lt"/>
              </a:rPr>
              <a:t>EDITABLE CALENDAR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527521" y="1878110"/>
            <a:ext cx="70970" cy="11126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83"/>
            <a:endParaRPr lang="en-US" sz="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56792" y="3018273"/>
            <a:ext cx="3564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3"/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Lorem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ipsum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dolor sit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amet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consectetur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adipiscing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Nulla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scelerisque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Est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get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tincidunt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venenatis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. In non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eros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lacus.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Fusce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metus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turpis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Bibendum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in mi a,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tristique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maximus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elit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Aenean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vitae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nulla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vehicula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imperdiet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arcu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consequat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,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fringilla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lectus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Donec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Ut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Mattis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nisi,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Ut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rutrum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 </a:t>
            </a:r>
            <a:r>
              <a:rPr lang="en-US" sz="1600" dirty="0" err="1">
                <a:solidFill>
                  <a:srgbClr val="737572"/>
                </a:solidFill>
                <a:cs typeface="+mn-ea"/>
                <a:sym typeface="+mn-lt"/>
              </a:rPr>
              <a:t>neque</a:t>
            </a:r>
            <a:r>
              <a:rPr lang="en-US" sz="1600" dirty="0">
                <a:solidFill>
                  <a:srgbClr val="737572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7" name="TextBox 49"/>
          <p:cNvSpPr txBox="1"/>
          <p:nvPr/>
        </p:nvSpPr>
        <p:spPr>
          <a:xfrm>
            <a:off x="1065178" y="838036"/>
            <a:ext cx="7013610" cy="39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Click here to add a title</a:t>
            </a:r>
            <a:endParaRPr 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TextBox 50"/>
          <p:cNvSpPr txBox="1"/>
          <p:nvPr/>
        </p:nvSpPr>
        <p:spPr>
          <a:xfrm>
            <a:off x="1065178" y="537556"/>
            <a:ext cx="437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cs typeface="+mn-ea"/>
                <a:sym typeface="+mn-lt"/>
              </a:rPr>
              <a:t>LET'S MAKE YOUR PPT EASY</a:t>
            </a:r>
          </a:p>
        </p:txBody>
      </p:sp>
      <p:sp>
        <p:nvSpPr>
          <p:cNvPr id="9" name="Rectangle 51"/>
          <p:cNvSpPr/>
          <p:nvPr/>
        </p:nvSpPr>
        <p:spPr>
          <a:xfrm>
            <a:off x="935907" y="559459"/>
            <a:ext cx="70970" cy="628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564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ttps://www.freeppt7.com">
  <a:themeElements>
    <a:clrScheme name="自定义 902">
      <a:dk1>
        <a:srgbClr val="4B5050"/>
      </a:dk1>
      <a:lt1>
        <a:srgbClr val="FFFFFF"/>
      </a:lt1>
      <a:dk2>
        <a:srgbClr val="4B5050"/>
      </a:dk2>
      <a:lt2>
        <a:srgbClr val="FFFFFF"/>
      </a:lt2>
      <a:accent1>
        <a:srgbClr val="4B5050"/>
      </a:accent1>
      <a:accent2>
        <a:srgbClr val="19B49B"/>
      </a:accent2>
      <a:accent3>
        <a:srgbClr val="4B5050"/>
      </a:accent3>
      <a:accent4>
        <a:srgbClr val="19B49B"/>
      </a:accent4>
      <a:accent5>
        <a:srgbClr val="4B5050"/>
      </a:accent5>
      <a:accent6>
        <a:srgbClr val="19B49B"/>
      </a:accent6>
      <a:hlink>
        <a:srgbClr val="F33B48"/>
      </a:hlink>
      <a:folHlink>
        <a:srgbClr val="FFC000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自定义 1044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3A8BC1"/>
      </a:accent1>
      <a:accent2>
        <a:srgbClr val="445469"/>
      </a:accent2>
      <a:accent3>
        <a:srgbClr val="3A8BC1"/>
      </a:accent3>
      <a:accent4>
        <a:srgbClr val="445469"/>
      </a:accent4>
      <a:accent5>
        <a:srgbClr val="3A8BC1"/>
      </a:accent5>
      <a:accent6>
        <a:srgbClr val="445469"/>
      </a:accent6>
      <a:hlink>
        <a:srgbClr val="1E9272"/>
      </a:hlink>
      <a:folHlink>
        <a:srgbClr val="32FFBF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899</Words>
  <Application>Microsoft Office PowerPoint</Application>
  <PresentationFormat>宽屏</PresentationFormat>
  <Paragraphs>124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Lato</vt:lpstr>
      <vt:lpstr>等线</vt:lpstr>
      <vt:lpstr>Arial</vt:lpstr>
      <vt:lpstr>Calibri</vt:lpstr>
      <vt:lpstr>Calibri Light</vt:lpstr>
      <vt:lpstr>https://www.freeppt7.com</vt:lpstr>
      <vt:lpstr>1-https://www.freeppt7.com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</cp:revision>
  <dcterms:created xsi:type="dcterms:W3CDTF">2016-12-13T08:41:51Z</dcterms:created>
  <dcterms:modified xsi:type="dcterms:W3CDTF">2020-03-18T05:06:39Z</dcterms:modified>
</cp:coreProperties>
</file>